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 id="2147483654" r:id="rId2"/>
    <p:sldMasterId id="2147483655" r:id="rId3"/>
  </p:sldMasterIdLst>
  <p:notesMasterIdLst>
    <p:notesMasterId r:id="rId50"/>
  </p:notesMasterIdLst>
  <p:handoutMasterIdLst>
    <p:handoutMasterId r:id="rId51"/>
  </p:handoutMasterIdLst>
  <p:sldIdLst>
    <p:sldId id="501" r:id="rId4"/>
    <p:sldId id="444" r:id="rId5"/>
    <p:sldId id="314" r:id="rId6"/>
    <p:sldId id="512" r:id="rId7"/>
    <p:sldId id="513" r:id="rId8"/>
    <p:sldId id="349" r:id="rId9"/>
    <p:sldId id="447" r:id="rId10"/>
    <p:sldId id="448" r:id="rId11"/>
    <p:sldId id="449" r:id="rId12"/>
    <p:sldId id="450" r:id="rId13"/>
    <p:sldId id="451" r:id="rId14"/>
    <p:sldId id="452" r:id="rId15"/>
    <p:sldId id="453" r:id="rId16"/>
    <p:sldId id="454" r:id="rId17"/>
    <p:sldId id="455" r:id="rId18"/>
    <p:sldId id="456" r:id="rId19"/>
    <p:sldId id="457" r:id="rId20"/>
    <p:sldId id="458" r:id="rId21"/>
    <p:sldId id="459" r:id="rId22"/>
    <p:sldId id="502" r:id="rId23"/>
    <p:sldId id="460" r:id="rId24"/>
    <p:sldId id="503" r:id="rId25"/>
    <p:sldId id="505" r:id="rId26"/>
    <p:sldId id="506" r:id="rId27"/>
    <p:sldId id="511" r:id="rId28"/>
    <p:sldId id="367" r:id="rId29"/>
    <p:sldId id="368" r:id="rId30"/>
    <p:sldId id="461" r:id="rId31"/>
    <p:sldId id="462" r:id="rId32"/>
    <p:sldId id="463" r:id="rId33"/>
    <p:sldId id="378" r:id="rId34"/>
    <p:sldId id="464" r:id="rId35"/>
    <p:sldId id="465" r:id="rId36"/>
    <p:sldId id="385" r:id="rId37"/>
    <p:sldId id="382" r:id="rId38"/>
    <p:sldId id="507" r:id="rId39"/>
    <p:sldId id="390" r:id="rId40"/>
    <p:sldId id="467" r:id="rId41"/>
    <p:sldId id="468" r:id="rId42"/>
    <p:sldId id="392" r:id="rId43"/>
    <p:sldId id="393" r:id="rId44"/>
    <p:sldId id="394" r:id="rId45"/>
    <p:sldId id="396" r:id="rId46"/>
    <p:sldId id="397" r:id="rId47"/>
    <p:sldId id="469" r:id="rId48"/>
    <p:sldId id="514" r:id="rId49"/>
  </p:sldIdLst>
  <p:sldSz cx="9904413" cy="6858000"/>
  <p:notesSz cx="9777413" cy="6646863"/>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extLst>
    <p:ext uri="{EFAFB233-063F-42B5-8137-9DF3F51BA10A}">
      <p15:sldGuideLst xmlns:p15="http://schemas.microsoft.com/office/powerpoint/2012/main">
        <p15:guide id="1" orient="horz" pos="2160">
          <p15:clr>
            <a:srgbClr val="A4A3A4"/>
          </p15:clr>
        </p15:guide>
        <p15:guide id="2" pos="3119">
          <p15:clr>
            <a:srgbClr val="A4A3A4"/>
          </p15:clr>
        </p15:guide>
      </p15:sldGuideLst>
    </p:ext>
    <p:ext uri="{2D200454-40CA-4A62-9FC3-DE9A4176ACB9}">
      <p15:notesGuideLst xmlns:p15="http://schemas.microsoft.com/office/powerpoint/2012/main">
        <p15:guide id="1" orient="horz" pos="2093">
          <p15:clr>
            <a:srgbClr val="A4A3A4"/>
          </p15:clr>
        </p15:guide>
        <p15:guide id="2" pos="3079">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DC"/>
    <a:srgbClr val="0000FF"/>
    <a:srgbClr val="FF0000"/>
    <a:srgbClr val="E844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971" autoAdjust="0"/>
    <p:restoredTop sz="88483" autoAdjust="0"/>
  </p:normalViewPr>
  <p:slideViewPr>
    <p:cSldViewPr>
      <p:cViewPr varScale="1">
        <p:scale>
          <a:sx n="95" d="100"/>
          <a:sy n="95" d="100"/>
        </p:scale>
        <p:origin x="474" y="72"/>
      </p:cViewPr>
      <p:guideLst>
        <p:guide orient="horz" pos="2160"/>
        <p:guide pos="3119"/>
      </p:guideLst>
    </p:cSldViewPr>
  </p:slideViewPr>
  <p:outlineViewPr>
    <p:cViewPr>
      <p:scale>
        <a:sx n="33" d="100"/>
        <a:sy n="33" d="100"/>
      </p:scale>
      <p:origin x="0" y="10134"/>
    </p:cViewPr>
  </p:outlineViewPr>
  <p:notesTextViewPr>
    <p:cViewPr>
      <p:scale>
        <a:sx n="100" d="100"/>
        <a:sy n="100" d="100"/>
      </p:scale>
      <p:origin x="0" y="0"/>
    </p:cViewPr>
  </p:notesTextViewPr>
  <p:notesViewPr>
    <p:cSldViewPr>
      <p:cViewPr varScale="1">
        <p:scale>
          <a:sx n="121" d="100"/>
          <a:sy n="121" d="100"/>
        </p:scale>
        <p:origin x="1992" y="90"/>
      </p:cViewPr>
      <p:guideLst>
        <p:guide orient="horz" pos="2093"/>
        <p:guide pos="3079"/>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handoutMaster" Target="handoutMasters/handout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778" name="Rectangle 2"/>
          <p:cNvSpPr>
            <a:spLocks noGrp="1" noChangeArrowheads="1"/>
          </p:cNvSpPr>
          <p:nvPr>
            <p:ph type="hdr" sz="quarter"/>
          </p:nvPr>
        </p:nvSpPr>
        <p:spPr bwMode="auto">
          <a:xfrm>
            <a:off x="0" y="0"/>
            <a:ext cx="4235450" cy="331788"/>
          </a:xfrm>
          <a:prstGeom prst="rect">
            <a:avLst/>
          </a:prstGeom>
          <a:noFill/>
          <a:ln w="9525">
            <a:noFill/>
            <a:miter lim="800000"/>
            <a:headEnd/>
            <a:tailEnd/>
          </a:ln>
          <a:effectLst/>
        </p:spPr>
        <p:txBody>
          <a:bodyPr vert="horz" wrap="square" lIns="91433" tIns="45716" rIns="91433" bIns="45716" numCol="1" anchor="t" anchorCtr="0" compatLnSpc="1">
            <a:prstTxWarp prst="textNoShape">
              <a:avLst/>
            </a:prstTxWarp>
          </a:bodyPr>
          <a:lstStyle>
            <a:lvl1pPr>
              <a:defRPr sz="1200">
                <a:latin typeface="Arial" pitchFamily="34" charset="0"/>
                <a:ea typeface="新細明體" pitchFamily="18" charset="-120"/>
              </a:defRPr>
            </a:lvl1pPr>
          </a:lstStyle>
          <a:p>
            <a:pPr>
              <a:defRPr/>
            </a:pPr>
            <a:endParaRPr lang="en-US" altLang="zh-TW"/>
          </a:p>
        </p:txBody>
      </p:sp>
      <p:sp>
        <p:nvSpPr>
          <p:cNvPr id="75779" name="Rectangle 3"/>
          <p:cNvSpPr>
            <a:spLocks noGrp="1" noChangeArrowheads="1"/>
          </p:cNvSpPr>
          <p:nvPr>
            <p:ph type="dt" sz="quarter" idx="1"/>
          </p:nvPr>
        </p:nvSpPr>
        <p:spPr bwMode="auto">
          <a:xfrm>
            <a:off x="5538788" y="0"/>
            <a:ext cx="4237037" cy="331788"/>
          </a:xfrm>
          <a:prstGeom prst="rect">
            <a:avLst/>
          </a:prstGeom>
          <a:noFill/>
          <a:ln w="9525">
            <a:noFill/>
            <a:miter lim="800000"/>
            <a:headEnd/>
            <a:tailEnd/>
          </a:ln>
          <a:effectLst/>
        </p:spPr>
        <p:txBody>
          <a:bodyPr vert="horz" wrap="square" lIns="91433" tIns="45716" rIns="91433" bIns="45716" numCol="1" anchor="t" anchorCtr="0" compatLnSpc="1">
            <a:prstTxWarp prst="textNoShape">
              <a:avLst/>
            </a:prstTxWarp>
          </a:bodyPr>
          <a:lstStyle>
            <a:lvl1pPr algn="r">
              <a:defRPr sz="1200">
                <a:latin typeface="Arial" pitchFamily="34" charset="0"/>
                <a:ea typeface="新細明體" pitchFamily="18" charset="-120"/>
              </a:defRPr>
            </a:lvl1pPr>
          </a:lstStyle>
          <a:p>
            <a:pPr>
              <a:defRPr/>
            </a:pPr>
            <a:endParaRPr lang="en-US" altLang="zh-TW"/>
          </a:p>
        </p:txBody>
      </p:sp>
      <p:sp>
        <p:nvSpPr>
          <p:cNvPr id="75780" name="Rectangle 4"/>
          <p:cNvSpPr>
            <a:spLocks noGrp="1" noChangeArrowheads="1"/>
          </p:cNvSpPr>
          <p:nvPr>
            <p:ph type="ftr" sz="quarter" idx="2"/>
          </p:nvPr>
        </p:nvSpPr>
        <p:spPr bwMode="auto">
          <a:xfrm>
            <a:off x="0" y="6313488"/>
            <a:ext cx="4235450" cy="331787"/>
          </a:xfrm>
          <a:prstGeom prst="rect">
            <a:avLst/>
          </a:prstGeom>
          <a:noFill/>
          <a:ln w="9525">
            <a:noFill/>
            <a:miter lim="800000"/>
            <a:headEnd/>
            <a:tailEnd/>
          </a:ln>
          <a:effectLst/>
        </p:spPr>
        <p:txBody>
          <a:bodyPr vert="horz" wrap="square" lIns="91433" tIns="45716" rIns="91433" bIns="45716" numCol="1" anchor="b" anchorCtr="0" compatLnSpc="1">
            <a:prstTxWarp prst="textNoShape">
              <a:avLst/>
            </a:prstTxWarp>
          </a:bodyPr>
          <a:lstStyle>
            <a:lvl1pPr>
              <a:defRPr sz="1200">
                <a:latin typeface="Arial" pitchFamily="34" charset="0"/>
                <a:ea typeface="新細明體" pitchFamily="18" charset="-120"/>
              </a:defRPr>
            </a:lvl1pPr>
          </a:lstStyle>
          <a:p>
            <a:pPr>
              <a:defRPr/>
            </a:pPr>
            <a:endParaRPr lang="en-US" altLang="zh-TW"/>
          </a:p>
        </p:txBody>
      </p:sp>
      <p:sp>
        <p:nvSpPr>
          <p:cNvPr id="75781" name="Rectangle 5"/>
          <p:cNvSpPr>
            <a:spLocks noGrp="1" noChangeArrowheads="1"/>
          </p:cNvSpPr>
          <p:nvPr>
            <p:ph type="sldNum" sz="quarter" idx="3"/>
          </p:nvPr>
        </p:nvSpPr>
        <p:spPr bwMode="auto">
          <a:xfrm>
            <a:off x="5538788" y="6313488"/>
            <a:ext cx="4237037" cy="331787"/>
          </a:xfrm>
          <a:prstGeom prst="rect">
            <a:avLst/>
          </a:prstGeom>
          <a:noFill/>
          <a:ln w="9525">
            <a:noFill/>
            <a:miter lim="800000"/>
            <a:headEnd/>
            <a:tailEnd/>
          </a:ln>
          <a:effectLst/>
        </p:spPr>
        <p:txBody>
          <a:bodyPr vert="horz" wrap="square" lIns="91433" tIns="45716" rIns="91433" bIns="45716" numCol="1" anchor="b" anchorCtr="0" compatLnSpc="1">
            <a:prstTxWarp prst="textNoShape">
              <a:avLst/>
            </a:prstTxWarp>
          </a:bodyPr>
          <a:lstStyle>
            <a:lvl1pPr algn="r">
              <a:defRPr sz="1200">
                <a:latin typeface="Arial" pitchFamily="34" charset="0"/>
                <a:ea typeface="新細明體" pitchFamily="18" charset="-120"/>
              </a:defRPr>
            </a:lvl1pPr>
          </a:lstStyle>
          <a:p>
            <a:pPr>
              <a:defRPr/>
            </a:pPr>
            <a:fld id="{1A67BF88-B76D-4403-8075-8A46C38EC0C0}" type="slidenum">
              <a:rPr lang="en-US" altLang="zh-TW"/>
              <a:pPr>
                <a:defRPr/>
              </a:pPr>
              <a:t>‹#›</a:t>
            </a:fld>
            <a:endParaRPr lang="en-US" altLang="zh-TW"/>
          </a:p>
        </p:txBody>
      </p:sp>
    </p:spTree>
    <p:extLst>
      <p:ext uri="{BB962C8B-B14F-4D97-AF65-F5344CB8AC3E}">
        <p14:creationId xmlns:p14="http://schemas.microsoft.com/office/powerpoint/2010/main" val="26105467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4235450" cy="331788"/>
          </a:xfrm>
          <a:prstGeom prst="rect">
            <a:avLst/>
          </a:prstGeom>
          <a:noFill/>
          <a:ln w="9525">
            <a:noFill/>
            <a:miter lim="800000"/>
            <a:headEnd/>
            <a:tailEnd/>
          </a:ln>
          <a:effectLst/>
        </p:spPr>
        <p:txBody>
          <a:bodyPr vert="horz" wrap="square" lIns="91433" tIns="45716" rIns="91433" bIns="45716" numCol="1" anchor="t" anchorCtr="0" compatLnSpc="1">
            <a:prstTxWarp prst="textNoShape">
              <a:avLst/>
            </a:prstTxWarp>
          </a:bodyPr>
          <a:lstStyle>
            <a:lvl1pPr>
              <a:defRPr sz="1200">
                <a:latin typeface="Arial" pitchFamily="34" charset="0"/>
                <a:ea typeface="新細明體" pitchFamily="18" charset="-120"/>
              </a:defRPr>
            </a:lvl1pPr>
          </a:lstStyle>
          <a:p>
            <a:pPr>
              <a:defRPr/>
            </a:pPr>
            <a:endParaRPr lang="en-US" altLang="zh-TW"/>
          </a:p>
        </p:txBody>
      </p:sp>
      <p:sp>
        <p:nvSpPr>
          <p:cNvPr id="60419" name="Rectangle 3"/>
          <p:cNvSpPr>
            <a:spLocks noGrp="1" noChangeArrowheads="1"/>
          </p:cNvSpPr>
          <p:nvPr>
            <p:ph type="dt" idx="1"/>
          </p:nvPr>
        </p:nvSpPr>
        <p:spPr bwMode="auto">
          <a:xfrm>
            <a:off x="5538788" y="0"/>
            <a:ext cx="4237037" cy="331788"/>
          </a:xfrm>
          <a:prstGeom prst="rect">
            <a:avLst/>
          </a:prstGeom>
          <a:noFill/>
          <a:ln w="9525">
            <a:noFill/>
            <a:miter lim="800000"/>
            <a:headEnd/>
            <a:tailEnd/>
          </a:ln>
          <a:effectLst/>
        </p:spPr>
        <p:txBody>
          <a:bodyPr vert="horz" wrap="square" lIns="91433" tIns="45716" rIns="91433" bIns="45716" numCol="1" anchor="t" anchorCtr="0" compatLnSpc="1">
            <a:prstTxWarp prst="textNoShape">
              <a:avLst/>
            </a:prstTxWarp>
          </a:bodyPr>
          <a:lstStyle>
            <a:lvl1pPr algn="r">
              <a:defRPr sz="1200">
                <a:latin typeface="Arial" pitchFamily="34" charset="0"/>
                <a:ea typeface="新細明體" pitchFamily="18" charset="-120"/>
              </a:defRPr>
            </a:lvl1pPr>
          </a:lstStyle>
          <a:p>
            <a:pPr>
              <a:defRPr/>
            </a:pPr>
            <a:endParaRPr lang="en-US" altLang="zh-TW"/>
          </a:p>
        </p:txBody>
      </p:sp>
      <p:sp>
        <p:nvSpPr>
          <p:cNvPr id="80900" name="Rectangle 4"/>
          <p:cNvSpPr>
            <a:spLocks noGrp="1" noRot="1" noChangeAspect="1" noChangeArrowheads="1" noTextEdit="1"/>
          </p:cNvSpPr>
          <p:nvPr>
            <p:ph type="sldImg" idx="2"/>
          </p:nvPr>
        </p:nvSpPr>
        <p:spPr bwMode="auto">
          <a:xfrm>
            <a:off x="3090863" y="498475"/>
            <a:ext cx="3598862" cy="2492375"/>
          </a:xfrm>
          <a:prstGeom prst="rect">
            <a:avLst/>
          </a:prstGeom>
          <a:noFill/>
          <a:ln w="9525">
            <a:solidFill>
              <a:srgbClr val="000000"/>
            </a:solidFill>
            <a:miter lim="800000"/>
            <a:headEnd/>
            <a:tailEnd/>
          </a:ln>
        </p:spPr>
      </p:sp>
      <p:sp>
        <p:nvSpPr>
          <p:cNvPr id="60421" name="Rectangle 5"/>
          <p:cNvSpPr>
            <a:spLocks noGrp="1" noChangeArrowheads="1"/>
          </p:cNvSpPr>
          <p:nvPr>
            <p:ph type="body" sz="quarter" idx="3"/>
          </p:nvPr>
        </p:nvSpPr>
        <p:spPr bwMode="auto">
          <a:xfrm>
            <a:off x="977900" y="3157538"/>
            <a:ext cx="7821613" cy="2990850"/>
          </a:xfrm>
          <a:prstGeom prst="rect">
            <a:avLst/>
          </a:prstGeom>
          <a:noFill/>
          <a:ln w="9525">
            <a:noFill/>
            <a:miter lim="800000"/>
            <a:headEnd/>
            <a:tailEnd/>
          </a:ln>
          <a:effectLst/>
        </p:spPr>
        <p:txBody>
          <a:bodyPr vert="horz" wrap="square" lIns="91433" tIns="45716" rIns="91433" bIns="45716" numCol="1" anchor="t" anchorCtr="0" compatLnSpc="1">
            <a:prstTxWarp prst="textNoShape">
              <a:avLst/>
            </a:prstTxWarp>
          </a:bodyPr>
          <a:lstStyle/>
          <a:p>
            <a:pPr lvl="0"/>
            <a:r>
              <a:rPr lang="zh-TW" altLang="en-US" noProof="0"/>
              <a:t>按一下以編輯母片</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60422" name="Rectangle 6"/>
          <p:cNvSpPr>
            <a:spLocks noGrp="1" noChangeArrowheads="1"/>
          </p:cNvSpPr>
          <p:nvPr>
            <p:ph type="ftr" sz="quarter" idx="4"/>
          </p:nvPr>
        </p:nvSpPr>
        <p:spPr bwMode="auto">
          <a:xfrm>
            <a:off x="0" y="6313488"/>
            <a:ext cx="4235450" cy="331787"/>
          </a:xfrm>
          <a:prstGeom prst="rect">
            <a:avLst/>
          </a:prstGeom>
          <a:noFill/>
          <a:ln w="9525">
            <a:noFill/>
            <a:miter lim="800000"/>
            <a:headEnd/>
            <a:tailEnd/>
          </a:ln>
          <a:effectLst/>
        </p:spPr>
        <p:txBody>
          <a:bodyPr vert="horz" wrap="square" lIns="91433" tIns="45716" rIns="91433" bIns="45716" numCol="1" anchor="b" anchorCtr="0" compatLnSpc="1">
            <a:prstTxWarp prst="textNoShape">
              <a:avLst/>
            </a:prstTxWarp>
          </a:bodyPr>
          <a:lstStyle>
            <a:lvl1pPr>
              <a:defRPr sz="1200">
                <a:latin typeface="Arial" pitchFamily="34" charset="0"/>
                <a:ea typeface="新細明體" pitchFamily="18" charset="-120"/>
              </a:defRPr>
            </a:lvl1pPr>
          </a:lstStyle>
          <a:p>
            <a:pPr>
              <a:defRPr/>
            </a:pPr>
            <a:endParaRPr lang="en-US" altLang="zh-TW"/>
          </a:p>
        </p:txBody>
      </p:sp>
      <p:sp>
        <p:nvSpPr>
          <p:cNvPr id="60423" name="Rectangle 7"/>
          <p:cNvSpPr>
            <a:spLocks noGrp="1" noChangeArrowheads="1"/>
          </p:cNvSpPr>
          <p:nvPr>
            <p:ph type="sldNum" sz="quarter" idx="5"/>
          </p:nvPr>
        </p:nvSpPr>
        <p:spPr bwMode="auto">
          <a:xfrm>
            <a:off x="5538788" y="6313488"/>
            <a:ext cx="4237037" cy="331787"/>
          </a:xfrm>
          <a:prstGeom prst="rect">
            <a:avLst/>
          </a:prstGeom>
          <a:noFill/>
          <a:ln w="9525">
            <a:noFill/>
            <a:miter lim="800000"/>
            <a:headEnd/>
            <a:tailEnd/>
          </a:ln>
          <a:effectLst/>
        </p:spPr>
        <p:txBody>
          <a:bodyPr vert="horz" wrap="square" lIns="91433" tIns="45716" rIns="91433" bIns="45716" numCol="1" anchor="b" anchorCtr="0" compatLnSpc="1">
            <a:prstTxWarp prst="textNoShape">
              <a:avLst/>
            </a:prstTxWarp>
          </a:bodyPr>
          <a:lstStyle>
            <a:lvl1pPr algn="r">
              <a:defRPr sz="1200">
                <a:latin typeface="Arial" pitchFamily="34" charset="0"/>
                <a:ea typeface="新細明體" pitchFamily="18" charset="-120"/>
              </a:defRPr>
            </a:lvl1pPr>
          </a:lstStyle>
          <a:p>
            <a:pPr>
              <a:defRPr/>
            </a:pPr>
            <a:fld id="{75F9E449-B52E-4B63-8716-BFD018DD8BFD}" type="slidenum">
              <a:rPr lang="en-US" altLang="zh-TW"/>
              <a:pPr>
                <a:defRPr/>
              </a:pPr>
              <a:t>‹#›</a:t>
            </a:fld>
            <a:endParaRPr lang="en-US" altLang="zh-TW"/>
          </a:p>
        </p:txBody>
      </p:sp>
    </p:spTree>
    <p:extLst>
      <p:ext uri="{BB962C8B-B14F-4D97-AF65-F5344CB8AC3E}">
        <p14:creationId xmlns:p14="http://schemas.microsoft.com/office/powerpoint/2010/main" val="172797996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sz="1200" kern="1200" dirty="0">
                <a:solidFill>
                  <a:schemeClr val="tx1"/>
                </a:solidFill>
                <a:latin typeface="+mn-lt"/>
                <a:ea typeface="+mn-ea"/>
                <a:cs typeface="+mn-cs"/>
              </a:rPr>
              <a:t>DELTA CNC CONTROLLER_NC-300 PRODUCT FUNDAMENTAL INTRODUCTION </a:t>
            </a:r>
          </a:p>
          <a:p>
            <a:r>
              <a:rPr lang="en-US" altLang="zh-TW" sz="1200" kern="1200" dirty="0">
                <a:solidFill>
                  <a:schemeClr val="tx1"/>
                </a:solidFill>
                <a:latin typeface="+mn-lt"/>
                <a:ea typeface="+mn-ea"/>
                <a:cs typeface="+mn-cs"/>
              </a:rPr>
              <a:t>Delta CNC Controller_NC-300 </a:t>
            </a:r>
            <a:r>
              <a:rPr lang="en-US" altLang="zh-TW" sz="1200" b="0" kern="1200" dirty="0">
                <a:solidFill>
                  <a:schemeClr val="tx1"/>
                </a:solidFill>
                <a:latin typeface="+mn-lt"/>
                <a:ea typeface="+mn-ea"/>
                <a:cs typeface="+mn-cs"/>
              </a:rPr>
              <a:t>Product Fundamental Introduction </a:t>
            </a:r>
            <a:endParaRPr lang="zh-TW" altLang="en-US" b="0" dirty="0"/>
          </a:p>
        </p:txBody>
      </p:sp>
      <p:sp>
        <p:nvSpPr>
          <p:cNvPr id="4" name="投影片編號版面配置區 3"/>
          <p:cNvSpPr>
            <a:spLocks noGrp="1"/>
          </p:cNvSpPr>
          <p:nvPr>
            <p:ph type="sldNum" sz="quarter" idx="10"/>
          </p:nvPr>
        </p:nvSpPr>
        <p:spPr/>
        <p:txBody>
          <a:bodyPr/>
          <a:lstStyle/>
          <a:p>
            <a:fld id="{254E7BAF-25FE-4E12-B269-74F1CAB4D711}" type="slidenum">
              <a:rPr lang="zh-TW" altLang="en-US" smtClean="0"/>
              <a:pPr/>
              <a:t>1</a:t>
            </a:fld>
            <a:endParaRPr lang="zh-TW" altLang="en-US"/>
          </a:p>
        </p:txBody>
      </p:sp>
    </p:spTree>
    <p:extLst>
      <p:ext uri="{BB962C8B-B14F-4D97-AF65-F5344CB8AC3E}">
        <p14:creationId xmlns:p14="http://schemas.microsoft.com/office/powerpoint/2010/main" val="33990524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a:t>The most commonly used</a:t>
            </a:r>
            <a:endParaRPr lang="zh-TW" altLang="en-US" dirty="0"/>
          </a:p>
        </p:txBody>
      </p:sp>
      <p:sp>
        <p:nvSpPr>
          <p:cNvPr id="4" name="投影片編號版面配置區 3"/>
          <p:cNvSpPr>
            <a:spLocks noGrp="1"/>
          </p:cNvSpPr>
          <p:nvPr>
            <p:ph type="sldNum" sz="quarter" idx="10"/>
          </p:nvPr>
        </p:nvSpPr>
        <p:spPr/>
        <p:txBody>
          <a:bodyPr/>
          <a:lstStyle/>
          <a:p>
            <a:pPr>
              <a:defRPr/>
            </a:pPr>
            <a:fld id="{75F9E449-B52E-4B63-8716-BFD018DD8BFD}" type="slidenum">
              <a:rPr lang="en-US" altLang="zh-TW" smtClean="0"/>
              <a:pPr>
                <a:defRPr/>
              </a:pPr>
              <a:t>10</a:t>
            </a:fld>
            <a:endParaRPr lang="en-US" altLang="zh-TW"/>
          </a:p>
        </p:txBody>
      </p:sp>
    </p:spTree>
    <p:extLst>
      <p:ext uri="{BB962C8B-B14F-4D97-AF65-F5344CB8AC3E}">
        <p14:creationId xmlns:p14="http://schemas.microsoft.com/office/powerpoint/2010/main" val="1562601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a:t>Origin parameter</a:t>
            </a:r>
            <a:endParaRPr lang="zh-TW" altLang="en-US" dirty="0"/>
          </a:p>
        </p:txBody>
      </p:sp>
      <p:sp>
        <p:nvSpPr>
          <p:cNvPr id="4" name="投影片編號版面配置區 3"/>
          <p:cNvSpPr>
            <a:spLocks noGrp="1"/>
          </p:cNvSpPr>
          <p:nvPr>
            <p:ph type="sldNum" sz="quarter" idx="10"/>
          </p:nvPr>
        </p:nvSpPr>
        <p:spPr/>
        <p:txBody>
          <a:bodyPr/>
          <a:lstStyle/>
          <a:p>
            <a:pPr>
              <a:defRPr/>
            </a:pPr>
            <a:fld id="{75F9E449-B52E-4B63-8716-BFD018DD8BFD}" type="slidenum">
              <a:rPr lang="en-US" altLang="zh-TW" smtClean="0"/>
              <a:pPr>
                <a:defRPr/>
              </a:pPr>
              <a:t>15</a:t>
            </a:fld>
            <a:endParaRPr lang="en-US" altLang="zh-TW"/>
          </a:p>
        </p:txBody>
      </p:sp>
    </p:spTree>
    <p:extLst>
      <p:ext uri="{BB962C8B-B14F-4D97-AF65-F5344CB8AC3E}">
        <p14:creationId xmlns:p14="http://schemas.microsoft.com/office/powerpoint/2010/main" val="1271704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a:t>Finally, it will return to the mechanical origin</a:t>
            </a:r>
            <a:endParaRPr lang="zh-TW" altLang="en-US" dirty="0"/>
          </a:p>
        </p:txBody>
      </p:sp>
      <p:sp>
        <p:nvSpPr>
          <p:cNvPr id="4" name="投影片編號版面配置區 3"/>
          <p:cNvSpPr>
            <a:spLocks noGrp="1"/>
          </p:cNvSpPr>
          <p:nvPr>
            <p:ph type="sldNum" sz="quarter" idx="10"/>
          </p:nvPr>
        </p:nvSpPr>
        <p:spPr/>
        <p:txBody>
          <a:bodyPr/>
          <a:lstStyle/>
          <a:p>
            <a:pPr>
              <a:defRPr/>
            </a:pPr>
            <a:fld id="{75F9E449-B52E-4B63-8716-BFD018DD8BFD}" type="slidenum">
              <a:rPr lang="en-US" altLang="zh-TW" smtClean="0"/>
              <a:pPr>
                <a:defRPr/>
              </a:pPr>
              <a:t>16</a:t>
            </a:fld>
            <a:endParaRPr lang="en-US" altLang="zh-TW"/>
          </a:p>
        </p:txBody>
      </p:sp>
    </p:spTree>
    <p:extLst>
      <p:ext uri="{BB962C8B-B14F-4D97-AF65-F5344CB8AC3E}">
        <p14:creationId xmlns:p14="http://schemas.microsoft.com/office/powerpoint/2010/main" val="25014256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a:t>Full Circle</a:t>
            </a:r>
            <a:endParaRPr lang="zh-TW" altLang="en-US" dirty="0"/>
          </a:p>
        </p:txBody>
      </p:sp>
      <p:sp>
        <p:nvSpPr>
          <p:cNvPr id="4" name="投影片編號版面配置區 3"/>
          <p:cNvSpPr>
            <a:spLocks noGrp="1"/>
          </p:cNvSpPr>
          <p:nvPr>
            <p:ph type="sldNum" sz="quarter" idx="10"/>
          </p:nvPr>
        </p:nvSpPr>
        <p:spPr/>
        <p:txBody>
          <a:bodyPr/>
          <a:lstStyle/>
          <a:p>
            <a:pPr>
              <a:defRPr/>
            </a:pPr>
            <a:fld id="{75F9E449-B52E-4B63-8716-BFD018DD8BFD}" type="slidenum">
              <a:rPr lang="en-US" altLang="zh-TW" smtClean="0"/>
              <a:pPr>
                <a:defRPr/>
              </a:pPr>
              <a:t>24</a:t>
            </a:fld>
            <a:endParaRPr lang="en-US" altLang="zh-TW"/>
          </a:p>
        </p:txBody>
      </p:sp>
    </p:spTree>
    <p:extLst>
      <p:ext uri="{BB962C8B-B14F-4D97-AF65-F5344CB8AC3E}">
        <p14:creationId xmlns:p14="http://schemas.microsoft.com/office/powerpoint/2010/main" val="2505919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kumimoji="1" lang="en-US" altLang="zh-TW" sz="1200" b="1" kern="1200" baseline="0" dirty="0">
                <a:solidFill>
                  <a:schemeClr val="tx1"/>
                </a:solidFill>
                <a:latin typeface="Arial" pitchFamily="34" charset="0"/>
                <a:ea typeface="新細明體" pitchFamily="18" charset="-120"/>
                <a:cs typeface="+mn-cs"/>
              </a:rPr>
              <a:t>G74: Left Spiral Tapping Cycle Command</a:t>
            </a:r>
            <a:endParaRPr lang="zh-TW" altLang="en-US" dirty="0"/>
          </a:p>
        </p:txBody>
      </p:sp>
      <p:sp>
        <p:nvSpPr>
          <p:cNvPr id="4" name="投影片編號版面配置區 3"/>
          <p:cNvSpPr>
            <a:spLocks noGrp="1"/>
          </p:cNvSpPr>
          <p:nvPr>
            <p:ph type="sldNum" sz="quarter" idx="10"/>
          </p:nvPr>
        </p:nvSpPr>
        <p:spPr/>
        <p:txBody>
          <a:bodyPr/>
          <a:lstStyle/>
          <a:p>
            <a:pPr>
              <a:defRPr/>
            </a:pPr>
            <a:fld id="{75F9E449-B52E-4B63-8716-BFD018DD8BFD}" type="slidenum">
              <a:rPr lang="en-US" altLang="zh-TW" smtClean="0"/>
              <a:pPr>
                <a:defRPr/>
              </a:pPr>
              <a:t>42</a:t>
            </a:fld>
            <a:endParaRPr lang="en-US" altLang="zh-TW"/>
          </a:p>
        </p:txBody>
      </p:sp>
    </p:spTree>
    <p:extLst>
      <p:ext uri="{BB962C8B-B14F-4D97-AF65-F5344CB8AC3E}">
        <p14:creationId xmlns:p14="http://schemas.microsoft.com/office/powerpoint/2010/main" val="34475272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742950" y="2130425"/>
            <a:ext cx="8418513" cy="1470025"/>
          </a:xfrm>
        </p:spPr>
        <p:txBody>
          <a:bodyPr/>
          <a:lstStyle/>
          <a:p>
            <a:r>
              <a:rPr lang="zh-TW" altLang="en-US"/>
              <a:t>按一下以編輯母片標題樣式</a:t>
            </a:r>
          </a:p>
        </p:txBody>
      </p:sp>
      <p:sp>
        <p:nvSpPr>
          <p:cNvPr id="3" name="副標題 2"/>
          <p:cNvSpPr>
            <a:spLocks noGrp="1"/>
          </p:cNvSpPr>
          <p:nvPr>
            <p:ph type="subTitle" idx="1"/>
          </p:nvPr>
        </p:nvSpPr>
        <p:spPr>
          <a:xfrm>
            <a:off x="1485900" y="3886200"/>
            <a:ext cx="6932613"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a:t>按一下以編輯母片副標題樣式</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82638" y="4406900"/>
            <a:ext cx="8418512" cy="1362075"/>
          </a:xfrm>
        </p:spPr>
        <p:txBody>
          <a:bodyPr/>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82638" y="2906713"/>
            <a:ext cx="8418512"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776288" y="2349500"/>
            <a:ext cx="4206875" cy="647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5135563" y="2349500"/>
            <a:ext cx="4208462" cy="647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95300" y="274638"/>
            <a:ext cx="8913813"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5030788"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5030788"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95300" y="273050"/>
            <a:ext cx="3259138"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871913"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941513" y="4800600"/>
            <a:ext cx="5942012"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941513" y="612775"/>
            <a:ext cx="5942012"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941513" y="5367338"/>
            <a:ext cx="594201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202488" y="404813"/>
            <a:ext cx="2141537" cy="2592387"/>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776288" y="404813"/>
            <a:ext cx="6273800" cy="2592387"/>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標題及物件">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投影片編號版面配置區 5"/>
          <p:cNvSpPr>
            <a:spLocks noGrp="1"/>
          </p:cNvSpPr>
          <p:nvPr>
            <p:ph type="sldNum" sz="quarter" idx="10"/>
          </p:nvPr>
        </p:nvSpPr>
        <p:spPr/>
        <p:txBody>
          <a:bodyPr/>
          <a:lstStyle>
            <a:lvl1pPr>
              <a:defRPr/>
            </a:lvl1pPr>
          </a:lstStyle>
          <a:p>
            <a:pPr>
              <a:defRPr/>
            </a:pPr>
            <a:fld id="{C968834B-A761-4E78-97F8-90DF2487A12A}" type="slidenum">
              <a:rPr lang="zh-TW" altLang="en-US"/>
              <a:pPr>
                <a:defRPr/>
              </a:pPr>
              <a:t>‹#›</a:t>
            </a:fld>
            <a:endParaRPr lang="zh-TW" altLang="en-US" dirty="0"/>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只有標題">
    <p:spTree>
      <p:nvGrpSpPr>
        <p:cNvPr id="1" name=""/>
        <p:cNvGrpSpPr/>
        <p:nvPr/>
      </p:nvGrpSpPr>
      <p:grpSpPr>
        <a:xfrm>
          <a:off x="0" y="0"/>
          <a:ext cx="0" cy="0"/>
          <a:chOff x="0" y="0"/>
          <a:chExt cx="0" cy="0"/>
        </a:xfrm>
      </p:grpSpPr>
      <p:sp>
        <p:nvSpPr>
          <p:cNvPr id="2" name="投影片編號版面配置區 5"/>
          <p:cNvSpPr>
            <a:spLocks noGrp="1"/>
          </p:cNvSpPr>
          <p:nvPr>
            <p:ph type="sldNum" sz="quarter" idx="10"/>
          </p:nvPr>
        </p:nvSpPr>
        <p:spPr/>
        <p:txBody>
          <a:bodyPr/>
          <a:lstStyle>
            <a:lvl1pPr>
              <a:defRPr/>
            </a:lvl1pPr>
          </a:lstStyle>
          <a:p>
            <a:pPr>
              <a:defRPr/>
            </a:pPr>
            <a:fld id="{7D42F17F-316B-40C7-A73A-CD5B5B462866}" type="slidenum">
              <a:rPr lang="zh-TW" altLang="en-US"/>
              <a:pPr>
                <a:defRPr/>
              </a:pPr>
              <a:t>‹#›</a:t>
            </a:fld>
            <a:endParaRPr lang="zh-TW" altLang="en-US" dirty="0"/>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標題及表格">
    <p:spTree>
      <p:nvGrpSpPr>
        <p:cNvPr id="1" name=""/>
        <p:cNvGrpSpPr/>
        <p:nvPr/>
      </p:nvGrpSpPr>
      <p:grpSpPr>
        <a:xfrm>
          <a:off x="0" y="0"/>
          <a:ext cx="0" cy="0"/>
          <a:chOff x="0" y="0"/>
          <a:chExt cx="0" cy="0"/>
        </a:xfrm>
      </p:grpSpPr>
      <p:sp>
        <p:nvSpPr>
          <p:cNvPr id="3" name="表格版面配置區 2"/>
          <p:cNvSpPr>
            <a:spLocks noGrp="1"/>
          </p:cNvSpPr>
          <p:nvPr>
            <p:ph type="tbl" idx="1"/>
          </p:nvPr>
        </p:nvSpPr>
        <p:spPr>
          <a:xfrm>
            <a:off x="344488" y="1196975"/>
            <a:ext cx="9286875" cy="4968875"/>
          </a:xfrm>
        </p:spPr>
        <p:txBody>
          <a:bodyPr/>
          <a:lstStyle/>
          <a:p>
            <a:pPr lvl="0"/>
            <a:endParaRPr lang="zh-TW" altLang="en-US" noProof="0" dirty="0"/>
          </a:p>
        </p:txBody>
      </p:sp>
      <p:sp>
        <p:nvSpPr>
          <p:cNvPr id="4" name="投影片編號版面配置區 5"/>
          <p:cNvSpPr>
            <a:spLocks noGrp="1"/>
          </p:cNvSpPr>
          <p:nvPr>
            <p:ph type="sldNum" sz="quarter" idx="10"/>
          </p:nvPr>
        </p:nvSpPr>
        <p:spPr/>
        <p:txBody>
          <a:bodyPr/>
          <a:lstStyle>
            <a:lvl1pPr>
              <a:defRPr/>
            </a:lvl1pPr>
          </a:lstStyle>
          <a:p>
            <a:pPr>
              <a:defRPr/>
            </a:pPr>
            <a:fld id="{6451C13F-8F04-4432-93C4-5DB78A263458}" type="slidenum">
              <a:rPr lang="zh-TW" altLang="en-US"/>
              <a:pPr>
                <a:defRPr/>
              </a:pPr>
              <a:t>‹#›</a:t>
            </a:fld>
            <a:endParaRPr lang="zh-TW" altLang="en-US" dirty="0"/>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95300" y="6245225"/>
            <a:ext cx="2311400" cy="476250"/>
          </a:xfrm>
          <a:prstGeom prst="rect">
            <a:avLst/>
          </a:prstGeom>
        </p:spPr>
        <p:txBody>
          <a:bodyPr lIns="83978" tIns="41989" rIns="83978" bIns="41989"/>
          <a:lstStyle>
            <a:lvl1pPr>
              <a:defRPr>
                <a:latin typeface="Arial" pitchFamily="34" charset="0"/>
                <a:ea typeface="新細明體" pitchFamily="18" charset="-120"/>
              </a:defRPr>
            </a:lvl1pPr>
          </a:lstStyle>
          <a:p>
            <a:pPr>
              <a:defRPr/>
            </a:pPr>
            <a:endParaRPr lang="en-US" altLang="zh-TW"/>
          </a:p>
        </p:txBody>
      </p:sp>
      <p:sp>
        <p:nvSpPr>
          <p:cNvPr id="3" name="Rectangle 5"/>
          <p:cNvSpPr>
            <a:spLocks noGrp="1" noChangeArrowheads="1"/>
          </p:cNvSpPr>
          <p:nvPr>
            <p:ph type="ftr" sz="quarter" idx="11"/>
          </p:nvPr>
        </p:nvSpPr>
        <p:spPr>
          <a:xfrm>
            <a:off x="3382963" y="6245225"/>
            <a:ext cx="3138487" cy="476250"/>
          </a:xfrm>
          <a:prstGeom prst="rect">
            <a:avLst/>
          </a:prstGeom>
        </p:spPr>
        <p:txBody>
          <a:bodyPr lIns="83978" tIns="41989" rIns="83978" bIns="41989"/>
          <a:lstStyle>
            <a:lvl1pPr>
              <a:defRPr>
                <a:latin typeface="Arial" pitchFamily="34" charset="0"/>
                <a:ea typeface="新細明體" pitchFamily="18" charset="-120"/>
              </a:defRPr>
            </a:lvl1pPr>
          </a:lstStyle>
          <a:p>
            <a:pPr>
              <a:defRPr/>
            </a:pPr>
            <a:endParaRPr lang="en-US" altLang="zh-TW"/>
          </a:p>
        </p:txBody>
      </p:sp>
      <p:sp>
        <p:nvSpPr>
          <p:cNvPr id="4" name="Rectangle 6"/>
          <p:cNvSpPr>
            <a:spLocks noGrp="1" noChangeArrowheads="1"/>
          </p:cNvSpPr>
          <p:nvPr>
            <p:ph type="sldNum" sz="quarter" idx="12"/>
          </p:nvPr>
        </p:nvSpPr>
        <p:spPr/>
        <p:txBody>
          <a:bodyPr/>
          <a:lstStyle>
            <a:lvl1pPr>
              <a:defRPr/>
            </a:lvl1pPr>
          </a:lstStyle>
          <a:p>
            <a:pPr>
              <a:defRPr/>
            </a:pPr>
            <a:fld id="{CC610513-C9EE-4BC9-902F-AF92DDBD372B}" type="slidenum">
              <a:rPr lang="en-US" altLang="zh-TW"/>
              <a:pPr>
                <a:defRPr/>
              </a:pPr>
              <a:t>‹#›</a:t>
            </a:fld>
            <a:endParaRPr lang="en-US" altLang="zh-TW"/>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742950" y="2130425"/>
            <a:ext cx="8418513" cy="1470025"/>
          </a:xfrm>
        </p:spPr>
        <p:txBody>
          <a:bodyPr/>
          <a:lstStyle/>
          <a:p>
            <a:r>
              <a:rPr lang="zh-TW" altLang="en-US"/>
              <a:t>按一下以編輯母片標題樣式</a:t>
            </a:r>
          </a:p>
        </p:txBody>
      </p:sp>
      <p:sp>
        <p:nvSpPr>
          <p:cNvPr id="3" name="副標題 2"/>
          <p:cNvSpPr>
            <a:spLocks noGrp="1"/>
          </p:cNvSpPr>
          <p:nvPr>
            <p:ph type="subTitle" idx="1"/>
          </p:nvPr>
        </p:nvSpPr>
        <p:spPr>
          <a:xfrm>
            <a:off x="1485900" y="3886200"/>
            <a:ext cx="6932613"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a:t>按一下以編輯母片副標題樣式</a:t>
            </a:r>
          </a:p>
        </p:txBody>
      </p:sp>
    </p:spTree>
  </p:cSld>
  <p:clrMapOvr>
    <a:masterClrMapping/>
  </p:clrMapOvr>
  <p:transition spd="med">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Tree>
  </p:cSld>
  <p:clrMapOvr>
    <a:masterClrMapping/>
  </p:clrMapOvr>
  <p:transition spd="med">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82638" y="4406900"/>
            <a:ext cx="8418512" cy="1362075"/>
          </a:xfrm>
        </p:spPr>
        <p:txBody>
          <a:bodyPr/>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82638" y="2906713"/>
            <a:ext cx="8418512"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Tree>
  </p:cSld>
  <p:clrMapOvr>
    <a:masterClrMapping/>
  </p:clrMapOvr>
  <p:transition spd="med">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560388" y="5805488"/>
            <a:ext cx="2011362" cy="7191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2724150" y="5805488"/>
            <a:ext cx="2012950" cy="7191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Tree>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95300" y="274638"/>
            <a:ext cx="8913813"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5030788"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5030788"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Tree>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Tree>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95300" y="273050"/>
            <a:ext cx="3259138"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871913"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Tree>
  </p:cSld>
  <p:clrMapOvr>
    <a:masterClrMapping/>
  </p:clrMapOvr>
  <p:transition spd="med">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941513" y="4800600"/>
            <a:ext cx="5942012"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941513" y="612775"/>
            <a:ext cx="5942012"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941513" y="5367338"/>
            <a:ext cx="594201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Tree>
  </p:cSld>
  <p:clrMapOvr>
    <a:masterClrMapping/>
  </p:clrMapOvr>
  <p:transition spd="med">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Tree>
  </p:cSld>
  <p:clrMapOvr>
    <a:masterClrMapping/>
  </p:clrMapOvr>
  <p:transition spd="med">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4833938" y="549275"/>
            <a:ext cx="1423987" cy="5975350"/>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560388" y="549275"/>
            <a:ext cx="4121150" cy="597535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Tree>
  </p:cSld>
  <p:clrMapOvr>
    <a:masterClrMapping/>
  </p:clrMapOvr>
  <p:transition spd="med">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空白">
    <p:spTree>
      <p:nvGrpSpPr>
        <p:cNvPr id="1" name=""/>
        <p:cNvGrpSpPr/>
        <p:nvPr/>
      </p:nvGrpSpPr>
      <p:grpSpPr>
        <a:xfrm>
          <a:off x="0" y="0"/>
          <a:ext cx="0" cy="0"/>
          <a:chOff x="0" y="0"/>
          <a:chExt cx="0" cy="0"/>
        </a:xfrm>
      </p:grpSpPr>
      <p:pic>
        <p:nvPicPr>
          <p:cNvPr id="3" name="Picture 6" descr="end"/>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137914" y="0"/>
            <a:ext cx="47664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標題 1"/>
          <p:cNvSpPr>
            <a:spLocks noGrp="1"/>
          </p:cNvSpPr>
          <p:nvPr>
            <p:ph type="ctrTitle"/>
          </p:nvPr>
        </p:nvSpPr>
        <p:spPr>
          <a:xfrm>
            <a:off x="742833" y="764704"/>
            <a:ext cx="4989338" cy="4032448"/>
          </a:xfrm>
        </p:spPr>
        <p:txBody>
          <a:bodyPr>
            <a:noAutofit/>
          </a:bodyPr>
          <a:lstStyle>
            <a:lvl1pPr algn="l">
              <a:defRPr sz="3599" baseline="0">
                <a:solidFill>
                  <a:srgbClr val="0087DC"/>
                </a:solidFill>
                <a:latin typeface="+mj-ea"/>
                <a:ea typeface="+mj-ea"/>
                <a:cs typeface="Arial" pitchFamily="34" charset="0"/>
              </a:defRPr>
            </a:lvl1pPr>
          </a:lstStyle>
          <a:p>
            <a:r>
              <a:rPr lang="zh-TW" altLang="en-US" dirty="0"/>
              <a:t>按一下以編輯母片標題樣式</a:t>
            </a:r>
          </a:p>
        </p:txBody>
      </p:sp>
    </p:spTree>
    <p:extLst>
      <p:ext uri="{BB962C8B-B14F-4D97-AF65-F5344CB8AC3E}">
        <p14:creationId xmlns:p14="http://schemas.microsoft.com/office/powerpoint/2010/main" val="24301525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2.jpeg"/><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776288" y="404813"/>
            <a:ext cx="8567737" cy="16589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按一下以編輯母片標題樣式</a:t>
            </a:r>
          </a:p>
        </p:txBody>
      </p:sp>
      <p:sp>
        <p:nvSpPr>
          <p:cNvPr id="1027" name="Rectangle 3"/>
          <p:cNvSpPr>
            <a:spLocks noGrp="1" noChangeArrowheads="1"/>
          </p:cNvSpPr>
          <p:nvPr>
            <p:ph type="body" idx="1"/>
          </p:nvPr>
        </p:nvSpPr>
        <p:spPr bwMode="auto">
          <a:xfrm>
            <a:off x="776288" y="2349500"/>
            <a:ext cx="8567737" cy="6477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a:t>
            </a:r>
          </a:p>
        </p:txBody>
      </p:sp>
      <p:pic>
        <p:nvPicPr>
          <p:cNvPr id="1028" name="Picture 6" descr="Cover_4 3_hand_2"/>
          <p:cNvPicPr>
            <a:picLocks noChangeAspect="1" noChangeArrowheads="1"/>
          </p:cNvPicPr>
          <p:nvPr userDrawn="1"/>
        </p:nvPicPr>
        <p:blipFill>
          <a:blip r:embed="rId13" cstate="print"/>
          <a:srcRect t="2930"/>
          <a:stretch>
            <a:fillRect/>
          </a:stretch>
        </p:blipFill>
        <p:spPr bwMode="auto">
          <a:xfrm>
            <a:off x="-7938" y="3122613"/>
            <a:ext cx="9913938" cy="373538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72" r:id="rId1"/>
    <p:sldLayoutId id="2147483873" r:id="rId2"/>
    <p:sldLayoutId id="2147483874" r:id="rId3"/>
    <p:sldLayoutId id="2147483875" r:id="rId4"/>
    <p:sldLayoutId id="2147483876" r:id="rId5"/>
    <p:sldLayoutId id="2147483877" r:id="rId6"/>
    <p:sldLayoutId id="2147483878" r:id="rId7"/>
    <p:sldLayoutId id="2147483879" r:id="rId8"/>
    <p:sldLayoutId id="2147483880" r:id="rId9"/>
    <p:sldLayoutId id="2147483881" r:id="rId10"/>
    <p:sldLayoutId id="2147483882" r:id="rId11"/>
  </p:sldLayoutIdLst>
  <p:transition spd="med"/>
  <p:txStyles>
    <p:titleStyle>
      <a:lvl1pPr algn="l" rtl="0" eaLnBrk="0" fontAlgn="base" hangingPunct="0">
        <a:spcBef>
          <a:spcPct val="0"/>
        </a:spcBef>
        <a:spcAft>
          <a:spcPct val="0"/>
        </a:spcAft>
        <a:defRPr kumimoji="1" sz="3600">
          <a:solidFill>
            <a:srgbClr val="0087DC"/>
          </a:solidFill>
          <a:latin typeface="+mj-lt"/>
          <a:ea typeface="+mj-ea"/>
          <a:cs typeface="+mj-cs"/>
        </a:defRPr>
      </a:lvl1pPr>
      <a:lvl2pPr algn="l" rtl="0" eaLnBrk="0" fontAlgn="base" hangingPunct="0">
        <a:spcBef>
          <a:spcPct val="0"/>
        </a:spcBef>
        <a:spcAft>
          <a:spcPct val="0"/>
        </a:spcAft>
        <a:defRPr kumimoji="1" sz="3600">
          <a:solidFill>
            <a:srgbClr val="0087DC"/>
          </a:solidFill>
          <a:latin typeface="Arial" pitchFamily="34" charset="0"/>
          <a:ea typeface="微軟正黑體" pitchFamily="34" charset="-120"/>
          <a:cs typeface="Arial" pitchFamily="34" charset="0"/>
        </a:defRPr>
      </a:lvl2pPr>
      <a:lvl3pPr algn="l" rtl="0" eaLnBrk="0" fontAlgn="base" hangingPunct="0">
        <a:spcBef>
          <a:spcPct val="0"/>
        </a:spcBef>
        <a:spcAft>
          <a:spcPct val="0"/>
        </a:spcAft>
        <a:defRPr kumimoji="1" sz="3600">
          <a:solidFill>
            <a:srgbClr val="0087DC"/>
          </a:solidFill>
          <a:latin typeface="Arial" pitchFamily="34" charset="0"/>
          <a:ea typeface="微軟正黑體" pitchFamily="34" charset="-120"/>
          <a:cs typeface="Arial" pitchFamily="34" charset="0"/>
        </a:defRPr>
      </a:lvl3pPr>
      <a:lvl4pPr algn="l" rtl="0" eaLnBrk="0" fontAlgn="base" hangingPunct="0">
        <a:spcBef>
          <a:spcPct val="0"/>
        </a:spcBef>
        <a:spcAft>
          <a:spcPct val="0"/>
        </a:spcAft>
        <a:defRPr kumimoji="1" sz="3600">
          <a:solidFill>
            <a:srgbClr val="0087DC"/>
          </a:solidFill>
          <a:latin typeface="Arial" pitchFamily="34" charset="0"/>
          <a:ea typeface="微軟正黑體" pitchFamily="34" charset="-120"/>
          <a:cs typeface="Arial" pitchFamily="34" charset="0"/>
        </a:defRPr>
      </a:lvl4pPr>
      <a:lvl5pPr algn="l" rtl="0" eaLnBrk="0" fontAlgn="base" hangingPunct="0">
        <a:spcBef>
          <a:spcPct val="0"/>
        </a:spcBef>
        <a:spcAft>
          <a:spcPct val="0"/>
        </a:spcAft>
        <a:defRPr kumimoji="1" sz="3600">
          <a:solidFill>
            <a:srgbClr val="0087DC"/>
          </a:solidFill>
          <a:latin typeface="Arial" pitchFamily="34" charset="0"/>
          <a:ea typeface="微軟正黑體" pitchFamily="34" charset="-120"/>
          <a:cs typeface="Arial" pitchFamily="34" charset="0"/>
        </a:defRPr>
      </a:lvl5pPr>
      <a:lvl6pPr marL="457200" algn="l" rtl="0" fontAlgn="base">
        <a:spcBef>
          <a:spcPct val="0"/>
        </a:spcBef>
        <a:spcAft>
          <a:spcPct val="0"/>
        </a:spcAft>
        <a:defRPr kumimoji="1" sz="3600">
          <a:solidFill>
            <a:srgbClr val="0087DC"/>
          </a:solidFill>
          <a:latin typeface="Arial" pitchFamily="34" charset="0"/>
          <a:ea typeface="微軟正黑體" pitchFamily="34" charset="-120"/>
          <a:cs typeface="Arial" pitchFamily="34" charset="0"/>
        </a:defRPr>
      </a:lvl6pPr>
      <a:lvl7pPr marL="914400" algn="l" rtl="0" fontAlgn="base">
        <a:spcBef>
          <a:spcPct val="0"/>
        </a:spcBef>
        <a:spcAft>
          <a:spcPct val="0"/>
        </a:spcAft>
        <a:defRPr kumimoji="1" sz="3600">
          <a:solidFill>
            <a:srgbClr val="0087DC"/>
          </a:solidFill>
          <a:latin typeface="Arial" pitchFamily="34" charset="0"/>
          <a:ea typeface="微軟正黑體" pitchFamily="34" charset="-120"/>
          <a:cs typeface="Arial" pitchFamily="34" charset="0"/>
        </a:defRPr>
      </a:lvl7pPr>
      <a:lvl8pPr marL="1371600" algn="l" rtl="0" fontAlgn="base">
        <a:spcBef>
          <a:spcPct val="0"/>
        </a:spcBef>
        <a:spcAft>
          <a:spcPct val="0"/>
        </a:spcAft>
        <a:defRPr kumimoji="1" sz="3600">
          <a:solidFill>
            <a:srgbClr val="0087DC"/>
          </a:solidFill>
          <a:latin typeface="Arial" pitchFamily="34" charset="0"/>
          <a:ea typeface="微軟正黑體" pitchFamily="34" charset="-120"/>
          <a:cs typeface="Arial" pitchFamily="34" charset="0"/>
        </a:defRPr>
      </a:lvl8pPr>
      <a:lvl9pPr marL="1828800" algn="l" rtl="0" fontAlgn="base">
        <a:spcBef>
          <a:spcPct val="0"/>
        </a:spcBef>
        <a:spcAft>
          <a:spcPct val="0"/>
        </a:spcAft>
        <a:defRPr kumimoji="1" sz="3600">
          <a:solidFill>
            <a:srgbClr val="0087DC"/>
          </a:solidFill>
          <a:latin typeface="Arial" pitchFamily="34" charset="0"/>
          <a:ea typeface="微軟正黑體" pitchFamily="34" charset="-120"/>
          <a:cs typeface="Arial" pitchFamily="34" charset="0"/>
        </a:defRPr>
      </a:lvl9pPr>
    </p:titleStyle>
    <p:bodyStyle>
      <a:lvl1pPr marL="342900" indent="-342900" algn="l" rtl="0" eaLnBrk="0" fontAlgn="base" hangingPunct="0">
        <a:spcBef>
          <a:spcPct val="20000"/>
        </a:spcBef>
        <a:spcAft>
          <a:spcPct val="0"/>
        </a:spcAft>
        <a:buFont typeface="Arial" charset="0"/>
        <a:buChar char="•"/>
        <a:defRPr kumimoji="1" sz="2000">
          <a:solidFill>
            <a:srgbClr val="080808"/>
          </a:solidFill>
          <a:latin typeface="+mn-lt"/>
          <a:ea typeface="+mn-ea"/>
          <a:cs typeface="+mn-cs"/>
        </a:defRPr>
      </a:lvl1pPr>
      <a:lvl2pPr marL="742950" indent="-285750" algn="l" rtl="0" eaLnBrk="0" fontAlgn="base" hangingPunct="0">
        <a:spcBef>
          <a:spcPct val="20000"/>
        </a:spcBef>
        <a:spcAft>
          <a:spcPct val="0"/>
        </a:spcAft>
        <a:buFont typeface="Arial" charset="0"/>
        <a:buChar char="–"/>
        <a:defRPr kumimoji="1" sz="2800">
          <a:solidFill>
            <a:schemeClr val="tx1"/>
          </a:solidFill>
          <a:latin typeface="+mn-lt"/>
          <a:ea typeface="新細明體" pitchFamily="18" charset="-120"/>
          <a:cs typeface="+mn-cs"/>
        </a:defRPr>
      </a:lvl2pPr>
      <a:lvl3pPr marL="1143000" indent="-228600" algn="l" rtl="0" eaLnBrk="0" fontAlgn="base" hangingPunct="0">
        <a:spcBef>
          <a:spcPct val="20000"/>
        </a:spcBef>
        <a:spcAft>
          <a:spcPct val="0"/>
        </a:spcAft>
        <a:buFont typeface="Arial" charset="0"/>
        <a:buChar char="•"/>
        <a:defRPr kumimoji="1" sz="2400">
          <a:solidFill>
            <a:schemeClr val="tx1"/>
          </a:solidFill>
          <a:latin typeface="+mn-lt"/>
          <a:ea typeface="新細明體" pitchFamily="18" charset="-120"/>
          <a:cs typeface="+mn-cs"/>
        </a:defRPr>
      </a:lvl3pPr>
      <a:lvl4pPr marL="1600200" indent="-228600" algn="l" rtl="0" eaLnBrk="0" fontAlgn="base" hangingPunct="0">
        <a:spcBef>
          <a:spcPct val="20000"/>
        </a:spcBef>
        <a:spcAft>
          <a:spcPct val="0"/>
        </a:spcAft>
        <a:buFont typeface="Arial" charset="0"/>
        <a:buChar char="–"/>
        <a:defRPr kumimoji="1" sz="2000">
          <a:solidFill>
            <a:schemeClr val="tx1"/>
          </a:solidFill>
          <a:latin typeface="+mn-lt"/>
          <a:ea typeface="新細明體" pitchFamily="18" charset="-120"/>
          <a:cs typeface="+mn-cs"/>
        </a:defRPr>
      </a:lvl4pPr>
      <a:lvl5pPr marL="2057400" indent="-228600" algn="l" rtl="0" eaLnBrk="0" fontAlgn="base" hangingPunct="0">
        <a:spcBef>
          <a:spcPct val="20000"/>
        </a:spcBef>
        <a:spcAft>
          <a:spcPct val="0"/>
        </a:spcAft>
        <a:buFont typeface="Arial" charset="0"/>
        <a:buChar char="»"/>
        <a:defRPr kumimoji="1" sz="2000">
          <a:solidFill>
            <a:schemeClr val="tx1"/>
          </a:solidFill>
          <a:latin typeface="+mn-lt"/>
          <a:ea typeface="新細明體" pitchFamily="18" charset="-120"/>
          <a:cs typeface="+mn-cs"/>
        </a:defRPr>
      </a:lvl5pPr>
      <a:lvl6pPr marL="2514600" indent="-228600" algn="l" rtl="0" fontAlgn="base">
        <a:spcBef>
          <a:spcPct val="20000"/>
        </a:spcBef>
        <a:spcAft>
          <a:spcPct val="0"/>
        </a:spcAft>
        <a:buFont typeface="Arial" pitchFamily="34" charset="0"/>
        <a:buChar char="»"/>
        <a:defRPr kumimoji="1" sz="2000">
          <a:solidFill>
            <a:schemeClr val="tx1"/>
          </a:solidFill>
          <a:latin typeface="+mn-lt"/>
          <a:ea typeface="新細明體" pitchFamily="18" charset="-120"/>
          <a:cs typeface="+mn-cs"/>
        </a:defRPr>
      </a:lvl6pPr>
      <a:lvl7pPr marL="2971800" indent="-228600" algn="l" rtl="0" fontAlgn="base">
        <a:spcBef>
          <a:spcPct val="20000"/>
        </a:spcBef>
        <a:spcAft>
          <a:spcPct val="0"/>
        </a:spcAft>
        <a:buFont typeface="Arial" pitchFamily="34" charset="0"/>
        <a:buChar char="»"/>
        <a:defRPr kumimoji="1" sz="2000">
          <a:solidFill>
            <a:schemeClr val="tx1"/>
          </a:solidFill>
          <a:latin typeface="+mn-lt"/>
          <a:ea typeface="新細明體" pitchFamily="18" charset="-120"/>
          <a:cs typeface="+mn-cs"/>
        </a:defRPr>
      </a:lvl7pPr>
      <a:lvl8pPr marL="3429000" indent="-228600" algn="l" rtl="0" fontAlgn="base">
        <a:spcBef>
          <a:spcPct val="20000"/>
        </a:spcBef>
        <a:spcAft>
          <a:spcPct val="0"/>
        </a:spcAft>
        <a:buFont typeface="Arial" pitchFamily="34" charset="0"/>
        <a:buChar char="»"/>
        <a:defRPr kumimoji="1" sz="2000">
          <a:solidFill>
            <a:schemeClr val="tx1"/>
          </a:solidFill>
          <a:latin typeface="+mn-lt"/>
          <a:ea typeface="新細明體" pitchFamily="18" charset="-120"/>
          <a:cs typeface="+mn-cs"/>
        </a:defRPr>
      </a:lvl8pPr>
      <a:lvl9pPr marL="3886200" indent="-228600" algn="l" rtl="0" fontAlgn="base">
        <a:spcBef>
          <a:spcPct val="20000"/>
        </a:spcBef>
        <a:spcAft>
          <a:spcPct val="0"/>
        </a:spcAft>
        <a:buFont typeface="Arial" pitchFamily="34" charset="0"/>
        <a:buChar char="»"/>
        <a:defRPr kumimoji="1" sz="2000">
          <a:solidFill>
            <a:schemeClr val="tx1"/>
          </a:solidFill>
          <a:latin typeface="+mn-lt"/>
          <a:ea typeface="新細明體" pitchFamily="18" charset="-120"/>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logo"/>
          <p:cNvPicPr>
            <a:picLocks noChangeAspect="1" noChangeArrowheads="1"/>
          </p:cNvPicPr>
          <p:nvPr userDrawn="1"/>
        </p:nvPicPr>
        <p:blipFill>
          <a:blip r:embed="rId6" cstate="print"/>
          <a:srcRect/>
          <a:stretch>
            <a:fillRect/>
          </a:stretch>
        </p:blipFill>
        <p:spPr bwMode="auto">
          <a:xfrm>
            <a:off x="344488" y="333375"/>
            <a:ext cx="1511300" cy="468313"/>
          </a:xfrm>
          <a:prstGeom prst="rect">
            <a:avLst/>
          </a:prstGeom>
          <a:noFill/>
          <a:ln w="9525">
            <a:noFill/>
            <a:miter lim="800000"/>
            <a:headEnd/>
            <a:tailEnd/>
          </a:ln>
        </p:spPr>
      </p:pic>
      <p:sp>
        <p:nvSpPr>
          <p:cNvPr id="5" name="投影片編號版面配置區 5"/>
          <p:cNvSpPr>
            <a:spLocks noGrp="1"/>
          </p:cNvSpPr>
          <p:nvPr>
            <p:ph type="sldNum" sz="quarter" idx="4"/>
          </p:nvPr>
        </p:nvSpPr>
        <p:spPr>
          <a:xfrm>
            <a:off x="3938588" y="6308725"/>
            <a:ext cx="2309812"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cs typeface="+mn-cs"/>
              </a:defRPr>
            </a:lvl1pPr>
          </a:lstStyle>
          <a:p>
            <a:pPr>
              <a:defRPr/>
            </a:pPr>
            <a:fld id="{BDC4D2F4-9EC1-4C94-9165-15D1C10C3FC6}" type="slidenum">
              <a:rPr lang="zh-TW" altLang="en-US"/>
              <a:pPr>
                <a:defRPr/>
              </a:pPr>
              <a:t>‹#›</a:t>
            </a:fld>
            <a:endParaRPr lang="zh-TW" altLang="en-US" dirty="0"/>
          </a:p>
        </p:txBody>
      </p:sp>
      <p:sp>
        <p:nvSpPr>
          <p:cNvPr id="2053" name="Rectangle 6"/>
          <p:cNvSpPr>
            <a:spLocks noGrp="1" noChangeArrowheads="1"/>
          </p:cNvSpPr>
          <p:nvPr>
            <p:ph type="body" idx="1"/>
          </p:nvPr>
        </p:nvSpPr>
        <p:spPr bwMode="auto">
          <a:xfrm>
            <a:off x="344488" y="1196975"/>
            <a:ext cx="9286875" cy="49688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TW"/>
              <a:t>text</a:t>
            </a:r>
          </a:p>
        </p:txBody>
      </p:sp>
    </p:spTree>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97" r:id="rId4"/>
  </p:sldLayoutIdLst>
  <p:transition spd="med"/>
  <p:hf hdr="0" ftr="0" dt="0"/>
  <p:txStyles>
    <p:title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p:titleStyle>
    <p:bodyStyle>
      <a:lvl1pPr marL="342900" indent="-342900" algn="l" rtl="0" eaLnBrk="0" fontAlgn="base" hangingPunct="0">
        <a:spcBef>
          <a:spcPct val="20000"/>
        </a:spcBef>
        <a:spcAft>
          <a:spcPct val="0"/>
        </a:spcAft>
        <a:buFont typeface="Arial" charset="0"/>
        <a:buChar char="•"/>
        <a:defRPr kumimoji="1" sz="28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kumimoji="1" sz="2800">
          <a:solidFill>
            <a:schemeClr val="tx1"/>
          </a:solidFill>
          <a:latin typeface="+mn-lt"/>
          <a:ea typeface="新細明體" pitchFamily="18" charset="-120"/>
          <a:cs typeface="+mn-cs"/>
        </a:defRPr>
      </a:lvl2pPr>
      <a:lvl3pPr marL="1143000" indent="-228600" algn="l" rtl="0" eaLnBrk="0" fontAlgn="base" hangingPunct="0">
        <a:spcBef>
          <a:spcPct val="20000"/>
        </a:spcBef>
        <a:spcAft>
          <a:spcPct val="0"/>
        </a:spcAft>
        <a:buFont typeface="Arial" charset="0"/>
        <a:buChar char="•"/>
        <a:defRPr kumimoji="1" sz="2400">
          <a:solidFill>
            <a:schemeClr val="tx1"/>
          </a:solidFill>
          <a:latin typeface="+mn-lt"/>
          <a:ea typeface="新細明體" pitchFamily="18" charset="-120"/>
          <a:cs typeface="+mn-cs"/>
        </a:defRPr>
      </a:lvl3pPr>
      <a:lvl4pPr marL="1600200" indent="-228600" algn="l" rtl="0" eaLnBrk="0" fontAlgn="base" hangingPunct="0">
        <a:spcBef>
          <a:spcPct val="20000"/>
        </a:spcBef>
        <a:spcAft>
          <a:spcPct val="0"/>
        </a:spcAft>
        <a:buFont typeface="Arial" charset="0"/>
        <a:buChar char="–"/>
        <a:defRPr kumimoji="1" sz="2000">
          <a:solidFill>
            <a:schemeClr val="tx1"/>
          </a:solidFill>
          <a:latin typeface="+mn-lt"/>
          <a:ea typeface="新細明體" pitchFamily="18" charset="-120"/>
          <a:cs typeface="+mn-cs"/>
        </a:defRPr>
      </a:lvl4pPr>
      <a:lvl5pPr marL="2057400" indent="-228600" algn="l" rtl="0" eaLnBrk="0" fontAlgn="base" hangingPunct="0">
        <a:spcBef>
          <a:spcPct val="20000"/>
        </a:spcBef>
        <a:spcAft>
          <a:spcPct val="0"/>
        </a:spcAft>
        <a:buFont typeface="Arial" charset="0"/>
        <a:buChar char="»"/>
        <a:defRPr kumimoji="1" sz="2000">
          <a:solidFill>
            <a:schemeClr val="tx1"/>
          </a:solidFill>
          <a:latin typeface="+mn-lt"/>
          <a:ea typeface="新細明體" pitchFamily="18" charset="-120"/>
          <a:cs typeface="+mn-cs"/>
        </a:defRPr>
      </a:lvl5pPr>
      <a:lvl6pPr marL="2514600" indent="-228600" algn="l" rtl="0" eaLnBrk="0" fontAlgn="base" hangingPunct="0">
        <a:spcBef>
          <a:spcPct val="20000"/>
        </a:spcBef>
        <a:spcAft>
          <a:spcPct val="0"/>
        </a:spcAft>
        <a:buFont typeface="Arial" pitchFamily="34" charset="0"/>
        <a:buChar char="»"/>
        <a:defRPr kumimoji="1" sz="2000">
          <a:solidFill>
            <a:schemeClr val="tx1"/>
          </a:solidFill>
          <a:latin typeface="+mn-lt"/>
          <a:ea typeface="新細明體" pitchFamily="18" charset="-120"/>
          <a:cs typeface="+mn-cs"/>
        </a:defRPr>
      </a:lvl6pPr>
      <a:lvl7pPr marL="2971800" indent="-228600" algn="l" rtl="0" eaLnBrk="0" fontAlgn="base" hangingPunct="0">
        <a:spcBef>
          <a:spcPct val="20000"/>
        </a:spcBef>
        <a:spcAft>
          <a:spcPct val="0"/>
        </a:spcAft>
        <a:buFont typeface="Arial" pitchFamily="34" charset="0"/>
        <a:buChar char="»"/>
        <a:defRPr kumimoji="1" sz="2000">
          <a:solidFill>
            <a:schemeClr val="tx1"/>
          </a:solidFill>
          <a:latin typeface="+mn-lt"/>
          <a:ea typeface="新細明體" pitchFamily="18" charset="-120"/>
          <a:cs typeface="+mn-cs"/>
        </a:defRPr>
      </a:lvl7pPr>
      <a:lvl8pPr marL="3429000" indent="-228600" algn="l" rtl="0" eaLnBrk="0" fontAlgn="base" hangingPunct="0">
        <a:spcBef>
          <a:spcPct val="20000"/>
        </a:spcBef>
        <a:spcAft>
          <a:spcPct val="0"/>
        </a:spcAft>
        <a:buFont typeface="Arial" pitchFamily="34" charset="0"/>
        <a:buChar char="»"/>
        <a:defRPr kumimoji="1" sz="2000">
          <a:solidFill>
            <a:schemeClr val="tx1"/>
          </a:solidFill>
          <a:latin typeface="+mn-lt"/>
          <a:ea typeface="新細明體" pitchFamily="18" charset="-120"/>
          <a:cs typeface="+mn-cs"/>
        </a:defRPr>
      </a:lvl8pPr>
      <a:lvl9pPr marL="3886200" indent="-228600" algn="l" rtl="0" eaLnBrk="0" fontAlgn="base" hangingPunct="0">
        <a:spcBef>
          <a:spcPct val="20000"/>
        </a:spcBef>
        <a:spcAft>
          <a:spcPct val="0"/>
        </a:spcAft>
        <a:buFont typeface="Arial" pitchFamily="34" charset="0"/>
        <a:buChar char="»"/>
        <a:defRPr kumimoji="1" sz="2000">
          <a:solidFill>
            <a:schemeClr val="tx1"/>
          </a:solidFill>
          <a:latin typeface="+mn-lt"/>
          <a:ea typeface="新細明體" pitchFamily="18" charset="-120"/>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8" descr="back_4 3_hand"/>
          <p:cNvPicPr>
            <a:picLocks noChangeAspect="1" noChangeArrowheads="1"/>
          </p:cNvPicPr>
          <p:nvPr userDrawn="1"/>
        </p:nvPicPr>
        <p:blipFill>
          <a:blip r:embed="rId14" cstate="print"/>
          <a:srcRect/>
          <a:stretch>
            <a:fillRect/>
          </a:stretch>
        </p:blipFill>
        <p:spPr bwMode="auto">
          <a:xfrm>
            <a:off x="5135563" y="-7938"/>
            <a:ext cx="4779962" cy="6873876"/>
          </a:xfrm>
          <a:prstGeom prst="rect">
            <a:avLst/>
          </a:prstGeom>
          <a:noFill/>
          <a:ln w="9525">
            <a:noFill/>
            <a:miter lim="800000"/>
            <a:headEnd/>
            <a:tailEnd/>
          </a:ln>
        </p:spPr>
      </p:pic>
      <p:sp>
        <p:nvSpPr>
          <p:cNvPr id="3075" name="標題版面配置區 1"/>
          <p:cNvSpPr>
            <a:spLocks noGrp="1"/>
          </p:cNvSpPr>
          <p:nvPr>
            <p:ph type="title"/>
          </p:nvPr>
        </p:nvSpPr>
        <p:spPr bwMode="auto">
          <a:xfrm>
            <a:off x="577850" y="549275"/>
            <a:ext cx="5680075" cy="33115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按一下以編輯母片標題樣式</a:t>
            </a:r>
          </a:p>
        </p:txBody>
      </p:sp>
      <p:sp>
        <p:nvSpPr>
          <p:cNvPr id="3076" name="Rectangle 5"/>
          <p:cNvSpPr>
            <a:spLocks noGrp="1" noChangeArrowheads="1"/>
          </p:cNvSpPr>
          <p:nvPr>
            <p:ph type="body" idx="1"/>
          </p:nvPr>
        </p:nvSpPr>
        <p:spPr bwMode="auto">
          <a:xfrm>
            <a:off x="560388" y="5805488"/>
            <a:ext cx="4176712" cy="7191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TW"/>
              <a:t>To learn more about Delta, </a:t>
            </a:r>
          </a:p>
          <a:p>
            <a:pPr lvl="0"/>
            <a:r>
              <a:rPr lang="en-US" altLang="zh-TW"/>
              <a:t>please visit www.deltaww.com</a:t>
            </a:r>
          </a:p>
        </p:txBody>
      </p:sp>
    </p:spTree>
  </p:cSld>
  <p:clrMap bg1="lt1" tx1="dk1" bg2="lt2" tx2="dk2" accent1="accent1" accent2="accent2" accent3="accent3" accent4="accent4" accent5="accent5" accent6="accent6" hlink="hlink" folHlink="folHlink"/>
  <p:sldLayoutIdLst>
    <p:sldLayoutId id="2147483886" r:id="rId1"/>
    <p:sldLayoutId id="2147483887" r:id="rId2"/>
    <p:sldLayoutId id="2147483888" r:id="rId3"/>
    <p:sldLayoutId id="2147483889" r:id="rId4"/>
    <p:sldLayoutId id="2147483890" r:id="rId5"/>
    <p:sldLayoutId id="2147483891" r:id="rId6"/>
    <p:sldLayoutId id="2147483892" r:id="rId7"/>
    <p:sldLayoutId id="2147483893" r:id="rId8"/>
    <p:sldLayoutId id="2147483894" r:id="rId9"/>
    <p:sldLayoutId id="2147483895" r:id="rId10"/>
    <p:sldLayoutId id="2147483896" r:id="rId11"/>
    <p:sldLayoutId id="2147483898" r:id="rId12"/>
  </p:sldLayoutIdLst>
  <p:transition spd="med">
    <p:fade/>
  </p:transition>
  <p:txStyles>
    <p:titleStyle>
      <a:lvl1pPr algn="ctr" rtl="0" eaLnBrk="0" fontAlgn="base" hangingPunct="0">
        <a:spcBef>
          <a:spcPct val="0"/>
        </a:spcBef>
        <a:spcAft>
          <a:spcPct val="0"/>
        </a:spcAft>
        <a:defRPr sz="3600">
          <a:solidFill>
            <a:srgbClr val="0087DC"/>
          </a:solidFill>
          <a:latin typeface="+mj-lt"/>
          <a:ea typeface="+mj-ea"/>
          <a:cs typeface="+mj-cs"/>
        </a:defRPr>
      </a:lvl1pPr>
      <a:lvl2pPr algn="ctr" rtl="0" eaLnBrk="0" fontAlgn="base" hangingPunct="0">
        <a:spcBef>
          <a:spcPct val="0"/>
        </a:spcBef>
        <a:spcAft>
          <a:spcPct val="0"/>
        </a:spcAft>
        <a:defRPr sz="3600">
          <a:solidFill>
            <a:srgbClr val="0087DC"/>
          </a:solidFill>
          <a:latin typeface="Arial" pitchFamily="34" charset="0"/>
          <a:ea typeface="微軟正黑體" pitchFamily="34" charset="-120"/>
        </a:defRPr>
      </a:lvl2pPr>
      <a:lvl3pPr algn="ctr" rtl="0" eaLnBrk="0" fontAlgn="base" hangingPunct="0">
        <a:spcBef>
          <a:spcPct val="0"/>
        </a:spcBef>
        <a:spcAft>
          <a:spcPct val="0"/>
        </a:spcAft>
        <a:defRPr sz="3600">
          <a:solidFill>
            <a:srgbClr val="0087DC"/>
          </a:solidFill>
          <a:latin typeface="Arial" pitchFamily="34" charset="0"/>
          <a:ea typeface="微軟正黑體" pitchFamily="34" charset="-120"/>
        </a:defRPr>
      </a:lvl3pPr>
      <a:lvl4pPr algn="ctr" rtl="0" eaLnBrk="0" fontAlgn="base" hangingPunct="0">
        <a:spcBef>
          <a:spcPct val="0"/>
        </a:spcBef>
        <a:spcAft>
          <a:spcPct val="0"/>
        </a:spcAft>
        <a:defRPr sz="3600">
          <a:solidFill>
            <a:srgbClr val="0087DC"/>
          </a:solidFill>
          <a:latin typeface="Arial" pitchFamily="34" charset="0"/>
          <a:ea typeface="微軟正黑體" pitchFamily="34" charset="-120"/>
        </a:defRPr>
      </a:lvl4pPr>
      <a:lvl5pPr algn="ctr" rtl="0" eaLnBrk="0" fontAlgn="base" hangingPunct="0">
        <a:spcBef>
          <a:spcPct val="0"/>
        </a:spcBef>
        <a:spcAft>
          <a:spcPct val="0"/>
        </a:spcAft>
        <a:defRPr sz="3600">
          <a:solidFill>
            <a:srgbClr val="0087DC"/>
          </a:solidFill>
          <a:latin typeface="Arial" pitchFamily="34" charset="0"/>
          <a:ea typeface="微軟正黑體" pitchFamily="34" charset="-120"/>
        </a:defRPr>
      </a:lvl5pPr>
      <a:lvl6pPr marL="457200" algn="ctr" rtl="0" eaLnBrk="0" fontAlgn="base" hangingPunct="0">
        <a:spcBef>
          <a:spcPct val="0"/>
        </a:spcBef>
        <a:spcAft>
          <a:spcPct val="0"/>
        </a:spcAft>
        <a:defRPr sz="3600">
          <a:solidFill>
            <a:srgbClr val="0087DC"/>
          </a:solidFill>
          <a:latin typeface="Arial" pitchFamily="34" charset="0"/>
          <a:ea typeface="微軟正黑體" pitchFamily="34" charset="-120"/>
        </a:defRPr>
      </a:lvl6pPr>
      <a:lvl7pPr marL="914400" algn="ctr" rtl="0" eaLnBrk="0" fontAlgn="base" hangingPunct="0">
        <a:spcBef>
          <a:spcPct val="0"/>
        </a:spcBef>
        <a:spcAft>
          <a:spcPct val="0"/>
        </a:spcAft>
        <a:defRPr sz="3600">
          <a:solidFill>
            <a:srgbClr val="0087DC"/>
          </a:solidFill>
          <a:latin typeface="Arial" pitchFamily="34" charset="0"/>
          <a:ea typeface="微軟正黑體" pitchFamily="34" charset="-120"/>
        </a:defRPr>
      </a:lvl7pPr>
      <a:lvl8pPr marL="1371600" algn="ctr" rtl="0" eaLnBrk="0" fontAlgn="base" hangingPunct="0">
        <a:spcBef>
          <a:spcPct val="0"/>
        </a:spcBef>
        <a:spcAft>
          <a:spcPct val="0"/>
        </a:spcAft>
        <a:defRPr sz="3600">
          <a:solidFill>
            <a:srgbClr val="0087DC"/>
          </a:solidFill>
          <a:latin typeface="Arial" pitchFamily="34" charset="0"/>
          <a:ea typeface="微軟正黑體" pitchFamily="34" charset="-120"/>
        </a:defRPr>
      </a:lvl8pPr>
      <a:lvl9pPr marL="1828800" algn="ctr" rtl="0" eaLnBrk="0" fontAlgn="base" hangingPunct="0">
        <a:spcBef>
          <a:spcPct val="0"/>
        </a:spcBef>
        <a:spcAft>
          <a:spcPct val="0"/>
        </a:spcAft>
        <a:defRPr sz="3600">
          <a:solidFill>
            <a:srgbClr val="0087DC"/>
          </a:solidFill>
          <a:latin typeface="Arial" pitchFamily="34" charset="0"/>
          <a:ea typeface="微軟正黑體" pitchFamily="34" charset="-120"/>
        </a:defRPr>
      </a:lvl9pPr>
    </p:titleStyle>
    <p:bodyStyle>
      <a:lvl1pPr marL="342900" indent="-342900" algn="l" rtl="0" eaLnBrk="0" fontAlgn="base" hangingPunct="0">
        <a:spcBef>
          <a:spcPct val="20000"/>
        </a:spcBef>
        <a:spcAft>
          <a:spcPct val="0"/>
        </a:spcAft>
        <a:buFont typeface="Arial" charset="0"/>
        <a:buChar char="•"/>
        <a:defRPr sz="1400">
          <a:solidFill>
            <a:srgbClr val="0087DC"/>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openxmlformats.org/officeDocument/2006/relationships/slideLayout" Target="../slideLayouts/slideLayout13.xml"/><Relationship Id="rId1" Type="http://schemas.openxmlformats.org/officeDocument/2006/relationships/vmlDrawing" Target="../drawings/vmlDrawing1.vml"/><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openxmlformats.org/officeDocument/2006/relationships/slideLayout" Target="../slideLayouts/slideLayout13.xml"/><Relationship Id="rId1" Type="http://schemas.openxmlformats.org/officeDocument/2006/relationships/vmlDrawing" Target="../drawings/vmlDrawing2.vml"/><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openxmlformats.org/officeDocument/2006/relationships/slideLayout" Target="../slideLayouts/slideLayout13.xml"/><Relationship Id="rId1" Type="http://schemas.openxmlformats.org/officeDocument/2006/relationships/vmlDrawing" Target="../drawings/vmlDrawing3.v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hyperlink" Target="http://www.rts.ua/rus/catshop/827/CNC/" TargetMode="External"/><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p:cNvSpPr>
          <p:nvPr/>
        </p:nvSpPr>
        <p:spPr bwMode="auto">
          <a:xfrm>
            <a:off x="716573" y="958850"/>
            <a:ext cx="7977554" cy="720725"/>
          </a:xfrm>
          <a:prstGeom prst="rect">
            <a:avLst/>
          </a:prstGeom>
          <a:noFill/>
          <a:ln w="9525">
            <a:noFill/>
            <a:miter lim="800000"/>
            <a:headEnd/>
            <a:tailEnd/>
          </a:ln>
        </p:spPr>
        <p:txBody>
          <a:bodyPr vert="horz" wrap="square" lIns="99551" tIns="49775" rIns="99551" bIns="49775" numCol="1" anchor="t" anchorCtr="0" compatLnSpc="1">
            <a:prstTxWarp prst="textNoShape">
              <a:avLst/>
            </a:prstTxWarp>
          </a:bodyPr>
          <a:lstStyle>
            <a:lvl1pPr algn="l" rtl="0" eaLnBrk="0" fontAlgn="base" hangingPunct="0">
              <a:spcBef>
                <a:spcPct val="0"/>
              </a:spcBef>
              <a:spcAft>
                <a:spcPct val="0"/>
              </a:spcAft>
              <a:defRPr kumimoji="1" sz="3900">
                <a:solidFill>
                  <a:srgbClr val="0087DC"/>
                </a:solidFill>
                <a:latin typeface="+mj-lt"/>
                <a:ea typeface="+mj-ea"/>
                <a:cs typeface="+mj-cs"/>
              </a:defRPr>
            </a:lvl1pPr>
            <a:lvl2pPr algn="l" rtl="0" eaLnBrk="0" fontAlgn="base" hangingPunct="0">
              <a:spcBef>
                <a:spcPct val="0"/>
              </a:spcBef>
              <a:spcAft>
                <a:spcPct val="0"/>
              </a:spcAft>
              <a:defRPr kumimoji="1" sz="3900">
                <a:solidFill>
                  <a:srgbClr val="0087DC"/>
                </a:solidFill>
                <a:latin typeface="Arial" charset="0"/>
                <a:ea typeface="微軟正黑體" pitchFamily="34" charset="-120"/>
                <a:cs typeface="Arial" charset="0"/>
              </a:defRPr>
            </a:lvl2pPr>
            <a:lvl3pPr algn="l" rtl="0" eaLnBrk="0" fontAlgn="base" hangingPunct="0">
              <a:spcBef>
                <a:spcPct val="0"/>
              </a:spcBef>
              <a:spcAft>
                <a:spcPct val="0"/>
              </a:spcAft>
              <a:defRPr kumimoji="1" sz="3900">
                <a:solidFill>
                  <a:srgbClr val="0087DC"/>
                </a:solidFill>
                <a:latin typeface="Arial" charset="0"/>
                <a:ea typeface="微軟正黑體" pitchFamily="34" charset="-120"/>
                <a:cs typeface="Arial" charset="0"/>
              </a:defRPr>
            </a:lvl3pPr>
            <a:lvl4pPr algn="l" rtl="0" eaLnBrk="0" fontAlgn="base" hangingPunct="0">
              <a:spcBef>
                <a:spcPct val="0"/>
              </a:spcBef>
              <a:spcAft>
                <a:spcPct val="0"/>
              </a:spcAft>
              <a:defRPr kumimoji="1" sz="3900">
                <a:solidFill>
                  <a:srgbClr val="0087DC"/>
                </a:solidFill>
                <a:latin typeface="Arial" charset="0"/>
                <a:ea typeface="微軟正黑體" pitchFamily="34" charset="-120"/>
                <a:cs typeface="Arial" charset="0"/>
              </a:defRPr>
            </a:lvl4pPr>
            <a:lvl5pPr algn="l" rtl="0" eaLnBrk="0" fontAlgn="base" hangingPunct="0">
              <a:spcBef>
                <a:spcPct val="0"/>
              </a:spcBef>
              <a:spcAft>
                <a:spcPct val="0"/>
              </a:spcAft>
              <a:defRPr kumimoji="1" sz="3900">
                <a:solidFill>
                  <a:srgbClr val="0087DC"/>
                </a:solidFill>
                <a:latin typeface="Arial" charset="0"/>
                <a:ea typeface="微軟正黑體" pitchFamily="34" charset="-120"/>
                <a:cs typeface="Arial" charset="0"/>
              </a:defRPr>
            </a:lvl5pPr>
            <a:lvl6pPr marL="497754" algn="l" rtl="0" fontAlgn="base">
              <a:spcBef>
                <a:spcPct val="0"/>
              </a:spcBef>
              <a:spcAft>
                <a:spcPct val="0"/>
              </a:spcAft>
              <a:defRPr kumimoji="1" sz="3900">
                <a:solidFill>
                  <a:srgbClr val="0087DC"/>
                </a:solidFill>
                <a:latin typeface="Arial" charset="0"/>
                <a:ea typeface="微軟正黑體" pitchFamily="34" charset="-120"/>
                <a:cs typeface="Arial" charset="0"/>
              </a:defRPr>
            </a:lvl6pPr>
            <a:lvl7pPr marL="995507" algn="l" rtl="0" fontAlgn="base">
              <a:spcBef>
                <a:spcPct val="0"/>
              </a:spcBef>
              <a:spcAft>
                <a:spcPct val="0"/>
              </a:spcAft>
              <a:defRPr kumimoji="1" sz="3900">
                <a:solidFill>
                  <a:srgbClr val="0087DC"/>
                </a:solidFill>
                <a:latin typeface="Arial" charset="0"/>
                <a:ea typeface="微軟正黑體" pitchFamily="34" charset="-120"/>
                <a:cs typeface="Arial" charset="0"/>
              </a:defRPr>
            </a:lvl7pPr>
            <a:lvl8pPr marL="1493261" algn="l" rtl="0" fontAlgn="base">
              <a:spcBef>
                <a:spcPct val="0"/>
              </a:spcBef>
              <a:spcAft>
                <a:spcPct val="0"/>
              </a:spcAft>
              <a:defRPr kumimoji="1" sz="3900">
                <a:solidFill>
                  <a:srgbClr val="0087DC"/>
                </a:solidFill>
                <a:latin typeface="Arial" charset="0"/>
                <a:ea typeface="微軟正黑體" pitchFamily="34" charset="-120"/>
                <a:cs typeface="Arial" charset="0"/>
              </a:defRPr>
            </a:lvl8pPr>
            <a:lvl9pPr marL="1991015" algn="l" rtl="0" fontAlgn="base">
              <a:spcBef>
                <a:spcPct val="0"/>
              </a:spcBef>
              <a:spcAft>
                <a:spcPct val="0"/>
              </a:spcAft>
              <a:defRPr kumimoji="1" sz="3900">
                <a:solidFill>
                  <a:srgbClr val="0087DC"/>
                </a:solidFill>
                <a:latin typeface="Arial" charset="0"/>
                <a:ea typeface="微軟正黑體" pitchFamily="34" charset="-120"/>
                <a:cs typeface="Arial" charset="0"/>
              </a:defRPr>
            </a:lvl9pPr>
          </a:lstStyle>
          <a:p>
            <a:r>
              <a:rPr lang="ru-RU" altLang="zh-CN" sz="4800" b="1" kern="0" dirty="0">
                <a:solidFill>
                  <a:srgbClr val="00AEEF"/>
                </a:solidFill>
                <a:latin typeface="微软雅黑" pitchFamily="34" charset="-122"/>
                <a:ea typeface="微软雅黑" pitchFamily="34" charset="-122"/>
              </a:rPr>
              <a:t>ЧПУ </a:t>
            </a:r>
            <a:r>
              <a:rPr lang="en-US" altLang="zh-CN" sz="4800" b="1" kern="0" dirty="0">
                <a:solidFill>
                  <a:srgbClr val="00AEEF"/>
                </a:solidFill>
                <a:latin typeface="微软雅黑" pitchFamily="34" charset="-122"/>
                <a:ea typeface="微软雅黑" pitchFamily="34" charset="-122"/>
              </a:rPr>
              <a:t>Delta Electronics</a:t>
            </a:r>
            <a:endParaRPr lang="zh-TW" altLang="en-US" sz="4800" kern="0" dirty="0">
              <a:solidFill>
                <a:srgbClr val="00AEEF"/>
              </a:solidFill>
              <a:latin typeface="微软雅黑" pitchFamily="34" charset="-122"/>
              <a:ea typeface="微软雅黑" pitchFamily="34" charset="-122"/>
              <a:cs typeface="Arial" charset="0"/>
            </a:endParaRPr>
          </a:p>
        </p:txBody>
      </p:sp>
      <p:sp>
        <p:nvSpPr>
          <p:cNvPr id="5" name="Rectangle 2"/>
          <p:cNvSpPr txBox="1">
            <a:spLocks/>
          </p:cNvSpPr>
          <p:nvPr/>
        </p:nvSpPr>
        <p:spPr bwMode="auto">
          <a:xfrm>
            <a:off x="755574" y="2635250"/>
            <a:ext cx="8934526"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fontAlgn="base">
              <a:spcBef>
                <a:spcPct val="0"/>
              </a:spcBef>
              <a:spcAft>
                <a:spcPct val="0"/>
              </a:spcAft>
              <a:defRPr sz="3600" kern="1200">
                <a:solidFill>
                  <a:srgbClr val="0087DC"/>
                </a:solidFill>
                <a:latin typeface="+mj-lt"/>
                <a:ea typeface="+mj-ea"/>
                <a:cs typeface="+mj-cs"/>
              </a:defRPr>
            </a:lvl1pPr>
            <a:lvl2pPr algn="l" rtl="0" fontAlgn="base">
              <a:spcBef>
                <a:spcPct val="0"/>
              </a:spcBef>
              <a:spcAft>
                <a:spcPct val="0"/>
              </a:spcAft>
              <a:defRPr sz="3600">
                <a:solidFill>
                  <a:srgbClr val="0087DC"/>
                </a:solidFill>
                <a:latin typeface="Arial" charset="0"/>
                <a:ea typeface="微軟正黑體" pitchFamily="34" charset="-120"/>
                <a:cs typeface="Arial" charset="0"/>
              </a:defRPr>
            </a:lvl2pPr>
            <a:lvl3pPr algn="l" rtl="0" fontAlgn="base">
              <a:spcBef>
                <a:spcPct val="0"/>
              </a:spcBef>
              <a:spcAft>
                <a:spcPct val="0"/>
              </a:spcAft>
              <a:defRPr sz="3600">
                <a:solidFill>
                  <a:srgbClr val="0087DC"/>
                </a:solidFill>
                <a:latin typeface="Arial" charset="0"/>
                <a:ea typeface="微軟正黑體" pitchFamily="34" charset="-120"/>
                <a:cs typeface="Arial" charset="0"/>
              </a:defRPr>
            </a:lvl3pPr>
            <a:lvl4pPr algn="l" rtl="0" fontAlgn="base">
              <a:spcBef>
                <a:spcPct val="0"/>
              </a:spcBef>
              <a:spcAft>
                <a:spcPct val="0"/>
              </a:spcAft>
              <a:defRPr sz="3600">
                <a:solidFill>
                  <a:srgbClr val="0087DC"/>
                </a:solidFill>
                <a:latin typeface="Arial" charset="0"/>
                <a:ea typeface="微軟正黑體" pitchFamily="34" charset="-120"/>
                <a:cs typeface="Arial" charset="0"/>
              </a:defRPr>
            </a:lvl4pPr>
            <a:lvl5pPr algn="l" rtl="0" fontAlgn="base">
              <a:spcBef>
                <a:spcPct val="0"/>
              </a:spcBef>
              <a:spcAft>
                <a:spcPct val="0"/>
              </a:spcAft>
              <a:defRPr sz="3600">
                <a:solidFill>
                  <a:srgbClr val="0087DC"/>
                </a:solidFill>
                <a:latin typeface="Arial" charset="0"/>
                <a:ea typeface="微軟正黑體" pitchFamily="34" charset="-120"/>
                <a:cs typeface="Arial" charset="0"/>
              </a:defRPr>
            </a:lvl5pPr>
            <a:lvl6pPr marL="457200" algn="l" rtl="0" fontAlgn="base">
              <a:spcBef>
                <a:spcPct val="0"/>
              </a:spcBef>
              <a:spcAft>
                <a:spcPct val="0"/>
              </a:spcAft>
              <a:defRPr sz="3600">
                <a:solidFill>
                  <a:srgbClr val="0087DC"/>
                </a:solidFill>
                <a:latin typeface="Arial" charset="0"/>
                <a:ea typeface="微軟正黑體" pitchFamily="34" charset="-120"/>
                <a:cs typeface="Arial" charset="0"/>
              </a:defRPr>
            </a:lvl6pPr>
            <a:lvl7pPr marL="914400" algn="l" rtl="0" fontAlgn="base">
              <a:spcBef>
                <a:spcPct val="0"/>
              </a:spcBef>
              <a:spcAft>
                <a:spcPct val="0"/>
              </a:spcAft>
              <a:defRPr sz="3600">
                <a:solidFill>
                  <a:srgbClr val="0087DC"/>
                </a:solidFill>
                <a:latin typeface="Arial" charset="0"/>
                <a:ea typeface="微軟正黑體" pitchFamily="34" charset="-120"/>
                <a:cs typeface="Arial" charset="0"/>
              </a:defRPr>
            </a:lvl7pPr>
            <a:lvl8pPr marL="1371600" algn="l" rtl="0" fontAlgn="base">
              <a:spcBef>
                <a:spcPct val="0"/>
              </a:spcBef>
              <a:spcAft>
                <a:spcPct val="0"/>
              </a:spcAft>
              <a:defRPr sz="3600">
                <a:solidFill>
                  <a:srgbClr val="0087DC"/>
                </a:solidFill>
                <a:latin typeface="Arial" charset="0"/>
                <a:ea typeface="微軟正黑體" pitchFamily="34" charset="-120"/>
                <a:cs typeface="Arial" charset="0"/>
              </a:defRPr>
            </a:lvl8pPr>
            <a:lvl9pPr marL="1828800" algn="l" rtl="0" fontAlgn="base">
              <a:spcBef>
                <a:spcPct val="0"/>
              </a:spcBef>
              <a:spcAft>
                <a:spcPct val="0"/>
              </a:spcAft>
              <a:defRPr sz="3600">
                <a:solidFill>
                  <a:srgbClr val="0087DC"/>
                </a:solidFill>
                <a:latin typeface="Arial" charset="0"/>
                <a:ea typeface="微軟正黑體" pitchFamily="34" charset="-120"/>
                <a:cs typeface="Arial" charset="0"/>
              </a:defRPr>
            </a:lvl9pPr>
          </a:lstStyle>
          <a:p>
            <a:r>
              <a:rPr lang="en-US" altLang="zh-TW" sz="2000" b="1" dirty="0">
                <a:solidFill>
                  <a:srgbClr val="00AEEF"/>
                </a:solidFill>
                <a:latin typeface="微软雅黑" pitchFamily="34" charset="-122"/>
                <a:ea typeface="微软雅黑" pitchFamily="34" charset="-122"/>
              </a:rPr>
              <a:t>G-</a:t>
            </a:r>
            <a:r>
              <a:rPr lang="ru-RU" altLang="zh-TW" sz="2000" b="1" dirty="0">
                <a:solidFill>
                  <a:srgbClr val="00AEEF"/>
                </a:solidFill>
                <a:latin typeface="微软雅黑" pitchFamily="34" charset="-122"/>
                <a:ea typeface="微软雅黑" pitchFamily="34" charset="-122"/>
              </a:rPr>
              <a:t>коды. Примеры</a:t>
            </a:r>
            <a:endParaRPr kumimoji="0" lang="zh-TW" altLang="en-US" sz="2000" dirty="0">
              <a:solidFill>
                <a:srgbClr val="00AEEF"/>
              </a:solidFill>
              <a:latin typeface="微软雅黑" pitchFamily="34" charset="-122"/>
              <a:ea typeface="微软雅黑" pitchFamily="34" charset="-122"/>
              <a:cs typeface="Arial" charset="0"/>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0D2A179C-C8C7-48B2-AA36-1AE4C08D0B76}" type="slidenum">
              <a:rPr lang="zh-TW" altLang="en-US"/>
              <a:pPr>
                <a:defRPr/>
              </a:pPr>
              <a:t>2</a:t>
            </a:fld>
            <a:endParaRPr lang="zh-TW" altLang="en-US" dirty="0"/>
          </a:p>
        </p:txBody>
      </p:sp>
      <p:sp>
        <p:nvSpPr>
          <p:cNvPr id="6147" name="Rectangle 2"/>
          <p:cNvSpPr>
            <a:spLocks noGrp="1"/>
          </p:cNvSpPr>
          <p:nvPr>
            <p:ph type="title" idx="4294967295"/>
          </p:nvPr>
        </p:nvSpPr>
        <p:spPr bwMode="auto">
          <a:xfrm>
            <a:off x="1980406" y="762000"/>
            <a:ext cx="7415213" cy="723900"/>
          </a:xfrm>
          <a:prstGeom prst="rect">
            <a:avLst/>
          </a:prstGeom>
          <a:noFill/>
          <a:ln>
            <a:miter lim="800000"/>
            <a:headEnd/>
            <a:tailEnd/>
          </a:ln>
        </p:spPr>
        <p:txBody>
          <a:bodyPr/>
          <a:lstStyle/>
          <a:p>
            <a:r>
              <a:rPr lang="ru-RU" altLang="zh-TW" b="1" dirty="0"/>
              <a:t>СОДЕРЖАНИЕ</a:t>
            </a:r>
            <a:endParaRPr lang="zh-TW" altLang="en-US" b="1" dirty="0"/>
          </a:p>
        </p:txBody>
      </p:sp>
      <p:sp>
        <p:nvSpPr>
          <p:cNvPr id="50180" name="Rectangle 3"/>
          <p:cNvSpPr>
            <a:spLocks noGrp="1" noChangeArrowheads="1"/>
          </p:cNvSpPr>
          <p:nvPr>
            <p:ph type="body" idx="1"/>
          </p:nvPr>
        </p:nvSpPr>
        <p:spPr>
          <a:xfrm>
            <a:off x="617538" y="1600201"/>
            <a:ext cx="8525667" cy="4190999"/>
          </a:xfrm>
        </p:spPr>
        <p:txBody>
          <a:bodyPr/>
          <a:lstStyle/>
          <a:p>
            <a:pPr>
              <a:buFont typeface="Arial" pitchFamily="34" charset="0"/>
              <a:buChar char="•"/>
              <a:defRPr/>
            </a:pPr>
            <a:r>
              <a:rPr lang="ru-RU" altLang="zh-TW" b="1" dirty="0">
                <a:solidFill>
                  <a:srgbClr val="0087DC"/>
                </a:solidFill>
                <a:latin typeface="微软雅黑" pitchFamily="34" charset="-122"/>
              </a:rPr>
              <a:t>Таблица </a:t>
            </a:r>
            <a:r>
              <a:rPr lang="en-US" altLang="zh-TW" b="1" dirty="0">
                <a:solidFill>
                  <a:srgbClr val="0087DC"/>
                </a:solidFill>
                <a:latin typeface="微软雅黑" pitchFamily="34" charset="-122"/>
              </a:rPr>
              <a:t>G-</a:t>
            </a:r>
            <a:r>
              <a:rPr lang="ru-RU" altLang="zh-TW" b="1" dirty="0">
                <a:solidFill>
                  <a:srgbClr val="0087DC"/>
                </a:solidFill>
                <a:latin typeface="微软雅黑" pitchFamily="34" charset="-122"/>
              </a:rPr>
              <a:t>кодов</a:t>
            </a:r>
            <a:endParaRPr lang="en-US" altLang="zh-TW" b="1" dirty="0">
              <a:solidFill>
                <a:srgbClr val="0087DC"/>
              </a:solidFill>
              <a:latin typeface="微软雅黑" pitchFamily="34" charset="-122"/>
            </a:endParaRPr>
          </a:p>
          <a:p>
            <a:pPr>
              <a:buFont typeface="Arial" pitchFamily="34" charset="0"/>
              <a:buChar char="•"/>
              <a:defRPr/>
            </a:pPr>
            <a:r>
              <a:rPr lang="en-US" altLang="zh-TW" b="1" dirty="0">
                <a:solidFill>
                  <a:srgbClr val="0087DC"/>
                </a:solidFill>
                <a:latin typeface="微软雅黑" pitchFamily="34" charset="-122"/>
              </a:rPr>
              <a:t>M </a:t>
            </a:r>
            <a:r>
              <a:rPr lang="ru-RU" altLang="zh-TW" b="1" dirty="0">
                <a:solidFill>
                  <a:srgbClr val="0087DC"/>
                </a:solidFill>
                <a:latin typeface="微软雅黑" pitchFamily="34" charset="-122"/>
              </a:rPr>
              <a:t>команды</a:t>
            </a:r>
            <a:endParaRPr lang="en-US" altLang="zh-TW" b="1" dirty="0">
              <a:solidFill>
                <a:srgbClr val="0087DC"/>
              </a:solidFill>
              <a:latin typeface="微软雅黑" pitchFamily="34" charset="-122"/>
            </a:endParaRPr>
          </a:p>
          <a:p>
            <a:pPr>
              <a:buFont typeface="Arial" pitchFamily="34" charset="0"/>
              <a:buChar char="•"/>
              <a:defRPr/>
            </a:pPr>
            <a:r>
              <a:rPr lang="ru-RU" altLang="zh-TW" b="1" dirty="0">
                <a:solidFill>
                  <a:srgbClr val="0087DC"/>
                </a:solidFill>
                <a:latin typeface="微软雅黑" pitchFamily="34" charset="-122"/>
              </a:rPr>
              <a:t>Макропеременные</a:t>
            </a:r>
            <a:endParaRPr lang="zh-TW" altLang="zh-TW" b="1" dirty="0">
              <a:solidFill>
                <a:srgbClr val="0087DC"/>
              </a:solidFill>
              <a:latin typeface="微软雅黑" pitchFamily="34" charset="-122"/>
            </a:endParaRPr>
          </a:p>
          <a:p>
            <a:pPr>
              <a:buFont typeface="Arial" pitchFamily="34" charset="0"/>
              <a:buChar char="•"/>
              <a:defRPr/>
            </a:pPr>
            <a:endParaRPr lang="zh-TW" altLang="en-US" dirty="0">
              <a:solidFill>
                <a:schemeClr val="bg1">
                  <a:lumMod val="85000"/>
                </a:schemeClr>
              </a:solidFill>
            </a:endParaRPr>
          </a:p>
          <a:p>
            <a:pPr>
              <a:buFont typeface="Arial" pitchFamily="34" charset="0"/>
              <a:buChar char="•"/>
              <a:defRPr/>
            </a:pPr>
            <a:endParaRPr lang="en-US" altLang="zh-TW" dirty="0"/>
          </a:p>
          <a:p>
            <a:pPr>
              <a:buFont typeface="Arial" pitchFamily="34" charset="0"/>
              <a:buChar char="•"/>
              <a:defRPr/>
            </a:pPr>
            <a:endParaRPr lang="zh-TW" altLang="en-US" dirty="0"/>
          </a:p>
          <a:p>
            <a:pPr>
              <a:buFont typeface="Arial" pitchFamily="34" charset="0"/>
              <a:buChar char="•"/>
              <a:defRPr/>
            </a:pPr>
            <a:endParaRPr lang="zh-TW" altLang="en-US" dirty="0"/>
          </a:p>
          <a:p>
            <a:pPr>
              <a:buFont typeface="Arial" pitchFamily="34" charset="0"/>
              <a:buChar char="•"/>
              <a:defRPr/>
            </a:pPr>
            <a:endParaRPr lang="en-US" altLang="zh-TW" dirty="0"/>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81A08ADA-0884-47C1-BF5B-C2BAB36B8AB1}" type="slidenum">
              <a:rPr lang="en-US" altLang="zh-TW"/>
              <a:pPr>
                <a:defRPr/>
              </a:pPr>
              <a:t>3</a:t>
            </a:fld>
            <a:endParaRPr lang="en-US" altLang="zh-TW"/>
          </a:p>
        </p:txBody>
      </p:sp>
      <p:sp>
        <p:nvSpPr>
          <p:cNvPr id="8195" name="Rectangle 2"/>
          <p:cNvSpPr>
            <a:spLocks noGrp="1" noChangeArrowheads="1"/>
          </p:cNvSpPr>
          <p:nvPr>
            <p:ph type="title" idx="4294967295"/>
          </p:nvPr>
        </p:nvSpPr>
        <p:spPr bwMode="auto">
          <a:xfrm>
            <a:off x="2216150" y="328613"/>
            <a:ext cx="7415213" cy="723900"/>
          </a:xfrm>
          <a:prstGeom prst="rect">
            <a:avLst/>
          </a:prstGeom>
          <a:noFill/>
          <a:ln>
            <a:miter lim="800000"/>
            <a:headEnd/>
            <a:tailEnd/>
          </a:ln>
        </p:spPr>
        <p:txBody>
          <a:bodyPr lIns="95754" tIns="47876" rIns="95754" bIns="47876"/>
          <a:lstStyle/>
          <a:p>
            <a:r>
              <a:rPr lang="ru-RU" altLang="zh-TW" b="1" dirty="0">
                <a:latin typeface="微软雅黑" pitchFamily="34" charset="-122"/>
              </a:rPr>
              <a:t>Таблица </a:t>
            </a:r>
            <a:r>
              <a:rPr lang="en-US" altLang="zh-TW" b="1" dirty="0">
                <a:latin typeface="微软雅黑" pitchFamily="34" charset="-122"/>
              </a:rPr>
              <a:t>G-</a:t>
            </a:r>
            <a:r>
              <a:rPr lang="ru-RU" altLang="zh-TW" b="1" dirty="0">
                <a:latin typeface="微软雅黑" pitchFamily="34" charset="-122"/>
              </a:rPr>
              <a:t>кодов</a:t>
            </a:r>
            <a:endParaRPr lang="zh-TW" altLang="en-US" b="1" dirty="0"/>
          </a:p>
        </p:txBody>
      </p:sp>
      <p:graphicFrame>
        <p:nvGraphicFramePr>
          <p:cNvPr id="11" name="Объект 10"/>
          <p:cNvGraphicFramePr>
            <a:graphicFrameLocks noChangeAspect="1"/>
          </p:cNvGraphicFramePr>
          <p:nvPr>
            <p:extLst>
              <p:ext uri="{D42A27DB-BD31-4B8C-83A1-F6EECF244321}">
                <p14:modId xmlns:p14="http://schemas.microsoft.com/office/powerpoint/2010/main" val="949939105"/>
              </p:ext>
            </p:extLst>
          </p:nvPr>
        </p:nvGraphicFramePr>
        <p:xfrm>
          <a:off x="989806" y="1052513"/>
          <a:ext cx="8001000" cy="5182884"/>
        </p:xfrm>
        <a:graphic>
          <a:graphicData uri="http://schemas.openxmlformats.org/presentationml/2006/ole">
            <mc:AlternateContent xmlns:mc="http://schemas.openxmlformats.org/markup-compatibility/2006">
              <mc:Choice xmlns:v="urn:schemas-microsoft-com:vml" Requires="v">
                <p:oleObj spid="_x0000_s1035" name="Лист" r:id="rId3" imgW="6219986" imgH="4029132" progId="Excel.Sheet.12">
                  <p:embed/>
                </p:oleObj>
              </mc:Choice>
              <mc:Fallback>
                <p:oleObj name="Лист" r:id="rId3" imgW="6219986" imgH="4029132" progId="Excel.Sheet.12">
                  <p:embed/>
                  <p:pic>
                    <p:nvPicPr>
                      <p:cNvPr id="0" name=""/>
                      <p:cNvPicPr/>
                      <p:nvPr/>
                    </p:nvPicPr>
                    <p:blipFill>
                      <a:blip r:embed="rId4"/>
                      <a:stretch>
                        <a:fillRect/>
                      </a:stretch>
                    </p:blipFill>
                    <p:spPr>
                      <a:xfrm>
                        <a:off x="989806" y="1052513"/>
                        <a:ext cx="8001000" cy="5182884"/>
                      </a:xfrm>
                      <a:prstGeom prst="rect">
                        <a:avLst/>
                      </a:prstGeom>
                    </p:spPr>
                  </p:pic>
                </p:oleObj>
              </mc:Fallback>
            </mc:AlternateContent>
          </a:graphicData>
        </a:graphic>
      </p:graphicFrame>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81A08ADA-0884-47C1-BF5B-C2BAB36B8AB1}" type="slidenum">
              <a:rPr lang="en-US" altLang="zh-TW"/>
              <a:pPr>
                <a:defRPr/>
              </a:pPr>
              <a:t>4</a:t>
            </a:fld>
            <a:endParaRPr lang="en-US" altLang="zh-TW"/>
          </a:p>
        </p:txBody>
      </p:sp>
      <p:graphicFrame>
        <p:nvGraphicFramePr>
          <p:cNvPr id="3" name="Объект 2"/>
          <p:cNvGraphicFramePr>
            <a:graphicFrameLocks noChangeAspect="1"/>
          </p:cNvGraphicFramePr>
          <p:nvPr>
            <p:extLst>
              <p:ext uri="{D42A27DB-BD31-4B8C-83A1-F6EECF244321}">
                <p14:modId xmlns:p14="http://schemas.microsoft.com/office/powerpoint/2010/main" val="888811881"/>
              </p:ext>
            </p:extLst>
          </p:nvPr>
        </p:nvGraphicFramePr>
        <p:xfrm>
          <a:off x="828675" y="1071563"/>
          <a:ext cx="8238331" cy="5084299"/>
        </p:xfrm>
        <a:graphic>
          <a:graphicData uri="http://schemas.openxmlformats.org/presentationml/2006/ole">
            <mc:AlternateContent xmlns:mc="http://schemas.openxmlformats.org/markup-compatibility/2006">
              <mc:Choice xmlns:v="urn:schemas-microsoft-com:vml" Requires="v">
                <p:oleObj spid="_x0000_s3081" name="Лист" r:id="rId3" imgW="6219986" imgH="3838530" progId="Excel.Sheet.12">
                  <p:embed/>
                </p:oleObj>
              </mc:Choice>
              <mc:Fallback>
                <p:oleObj name="Лист" r:id="rId3" imgW="6219986" imgH="3838530" progId="Excel.Sheet.12">
                  <p:embed/>
                  <p:pic>
                    <p:nvPicPr>
                      <p:cNvPr id="0" name=""/>
                      <p:cNvPicPr/>
                      <p:nvPr/>
                    </p:nvPicPr>
                    <p:blipFill>
                      <a:blip r:embed="rId4"/>
                      <a:stretch>
                        <a:fillRect/>
                      </a:stretch>
                    </p:blipFill>
                    <p:spPr>
                      <a:xfrm>
                        <a:off x="828675" y="1071563"/>
                        <a:ext cx="8238331" cy="5084299"/>
                      </a:xfrm>
                      <a:prstGeom prst="rect">
                        <a:avLst/>
                      </a:prstGeom>
                    </p:spPr>
                  </p:pic>
                </p:oleObj>
              </mc:Fallback>
            </mc:AlternateContent>
          </a:graphicData>
        </a:graphic>
      </p:graphicFrame>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Таблица </a:t>
            </a:r>
            <a:r>
              <a:rPr lang="en-US" altLang="zh-TW" b="1" kern="0">
                <a:latin typeface="微软雅黑" pitchFamily="34" charset="-122"/>
              </a:rPr>
              <a:t>G-</a:t>
            </a:r>
            <a:r>
              <a:rPr lang="ru-RU" altLang="zh-TW" b="1" kern="0">
                <a:latin typeface="微软雅黑" pitchFamily="34" charset="-122"/>
              </a:rPr>
              <a:t>кодов</a:t>
            </a:r>
            <a:endParaRPr lang="zh-TW" altLang="en-US" b="1" kern="0" dirty="0"/>
          </a:p>
        </p:txBody>
      </p:sp>
    </p:spTree>
    <p:extLst>
      <p:ext uri="{BB962C8B-B14F-4D97-AF65-F5344CB8AC3E}">
        <p14:creationId xmlns:p14="http://schemas.microsoft.com/office/powerpoint/2010/main" val="2940360509"/>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81A08ADA-0884-47C1-BF5B-C2BAB36B8AB1}" type="slidenum">
              <a:rPr lang="en-US" altLang="zh-TW"/>
              <a:pPr>
                <a:defRPr/>
              </a:pPr>
              <a:t>5</a:t>
            </a:fld>
            <a:endParaRPr lang="en-US" altLang="zh-TW"/>
          </a:p>
        </p:txBody>
      </p:sp>
      <p:graphicFrame>
        <p:nvGraphicFramePr>
          <p:cNvPr id="4" name="Объект 3"/>
          <p:cNvGraphicFramePr>
            <a:graphicFrameLocks noChangeAspect="1"/>
          </p:cNvGraphicFramePr>
          <p:nvPr>
            <p:extLst>
              <p:ext uri="{D42A27DB-BD31-4B8C-83A1-F6EECF244321}">
                <p14:modId xmlns:p14="http://schemas.microsoft.com/office/powerpoint/2010/main" val="2226991442"/>
              </p:ext>
            </p:extLst>
          </p:nvPr>
        </p:nvGraphicFramePr>
        <p:xfrm>
          <a:off x="828675" y="1052513"/>
          <a:ext cx="8295671" cy="5119687"/>
        </p:xfrm>
        <a:graphic>
          <a:graphicData uri="http://schemas.openxmlformats.org/presentationml/2006/ole">
            <mc:AlternateContent xmlns:mc="http://schemas.openxmlformats.org/markup-compatibility/2006">
              <mc:Choice xmlns:v="urn:schemas-microsoft-com:vml" Requires="v">
                <p:oleObj spid="_x0000_s2057" name="Лист" r:id="rId3" imgW="6219986" imgH="3838530" progId="Excel.Sheet.12">
                  <p:embed/>
                </p:oleObj>
              </mc:Choice>
              <mc:Fallback>
                <p:oleObj name="Лист" r:id="rId3" imgW="6219986" imgH="3838530" progId="Excel.Sheet.12">
                  <p:embed/>
                  <p:pic>
                    <p:nvPicPr>
                      <p:cNvPr id="0" name=""/>
                      <p:cNvPicPr/>
                      <p:nvPr/>
                    </p:nvPicPr>
                    <p:blipFill>
                      <a:blip r:embed="rId4"/>
                      <a:stretch>
                        <a:fillRect/>
                      </a:stretch>
                    </p:blipFill>
                    <p:spPr>
                      <a:xfrm>
                        <a:off x="828675" y="1052513"/>
                        <a:ext cx="8295671" cy="5119687"/>
                      </a:xfrm>
                      <a:prstGeom prst="rect">
                        <a:avLst/>
                      </a:prstGeom>
                    </p:spPr>
                  </p:pic>
                </p:oleObj>
              </mc:Fallback>
            </mc:AlternateContent>
          </a:graphicData>
        </a:graphic>
      </p:graphicFrame>
      <p:sp>
        <p:nvSpPr>
          <p:cNvPr id="8"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Таблица </a:t>
            </a:r>
            <a:r>
              <a:rPr lang="en-US" altLang="zh-TW" b="1" kern="0">
                <a:latin typeface="微软雅黑" pitchFamily="34" charset="-122"/>
              </a:rPr>
              <a:t>G-</a:t>
            </a:r>
            <a:r>
              <a:rPr lang="ru-RU" altLang="zh-TW" b="1" kern="0">
                <a:latin typeface="微软雅黑" pitchFamily="34" charset="-122"/>
              </a:rPr>
              <a:t>кодов</a:t>
            </a:r>
            <a:endParaRPr lang="zh-TW" altLang="en-US" b="1" kern="0" dirty="0"/>
          </a:p>
        </p:txBody>
      </p:sp>
    </p:spTree>
    <p:extLst>
      <p:ext uri="{BB962C8B-B14F-4D97-AF65-F5344CB8AC3E}">
        <p14:creationId xmlns:p14="http://schemas.microsoft.com/office/powerpoint/2010/main" val="3926396642"/>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78EE902F-AA72-4D13-AF59-0E0B8037C6F5}" type="slidenum">
              <a:rPr lang="en-US" altLang="zh-TW"/>
              <a:pPr>
                <a:defRPr/>
              </a:pPr>
              <a:t>6</a:t>
            </a:fld>
            <a:endParaRPr lang="en-US" altLang="zh-TW"/>
          </a:p>
        </p:txBody>
      </p:sp>
      <p:sp>
        <p:nvSpPr>
          <p:cNvPr id="10243" name="Rectangle 1"/>
          <p:cNvSpPr>
            <a:spLocks noChangeArrowheads="1"/>
          </p:cNvSpPr>
          <p:nvPr/>
        </p:nvSpPr>
        <p:spPr bwMode="auto">
          <a:xfrm>
            <a:off x="228600" y="887681"/>
            <a:ext cx="9201622" cy="1323439"/>
          </a:xfrm>
          <a:prstGeom prst="rect">
            <a:avLst/>
          </a:prstGeom>
          <a:noFill/>
          <a:ln w="9525">
            <a:noFill/>
            <a:miter lim="800000"/>
            <a:headEnd/>
            <a:tailEnd/>
          </a:ln>
        </p:spPr>
        <p:txBody>
          <a:bodyPr wrap="none" anchor="ctr">
            <a:spAutoFit/>
          </a:bodyPr>
          <a:lstStyle/>
          <a:p>
            <a:r>
              <a:rPr lang="en-US" altLang="zh-TW" sz="2000" b="1" dirty="0"/>
              <a:t>G00: </a:t>
            </a:r>
            <a:r>
              <a:rPr lang="ru-RU" altLang="zh-TW" sz="2000" b="1" dirty="0"/>
              <a:t>Ускоренное перемещение инструмента (холостой ход)</a:t>
            </a:r>
            <a:endParaRPr lang="zh-TW" altLang="zh-TW" sz="2000" dirty="0"/>
          </a:p>
          <a:p>
            <a:r>
              <a:rPr lang="ru-RU" altLang="zh-TW" sz="2000" dirty="0"/>
              <a:t>Формат команды</a:t>
            </a:r>
            <a:r>
              <a:rPr lang="en-US" altLang="zh-TW" sz="2000" dirty="0"/>
              <a:t>:  G00 XˍYˍZˍ (</a:t>
            </a:r>
            <a:r>
              <a:rPr lang="ru-RU" altLang="zh-TW" sz="2000" dirty="0"/>
              <a:t>Эта команда может перемещать сразу 3 оси</a:t>
            </a:r>
            <a:endParaRPr lang="en-US" altLang="zh-TW" sz="2000" dirty="0"/>
          </a:p>
          <a:p>
            <a:r>
              <a:rPr lang="ru-RU" altLang="zh-TW" sz="2000" dirty="0"/>
              <a:t>				</a:t>
            </a:r>
            <a:r>
              <a:rPr lang="en-US" altLang="zh-TW" sz="2000" dirty="0"/>
              <a:t>, </a:t>
            </a:r>
            <a:r>
              <a:rPr lang="ru-RU" altLang="zh-TW" sz="2000" dirty="0"/>
              <a:t>или же каждую ось по-отдельности</a:t>
            </a:r>
            <a:r>
              <a:rPr lang="en-US" altLang="zh-TW" sz="2000" dirty="0"/>
              <a:t>.) </a:t>
            </a:r>
            <a:endParaRPr lang="zh-TW" altLang="zh-TW" sz="2000" dirty="0"/>
          </a:p>
          <a:p>
            <a:r>
              <a:rPr lang="en-US" altLang="zh-TW" sz="2000" dirty="0"/>
              <a:t>                                      XˍYˍZˍ: </a:t>
            </a:r>
            <a:r>
              <a:rPr lang="ru-RU" altLang="zh-TW" sz="2000" dirty="0"/>
              <a:t>Координаты конечной точки</a:t>
            </a:r>
            <a:r>
              <a:rPr lang="en-US" altLang="zh-TW" sz="2000" dirty="0"/>
              <a:t>.</a:t>
            </a:r>
            <a:endParaRPr lang="zh-TW" altLang="zh-TW" sz="2000" dirty="0"/>
          </a:p>
        </p:txBody>
      </p:sp>
      <p:sp>
        <p:nvSpPr>
          <p:cNvPr id="10244" name="Rectangle 2"/>
          <p:cNvSpPr>
            <a:spLocks noGrp="1" noChangeArrowheads="1"/>
          </p:cNvSpPr>
          <p:nvPr>
            <p:ph type="title" idx="4294967295"/>
          </p:nvPr>
        </p:nvSpPr>
        <p:spPr bwMode="auto">
          <a:xfrm>
            <a:off x="2216150" y="328613"/>
            <a:ext cx="7415213" cy="723900"/>
          </a:xfrm>
          <a:prstGeom prst="rect">
            <a:avLst/>
          </a:prstGeom>
          <a:noFill/>
          <a:ln>
            <a:miter lim="800000"/>
            <a:headEnd/>
            <a:tailEnd/>
          </a:ln>
        </p:spPr>
        <p:txBody>
          <a:bodyPr lIns="95754" tIns="47876" rIns="95754" bIns="47876"/>
          <a:lstStyle/>
          <a:p>
            <a:r>
              <a:rPr lang="ru-RU" altLang="zh-TW" b="1" dirty="0">
                <a:latin typeface="微软雅黑" pitchFamily="34" charset="-122"/>
              </a:rPr>
              <a:t>Формат команд </a:t>
            </a:r>
            <a:r>
              <a:rPr lang="en-US" altLang="zh-TW" b="1" dirty="0">
                <a:latin typeface="微软雅黑" pitchFamily="34" charset="-122"/>
              </a:rPr>
              <a:t>G-</a:t>
            </a:r>
            <a:r>
              <a:rPr lang="ru-RU" altLang="zh-TW" b="1" dirty="0">
                <a:latin typeface="微软雅黑" pitchFamily="34" charset="-122"/>
              </a:rPr>
              <a:t>кодов</a:t>
            </a:r>
            <a:br>
              <a:rPr lang="zh-CN" altLang="en-US" b="1" dirty="0">
                <a:latin typeface="微软雅黑" pitchFamily="34" charset="-122"/>
              </a:rPr>
            </a:br>
            <a:endParaRPr lang="zh-TW" altLang="en-US" b="1" dirty="0"/>
          </a:p>
        </p:txBody>
      </p:sp>
      <p:sp>
        <p:nvSpPr>
          <p:cNvPr id="6" name="文字方塊 5"/>
          <p:cNvSpPr txBox="1"/>
          <p:nvPr/>
        </p:nvSpPr>
        <p:spPr>
          <a:xfrm>
            <a:off x="837406" y="2819400"/>
            <a:ext cx="8077200" cy="2585323"/>
          </a:xfrm>
          <a:prstGeom prst="rect">
            <a:avLst/>
          </a:prstGeom>
          <a:noFill/>
        </p:spPr>
        <p:txBody>
          <a:bodyPr wrap="square" rtlCol="0">
            <a:spAutoFit/>
          </a:bodyPr>
          <a:lstStyle/>
          <a:p>
            <a:r>
              <a:rPr lang="ru-RU" altLang="zh-TW" dirty="0"/>
              <a:t>Максимальная скорость перемещения 15м/мин.</a:t>
            </a:r>
            <a:endParaRPr lang="en-US" altLang="zh-TW" dirty="0"/>
          </a:p>
          <a:p>
            <a:endParaRPr lang="en-US" altLang="zh-TW" dirty="0"/>
          </a:p>
          <a:p>
            <a:r>
              <a:rPr lang="ru-RU" altLang="zh-TW" dirty="0"/>
              <a:t>Фактическая скорость движения под разными клавишами быстрой подачи настройки может быть </a:t>
            </a:r>
            <a:r>
              <a:rPr lang="en-US" altLang="zh-TW" dirty="0"/>
              <a:t>:</a:t>
            </a:r>
          </a:p>
          <a:p>
            <a:r>
              <a:rPr lang="en-US" altLang="zh-TW" dirty="0"/>
              <a:t>(1). 15 </a:t>
            </a:r>
            <a:r>
              <a:rPr lang="ru-RU" altLang="zh-TW" dirty="0"/>
              <a:t>м</a:t>
            </a:r>
            <a:r>
              <a:rPr lang="en-US" altLang="zh-TW" dirty="0"/>
              <a:t>/</a:t>
            </a:r>
            <a:r>
              <a:rPr lang="ru-RU" altLang="zh-TW" dirty="0"/>
              <a:t>мин</a:t>
            </a:r>
            <a:r>
              <a:rPr lang="en-US" altLang="zh-TW" dirty="0"/>
              <a:t>, </a:t>
            </a:r>
            <a:r>
              <a:rPr lang="ru-RU" altLang="zh-TW" dirty="0"/>
              <a:t>максимальная скорость, когда установлено значение </a:t>
            </a:r>
            <a:r>
              <a:rPr lang="en-US" altLang="zh-TW" dirty="0"/>
              <a:t>100%;</a:t>
            </a:r>
          </a:p>
          <a:p>
            <a:r>
              <a:rPr lang="en-US" altLang="zh-TW" dirty="0"/>
              <a:t>(2). 7.5 </a:t>
            </a:r>
            <a:r>
              <a:rPr lang="ru-RU" altLang="zh-TW" dirty="0"/>
              <a:t>м/мин</a:t>
            </a:r>
            <a:r>
              <a:rPr lang="en-US" altLang="zh-TW" dirty="0"/>
              <a:t> </a:t>
            </a:r>
            <a:r>
              <a:rPr lang="ru-RU" altLang="zh-TW" dirty="0"/>
              <a:t>при значении </a:t>
            </a:r>
            <a:r>
              <a:rPr lang="en-US" altLang="zh-TW" dirty="0"/>
              <a:t>50%;</a:t>
            </a:r>
          </a:p>
          <a:p>
            <a:r>
              <a:rPr lang="en-US" altLang="zh-TW" dirty="0"/>
              <a:t>(3). 3.75 </a:t>
            </a:r>
            <a:r>
              <a:rPr lang="ru-RU" altLang="zh-TW" dirty="0"/>
              <a:t>м/мин</a:t>
            </a:r>
            <a:r>
              <a:rPr lang="en-US" altLang="zh-TW" dirty="0"/>
              <a:t> </a:t>
            </a:r>
            <a:r>
              <a:rPr lang="ru-RU" altLang="zh-TW" dirty="0"/>
              <a:t>при значении</a:t>
            </a:r>
            <a:r>
              <a:rPr lang="en-US" altLang="zh-TW" dirty="0"/>
              <a:t> 25%;</a:t>
            </a:r>
          </a:p>
          <a:p>
            <a:r>
              <a:rPr lang="en-US" altLang="zh-TW" dirty="0"/>
              <a:t>(4). </a:t>
            </a:r>
            <a:r>
              <a:rPr lang="ru-RU" altLang="zh-TW" dirty="0"/>
              <a:t>Ось перемещается со скоростью, заданной параметрами, когда значение настройки равно 0%.</a:t>
            </a:r>
            <a:endParaRPr lang="zh-TW" altLang="en-US" dirty="0"/>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96475CA8-EB9B-4C0B-9773-195C5B1AA9A0}" type="slidenum">
              <a:rPr lang="en-US" altLang="zh-TW"/>
              <a:pPr>
                <a:defRPr/>
              </a:pPr>
              <a:t>7</a:t>
            </a:fld>
            <a:endParaRPr lang="en-US" altLang="zh-TW"/>
          </a:p>
        </p:txBody>
      </p:sp>
      <p:sp>
        <p:nvSpPr>
          <p:cNvPr id="11267" name="Rectangle 1"/>
          <p:cNvSpPr>
            <a:spLocks noChangeArrowheads="1"/>
          </p:cNvSpPr>
          <p:nvPr/>
        </p:nvSpPr>
        <p:spPr bwMode="auto">
          <a:xfrm>
            <a:off x="228600" y="957263"/>
            <a:ext cx="8837613" cy="1938337"/>
          </a:xfrm>
          <a:prstGeom prst="rect">
            <a:avLst/>
          </a:prstGeom>
          <a:noFill/>
          <a:ln w="9525">
            <a:noFill/>
            <a:miter lim="800000"/>
            <a:headEnd/>
            <a:tailEnd/>
          </a:ln>
        </p:spPr>
        <p:txBody>
          <a:bodyPr anchor="ctr">
            <a:spAutoFit/>
          </a:bodyPr>
          <a:lstStyle/>
          <a:p>
            <a:r>
              <a:rPr lang="en-US" altLang="zh-TW" sz="2000" dirty="0"/>
              <a:t>[Illustrations] </a:t>
            </a:r>
            <a:endParaRPr lang="zh-TW" altLang="zh-TW" sz="2000" dirty="0"/>
          </a:p>
          <a:p>
            <a:r>
              <a:rPr lang="en-US" altLang="zh-TW" sz="2000" dirty="0"/>
              <a:t> </a:t>
            </a:r>
            <a:endParaRPr lang="zh-TW" altLang="zh-TW" sz="2000" dirty="0"/>
          </a:p>
          <a:p>
            <a:r>
              <a:rPr lang="en-US" altLang="zh-TW" sz="2000" dirty="0"/>
              <a:t>See figure below for moving cutters from point A to point B at fast speed.</a:t>
            </a:r>
            <a:endParaRPr lang="zh-TW" altLang="zh-TW" sz="2000" dirty="0"/>
          </a:p>
          <a:p>
            <a:r>
              <a:rPr lang="en-US" altLang="zh-TW" sz="2000" dirty="0"/>
              <a:t> </a:t>
            </a:r>
            <a:endParaRPr lang="zh-TW" altLang="zh-TW" sz="2000" dirty="0"/>
          </a:p>
          <a:p>
            <a:r>
              <a:rPr lang="en-US" altLang="zh-TW" sz="2000" dirty="0"/>
              <a:t>Expressed in absolute values: G90 G00 X92. Y35.</a:t>
            </a:r>
            <a:endParaRPr lang="zh-TW" altLang="zh-TW" sz="2000" dirty="0"/>
          </a:p>
          <a:p>
            <a:r>
              <a:rPr lang="en-US" altLang="zh-TW" sz="2000" dirty="0"/>
              <a:t>Expressed in incremental values: G91 G00 X62. Y-25. </a:t>
            </a:r>
            <a:endParaRPr lang="zh-TW" altLang="zh-TW" sz="2000" dirty="0"/>
          </a:p>
        </p:txBody>
      </p:sp>
      <p:pic>
        <p:nvPicPr>
          <p:cNvPr id="11268" name="Picture 2"/>
          <p:cNvPicPr>
            <a:picLocks noChangeAspect="1" noChangeArrowheads="1"/>
          </p:cNvPicPr>
          <p:nvPr/>
        </p:nvPicPr>
        <p:blipFill>
          <a:blip r:embed="rId2" cstate="print"/>
          <a:srcRect/>
          <a:stretch>
            <a:fillRect/>
          </a:stretch>
        </p:blipFill>
        <p:spPr bwMode="auto">
          <a:xfrm>
            <a:off x="2665413" y="3048000"/>
            <a:ext cx="5257800" cy="3340100"/>
          </a:xfrm>
          <a:prstGeom prst="rect">
            <a:avLst/>
          </a:prstGeom>
          <a:noFill/>
          <a:ln w="9525">
            <a:noFill/>
            <a:miter lim="800000"/>
            <a:headEnd/>
            <a:tailEnd/>
          </a:ln>
        </p:spPr>
      </p:pic>
      <p:pic>
        <p:nvPicPr>
          <p:cNvPr id="11270" name="Picture 6"/>
          <p:cNvPicPr>
            <a:picLocks noChangeAspect="1" noChangeArrowheads="1"/>
          </p:cNvPicPr>
          <p:nvPr/>
        </p:nvPicPr>
        <p:blipFill>
          <a:blip r:embed="rId3" cstate="print"/>
          <a:srcRect/>
          <a:stretch>
            <a:fillRect/>
          </a:stretch>
        </p:blipFill>
        <p:spPr bwMode="auto">
          <a:xfrm>
            <a:off x="379413" y="5715000"/>
            <a:ext cx="1914525" cy="238125"/>
          </a:xfrm>
          <a:prstGeom prst="rect">
            <a:avLst/>
          </a:prstGeom>
          <a:noFill/>
          <a:ln w="9525">
            <a:noFill/>
            <a:miter lim="800000"/>
            <a:headEnd/>
            <a:tailEnd/>
          </a:ln>
        </p:spPr>
      </p:pic>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Формат команд </a:t>
            </a:r>
            <a:r>
              <a:rPr lang="en-US" altLang="zh-TW" b="1" kern="0">
                <a:latin typeface="微软雅黑" pitchFamily="34" charset="-122"/>
              </a:rPr>
              <a:t>G-</a:t>
            </a:r>
            <a:r>
              <a:rPr lang="ru-RU" altLang="zh-TW" b="1" kern="0">
                <a:latin typeface="微软雅黑" pitchFamily="34" charset="-122"/>
              </a:rPr>
              <a:t>кодов</a:t>
            </a:r>
            <a:br>
              <a:rPr lang="zh-CN" altLang="en-US" b="1" kern="0">
                <a:latin typeface="微软雅黑" pitchFamily="34" charset="-122"/>
              </a:rPr>
            </a:br>
            <a:endParaRPr lang="zh-TW" altLang="en-US" b="1" kern="0" dirty="0"/>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05228B6A-BA8C-417B-8D98-4C9EBE774AB0}" type="slidenum">
              <a:rPr lang="en-US" altLang="zh-TW"/>
              <a:pPr>
                <a:defRPr/>
              </a:pPr>
              <a:t>8</a:t>
            </a:fld>
            <a:endParaRPr lang="en-US" altLang="zh-TW"/>
          </a:p>
        </p:txBody>
      </p:sp>
      <p:sp>
        <p:nvSpPr>
          <p:cNvPr id="12291" name="Rectangle 1"/>
          <p:cNvSpPr>
            <a:spLocks noChangeArrowheads="1"/>
          </p:cNvSpPr>
          <p:nvPr/>
        </p:nvSpPr>
        <p:spPr bwMode="auto">
          <a:xfrm>
            <a:off x="228600" y="958850"/>
            <a:ext cx="8913813" cy="1631950"/>
          </a:xfrm>
          <a:prstGeom prst="rect">
            <a:avLst/>
          </a:prstGeom>
          <a:noFill/>
          <a:ln w="9525">
            <a:noFill/>
            <a:miter lim="800000"/>
            <a:headEnd/>
            <a:tailEnd/>
          </a:ln>
        </p:spPr>
        <p:txBody>
          <a:bodyPr anchor="ctr">
            <a:spAutoFit/>
          </a:bodyPr>
          <a:lstStyle/>
          <a:p>
            <a:r>
              <a:rPr lang="en-US" altLang="zh-TW" sz="2000" b="1" dirty="0"/>
              <a:t>G01: Linear Cutting Command</a:t>
            </a:r>
            <a:endParaRPr lang="zh-TW" altLang="zh-TW" sz="2000" dirty="0"/>
          </a:p>
          <a:p>
            <a:r>
              <a:rPr lang="en-US" altLang="zh-TW" sz="2000" dirty="0"/>
              <a:t> </a:t>
            </a:r>
            <a:endParaRPr lang="zh-TW" altLang="zh-TW" sz="2000" dirty="0"/>
          </a:p>
          <a:p>
            <a:r>
              <a:rPr lang="ru-RU" altLang="zh-TW" sz="2000" dirty="0"/>
              <a:t>Формат команды</a:t>
            </a:r>
            <a:r>
              <a:rPr lang="en-US" altLang="zh-TW" sz="2000" dirty="0"/>
              <a:t>:G01 XˍYˍZˍFˍ</a:t>
            </a:r>
            <a:endParaRPr lang="zh-TW" altLang="zh-TW" sz="2000" dirty="0"/>
          </a:p>
          <a:p>
            <a:r>
              <a:rPr lang="en-US" altLang="zh-TW" sz="2000" dirty="0"/>
              <a:t>                                     XˍYˍZˍ: End point coordinates.</a:t>
            </a:r>
            <a:endParaRPr lang="zh-TW" altLang="zh-TW" sz="2000" dirty="0"/>
          </a:p>
          <a:p>
            <a:r>
              <a:rPr lang="en-US" altLang="zh-TW" sz="2000" dirty="0"/>
              <a:t>                                     Fˍ: Feed rate in unit of m</a:t>
            </a:r>
            <a:r>
              <a:rPr lang="ru-RU" altLang="zh-TW" sz="2000" dirty="0"/>
              <a:t>м/мин</a:t>
            </a:r>
            <a:endParaRPr lang="zh-TW" altLang="zh-TW" sz="2000" dirty="0"/>
          </a:p>
        </p:txBody>
      </p:sp>
      <p:sp>
        <p:nvSpPr>
          <p:cNvPr id="6" name="文字方塊 5"/>
          <p:cNvSpPr txBox="1"/>
          <p:nvPr/>
        </p:nvSpPr>
        <p:spPr>
          <a:xfrm>
            <a:off x="685006" y="3200400"/>
            <a:ext cx="8686800" cy="2031325"/>
          </a:xfrm>
          <a:prstGeom prst="rect">
            <a:avLst/>
          </a:prstGeom>
          <a:noFill/>
        </p:spPr>
        <p:txBody>
          <a:bodyPr wrap="square" rtlCol="0">
            <a:spAutoFit/>
          </a:bodyPr>
          <a:lstStyle/>
          <a:p>
            <a:r>
              <a:rPr lang="en-US" altLang="zh-TW" dirty="0"/>
              <a:t>Command description: </a:t>
            </a:r>
          </a:p>
          <a:p>
            <a:r>
              <a:rPr lang="en-US" altLang="zh-TW" dirty="0"/>
              <a:t>This command enables a cutter to linear cut from the current position to a given position at F feed rate. The ending position of the cutting is given by the X, Y, and Z coordinates. </a:t>
            </a:r>
          </a:p>
          <a:p>
            <a:endParaRPr lang="en-US" altLang="zh-TW" dirty="0"/>
          </a:p>
          <a:p>
            <a:r>
              <a:rPr lang="en-US" altLang="zh-TW" dirty="0"/>
              <a:t>The feed rate is set by the F parameter along with the optional Feed Rate of the secondary control panel in unit of mm/ min.</a:t>
            </a:r>
            <a:endParaRPr lang="zh-TW" altLang="en-US" dirty="0"/>
          </a:p>
        </p:txBody>
      </p:sp>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Формат команд </a:t>
            </a:r>
            <a:r>
              <a:rPr lang="en-US" altLang="zh-TW" b="1" kern="0">
                <a:latin typeface="微软雅黑" pitchFamily="34" charset="-122"/>
              </a:rPr>
              <a:t>G-</a:t>
            </a:r>
            <a:r>
              <a:rPr lang="ru-RU" altLang="zh-TW" b="1" kern="0">
                <a:latin typeface="微软雅黑" pitchFamily="34" charset="-122"/>
              </a:rPr>
              <a:t>кодов</a:t>
            </a:r>
            <a:br>
              <a:rPr lang="zh-CN" altLang="en-US" b="1" kern="0">
                <a:latin typeface="微软雅黑" pitchFamily="34" charset="-122"/>
              </a:rPr>
            </a:br>
            <a:endParaRPr lang="zh-TW" altLang="en-US" b="1" kern="0" dirty="0"/>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52FEF9F5-8377-4861-969C-88C60C36AC89}" type="slidenum">
              <a:rPr lang="en-US" altLang="zh-TW"/>
              <a:pPr>
                <a:defRPr/>
              </a:pPr>
              <a:t>9</a:t>
            </a:fld>
            <a:endParaRPr lang="en-US" altLang="zh-TW"/>
          </a:p>
        </p:txBody>
      </p:sp>
      <p:sp>
        <p:nvSpPr>
          <p:cNvPr id="13315" name="Rectangle 1"/>
          <p:cNvSpPr>
            <a:spLocks noChangeArrowheads="1"/>
          </p:cNvSpPr>
          <p:nvPr/>
        </p:nvSpPr>
        <p:spPr bwMode="auto">
          <a:xfrm>
            <a:off x="228600" y="1066800"/>
            <a:ext cx="8837613" cy="1323975"/>
          </a:xfrm>
          <a:prstGeom prst="rect">
            <a:avLst/>
          </a:prstGeom>
          <a:noFill/>
          <a:ln w="9525">
            <a:noFill/>
            <a:miter lim="800000"/>
            <a:headEnd/>
            <a:tailEnd/>
          </a:ln>
        </p:spPr>
        <p:txBody>
          <a:bodyPr anchor="ctr">
            <a:spAutoFit/>
          </a:bodyPr>
          <a:lstStyle/>
          <a:p>
            <a:r>
              <a:rPr lang="en-US" altLang="zh-TW" sz="2000" dirty="0"/>
              <a:t>[Illustrations] </a:t>
            </a:r>
            <a:endParaRPr lang="zh-TW" altLang="zh-TW" sz="2000" dirty="0"/>
          </a:p>
          <a:p>
            <a:r>
              <a:rPr lang="en-US" altLang="zh-TW" sz="2000" dirty="0"/>
              <a:t>  </a:t>
            </a:r>
            <a:endParaRPr lang="zh-TW" altLang="zh-TW" sz="2000" dirty="0"/>
          </a:p>
          <a:p>
            <a:r>
              <a:rPr lang="en-US" altLang="zh-TW" sz="2000" dirty="0"/>
              <a:t>Regarding the method of G01, see figure below for milling in direction of +Y from program origin.</a:t>
            </a:r>
            <a:endParaRPr lang="zh-TW" altLang="zh-TW" sz="2000" dirty="0"/>
          </a:p>
        </p:txBody>
      </p:sp>
      <p:sp>
        <p:nvSpPr>
          <p:cNvPr id="13317" name="Rectangle 1"/>
          <p:cNvSpPr>
            <a:spLocks noChangeArrowheads="1"/>
          </p:cNvSpPr>
          <p:nvPr/>
        </p:nvSpPr>
        <p:spPr bwMode="auto">
          <a:xfrm>
            <a:off x="381000" y="3154363"/>
            <a:ext cx="8837613" cy="3170237"/>
          </a:xfrm>
          <a:prstGeom prst="rect">
            <a:avLst/>
          </a:prstGeom>
          <a:noFill/>
          <a:ln w="9525">
            <a:noFill/>
            <a:miter lim="800000"/>
            <a:headEnd/>
            <a:tailEnd/>
          </a:ln>
        </p:spPr>
        <p:txBody>
          <a:bodyPr anchor="ctr">
            <a:spAutoFit/>
          </a:bodyPr>
          <a:lstStyle/>
          <a:p>
            <a:r>
              <a:rPr lang="es-ES" altLang="zh-TW" sz="2000" dirty="0"/>
              <a:t>G00 G90 G54 X0 Y0</a:t>
            </a:r>
            <a:endParaRPr lang="zh-TW" altLang="zh-TW" sz="2000" dirty="0"/>
          </a:p>
          <a:p>
            <a:r>
              <a:rPr lang="es-ES" altLang="zh-TW" sz="2000" dirty="0"/>
              <a:t>G90 G01 Y40.0 F80</a:t>
            </a:r>
            <a:endParaRPr lang="zh-TW" altLang="zh-TW" sz="2000" dirty="0"/>
          </a:p>
          <a:p>
            <a:r>
              <a:rPr lang="es-ES" altLang="zh-TW" sz="2000" dirty="0"/>
              <a:t>X-60.0</a:t>
            </a:r>
            <a:endParaRPr lang="zh-TW" altLang="zh-TW" sz="2000" dirty="0"/>
          </a:p>
          <a:p>
            <a:r>
              <a:rPr lang="es-ES" altLang="zh-TW" sz="2000" dirty="0"/>
              <a:t>G91 Y-20.0</a:t>
            </a:r>
            <a:endParaRPr lang="zh-TW" altLang="zh-TW" sz="2000" dirty="0"/>
          </a:p>
          <a:p>
            <a:r>
              <a:rPr lang="es-ES" altLang="zh-TW" sz="2000" dirty="0"/>
              <a:t>X35.0 Y-20.0</a:t>
            </a:r>
            <a:endParaRPr lang="zh-TW" altLang="zh-TW" sz="2000" dirty="0"/>
          </a:p>
          <a:p>
            <a:r>
              <a:rPr lang="es-ES" altLang="zh-TW" sz="2000" dirty="0"/>
              <a:t>G90 X0 Y0</a:t>
            </a:r>
            <a:endParaRPr lang="zh-TW" altLang="zh-TW" sz="2000" dirty="0"/>
          </a:p>
          <a:p>
            <a:r>
              <a:rPr lang="en-US" altLang="zh-TW" sz="2000" dirty="0"/>
              <a:t> </a:t>
            </a:r>
            <a:endParaRPr lang="zh-TW" altLang="zh-TW" sz="2000" dirty="0"/>
          </a:p>
          <a:p>
            <a:r>
              <a:rPr lang="en-US" altLang="zh-TW" sz="2000" dirty="0"/>
              <a:t>The F parameter remains active unless being changed as shown in program codes listed above where the F parameters are omitted in subsequent statements.</a:t>
            </a:r>
            <a:endParaRPr lang="zh-TW" altLang="zh-TW" sz="2000" dirty="0"/>
          </a:p>
        </p:txBody>
      </p:sp>
      <p:pic>
        <p:nvPicPr>
          <p:cNvPr id="13318" name="Picture 2" descr="G01"/>
          <p:cNvPicPr>
            <a:picLocks noChangeAspect="1" noChangeArrowheads="1"/>
          </p:cNvPicPr>
          <p:nvPr/>
        </p:nvPicPr>
        <p:blipFill>
          <a:blip r:embed="rId2" cstate="print"/>
          <a:srcRect l="12485" t="15482" r="54974" b="51859"/>
          <a:stretch>
            <a:fillRect/>
          </a:stretch>
        </p:blipFill>
        <p:spPr bwMode="auto">
          <a:xfrm>
            <a:off x="4341813" y="2286000"/>
            <a:ext cx="4700587" cy="2895600"/>
          </a:xfrm>
          <a:prstGeom prst="rect">
            <a:avLst/>
          </a:prstGeom>
          <a:noFill/>
          <a:ln w="9525">
            <a:noFill/>
            <a:miter lim="800000"/>
            <a:headEnd/>
            <a:tailEnd/>
          </a:ln>
        </p:spPr>
      </p:pic>
      <p:pic>
        <p:nvPicPr>
          <p:cNvPr id="13319" name="Picture 7"/>
          <p:cNvPicPr>
            <a:picLocks noChangeAspect="1" noChangeArrowheads="1"/>
          </p:cNvPicPr>
          <p:nvPr/>
        </p:nvPicPr>
        <p:blipFill>
          <a:blip r:embed="rId3" cstate="print"/>
          <a:srcRect/>
          <a:stretch>
            <a:fillRect/>
          </a:stretch>
        </p:blipFill>
        <p:spPr bwMode="auto">
          <a:xfrm>
            <a:off x="7237413" y="4953000"/>
            <a:ext cx="1914525" cy="238125"/>
          </a:xfrm>
          <a:prstGeom prst="rect">
            <a:avLst/>
          </a:prstGeom>
          <a:noFill/>
          <a:ln w="9525">
            <a:noFill/>
            <a:miter lim="800000"/>
            <a:headEnd/>
            <a:tailEnd/>
          </a:ln>
        </p:spPr>
      </p:pic>
      <p:sp>
        <p:nvSpPr>
          <p:cNvPr id="8"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Формат команд </a:t>
            </a:r>
            <a:r>
              <a:rPr lang="en-US" altLang="zh-TW" b="1" kern="0">
                <a:latin typeface="微软雅黑" pitchFamily="34" charset="-122"/>
              </a:rPr>
              <a:t>G-</a:t>
            </a:r>
            <a:r>
              <a:rPr lang="ru-RU" altLang="zh-TW" b="1" kern="0">
                <a:latin typeface="微软雅黑" pitchFamily="34" charset="-122"/>
              </a:rPr>
              <a:t>кодов</a:t>
            </a:r>
            <a:br>
              <a:rPr lang="zh-CN" altLang="en-US" b="1" kern="0">
                <a:latin typeface="微软雅黑" pitchFamily="34" charset="-122"/>
              </a:rPr>
            </a:br>
            <a:endParaRPr lang="zh-TW" altLang="en-US" b="1" kern="0" dirty="0"/>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05075CFA-C6DB-4954-805A-6F08C76C8F50}" type="slidenum">
              <a:rPr lang="en-US" altLang="zh-TW"/>
              <a:pPr>
                <a:defRPr/>
              </a:pPr>
              <a:t>10</a:t>
            </a:fld>
            <a:endParaRPr lang="en-US" altLang="zh-TW"/>
          </a:p>
        </p:txBody>
      </p:sp>
      <p:sp>
        <p:nvSpPr>
          <p:cNvPr id="14339" name="Rectangle 1"/>
          <p:cNvSpPr>
            <a:spLocks noChangeArrowheads="1"/>
          </p:cNvSpPr>
          <p:nvPr/>
        </p:nvSpPr>
        <p:spPr bwMode="auto">
          <a:xfrm>
            <a:off x="227013" y="914400"/>
            <a:ext cx="8915400" cy="1016000"/>
          </a:xfrm>
          <a:prstGeom prst="rect">
            <a:avLst/>
          </a:prstGeom>
          <a:noFill/>
          <a:ln w="9525">
            <a:noFill/>
            <a:miter lim="800000"/>
            <a:headEnd/>
            <a:tailEnd/>
          </a:ln>
        </p:spPr>
        <p:txBody>
          <a:bodyPr anchor="ctr">
            <a:spAutoFit/>
          </a:bodyPr>
          <a:lstStyle/>
          <a:p>
            <a:r>
              <a:rPr lang="en-US" altLang="zh-TW" sz="2000" b="1"/>
              <a:t>G90:</a:t>
            </a:r>
            <a:r>
              <a:rPr lang="en-US" altLang="zh-TW" sz="2000"/>
              <a:t> </a:t>
            </a:r>
            <a:r>
              <a:rPr lang="en-US" altLang="zh-TW" sz="2000" b="1"/>
              <a:t>Absolute Coordinate System Command </a:t>
            </a:r>
            <a:r>
              <a:rPr lang="en-US" altLang="zh-TW" sz="2000"/>
              <a:t> </a:t>
            </a:r>
            <a:endParaRPr lang="zh-TW" altLang="zh-TW" sz="2000"/>
          </a:p>
          <a:p>
            <a:r>
              <a:rPr lang="en-US" altLang="zh-TW" sz="2000"/>
              <a:t>Command syntax:	G90 Xˍ Yˍ Zˍ</a:t>
            </a:r>
            <a:endParaRPr lang="zh-TW" altLang="zh-TW" sz="2000"/>
          </a:p>
          <a:p>
            <a:endParaRPr lang="zh-TW" altLang="zh-TW" sz="2000"/>
          </a:p>
        </p:txBody>
      </p:sp>
      <p:sp>
        <p:nvSpPr>
          <p:cNvPr id="14341" name="Rectangle 1"/>
          <p:cNvSpPr>
            <a:spLocks noChangeArrowheads="1"/>
          </p:cNvSpPr>
          <p:nvPr/>
        </p:nvSpPr>
        <p:spPr bwMode="auto">
          <a:xfrm>
            <a:off x="303213" y="1752600"/>
            <a:ext cx="8915400" cy="1323975"/>
          </a:xfrm>
          <a:prstGeom prst="rect">
            <a:avLst/>
          </a:prstGeom>
          <a:noFill/>
          <a:ln w="9525">
            <a:noFill/>
            <a:miter lim="800000"/>
            <a:headEnd/>
            <a:tailEnd/>
          </a:ln>
        </p:spPr>
        <p:txBody>
          <a:bodyPr anchor="ctr">
            <a:spAutoFit/>
          </a:bodyPr>
          <a:lstStyle/>
          <a:p>
            <a:r>
              <a:rPr lang="en-US" altLang="zh-TW" sz="2000" dirty="0"/>
              <a:t>[Illustrations] </a:t>
            </a:r>
            <a:endParaRPr lang="zh-TW" altLang="zh-TW" sz="2000" dirty="0"/>
          </a:p>
          <a:p>
            <a:r>
              <a:rPr lang="en-US" altLang="zh-TW" sz="2000" dirty="0"/>
              <a:t>From point 1 of coordinates (X10,Y10) to point 2 (X30,Y30), the tool moves an actual distance of X20 and Y20 as shown in the figure below.</a:t>
            </a:r>
            <a:endParaRPr lang="zh-TW" altLang="zh-TW" sz="2000" dirty="0"/>
          </a:p>
          <a:p>
            <a:endParaRPr lang="zh-TW" altLang="zh-TW" sz="2000" dirty="0"/>
          </a:p>
        </p:txBody>
      </p:sp>
      <p:pic>
        <p:nvPicPr>
          <p:cNvPr id="14342" name="Picture 2"/>
          <p:cNvPicPr>
            <a:picLocks noChangeAspect="1" noChangeArrowheads="1"/>
          </p:cNvPicPr>
          <p:nvPr/>
        </p:nvPicPr>
        <p:blipFill>
          <a:blip r:embed="rId3" cstate="print"/>
          <a:srcRect/>
          <a:stretch>
            <a:fillRect/>
          </a:stretch>
        </p:blipFill>
        <p:spPr bwMode="auto">
          <a:xfrm>
            <a:off x="455613" y="3048000"/>
            <a:ext cx="4410075" cy="3200400"/>
          </a:xfrm>
          <a:prstGeom prst="rect">
            <a:avLst/>
          </a:prstGeom>
          <a:noFill/>
          <a:ln w="9525">
            <a:noFill/>
            <a:miter lim="800000"/>
            <a:headEnd/>
            <a:tailEnd/>
          </a:ln>
        </p:spPr>
      </p:pic>
      <p:sp>
        <p:nvSpPr>
          <p:cNvPr id="14343" name="Rectangle 1"/>
          <p:cNvSpPr>
            <a:spLocks noChangeArrowheads="1"/>
          </p:cNvSpPr>
          <p:nvPr/>
        </p:nvSpPr>
        <p:spPr bwMode="auto">
          <a:xfrm>
            <a:off x="5484813" y="3505200"/>
            <a:ext cx="3733800" cy="1323975"/>
          </a:xfrm>
          <a:prstGeom prst="rect">
            <a:avLst/>
          </a:prstGeom>
          <a:noFill/>
          <a:ln w="9525">
            <a:noFill/>
            <a:miter lim="800000"/>
            <a:headEnd/>
            <a:tailEnd/>
          </a:ln>
        </p:spPr>
        <p:txBody>
          <a:bodyPr anchor="ctr">
            <a:spAutoFit/>
          </a:bodyPr>
          <a:lstStyle/>
          <a:p>
            <a:r>
              <a:rPr lang="es-ES" altLang="zh-TW" sz="2000" dirty="0"/>
              <a:t>O1000</a:t>
            </a:r>
            <a:endParaRPr lang="zh-TW" altLang="zh-TW" sz="2000" dirty="0"/>
          </a:p>
          <a:p>
            <a:r>
              <a:rPr lang="es-ES" altLang="zh-TW" sz="2000" dirty="0"/>
              <a:t>G01 G90 X10.0 Y10.0 F500.0</a:t>
            </a:r>
            <a:endParaRPr lang="zh-TW" altLang="zh-TW" sz="2000" dirty="0"/>
          </a:p>
          <a:p>
            <a:r>
              <a:rPr lang="en-US" altLang="zh-TW" sz="2000" dirty="0"/>
              <a:t>X30.0 Y30.0</a:t>
            </a:r>
            <a:endParaRPr lang="zh-TW" altLang="zh-TW" sz="2000" dirty="0"/>
          </a:p>
          <a:p>
            <a:endParaRPr lang="zh-TW" altLang="zh-TW" sz="2000" dirty="0"/>
          </a:p>
        </p:txBody>
      </p:sp>
      <p:pic>
        <p:nvPicPr>
          <p:cNvPr id="14344" name="Picture 6"/>
          <p:cNvPicPr>
            <a:picLocks noChangeAspect="1" noChangeArrowheads="1"/>
          </p:cNvPicPr>
          <p:nvPr/>
        </p:nvPicPr>
        <p:blipFill>
          <a:blip r:embed="rId4" cstate="print"/>
          <a:srcRect/>
          <a:stretch>
            <a:fillRect/>
          </a:stretch>
        </p:blipFill>
        <p:spPr bwMode="auto">
          <a:xfrm>
            <a:off x="989013" y="6248400"/>
            <a:ext cx="1914525" cy="238125"/>
          </a:xfrm>
          <a:prstGeom prst="rect">
            <a:avLst/>
          </a:prstGeom>
          <a:noFill/>
          <a:ln w="9525">
            <a:noFill/>
            <a:miter lim="800000"/>
            <a:headEnd/>
            <a:tailEnd/>
          </a:ln>
        </p:spPr>
      </p:pic>
      <p:sp>
        <p:nvSpPr>
          <p:cNvPr id="9"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Формат команд </a:t>
            </a:r>
            <a:r>
              <a:rPr lang="en-US" altLang="zh-TW" b="1" kern="0">
                <a:latin typeface="微软雅黑" pitchFamily="34" charset="-122"/>
              </a:rPr>
              <a:t>G-</a:t>
            </a:r>
            <a:r>
              <a:rPr lang="ru-RU" altLang="zh-TW" b="1" kern="0">
                <a:latin typeface="微软雅黑" pitchFamily="34" charset="-122"/>
              </a:rPr>
              <a:t>кодов</a:t>
            </a:r>
            <a:br>
              <a:rPr lang="zh-CN" altLang="en-US" b="1" kern="0">
                <a:latin typeface="微软雅黑" pitchFamily="34" charset="-122"/>
              </a:rPr>
            </a:br>
            <a:endParaRPr lang="zh-TW" altLang="en-US" b="1" kern="0" dirty="0"/>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C87A0928-084C-4412-A431-819F67BBD450}" type="slidenum">
              <a:rPr lang="en-US" altLang="zh-TW"/>
              <a:pPr>
                <a:defRPr/>
              </a:pPr>
              <a:t>11</a:t>
            </a:fld>
            <a:endParaRPr lang="en-US" altLang="zh-TW"/>
          </a:p>
        </p:txBody>
      </p:sp>
      <p:sp>
        <p:nvSpPr>
          <p:cNvPr id="15363" name="Rectangle 1"/>
          <p:cNvSpPr>
            <a:spLocks noChangeArrowheads="1"/>
          </p:cNvSpPr>
          <p:nvPr/>
        </p:nvSpPr>
        <p:spPr bwMode="auto">
          <a:xfrm>
            <a:off x="227013" y="914400"/>
            <a:ext cx="8915400" cy="1016000"/>
          </a:xfrm>
          <a:prstGeom prst="rect">
            <a:avLst/>
          </a:prstGeom>
          <a:noFill/>
          <a:ln w="9525">
            <a:noFill/>
            <a:miter lim="800000"/>
            <a:headEnd/>
            <a:tailEnd/>
          </a:ln>
        </p:spPr>
        <p:txBody>
          <a:bodyPr anchor="ctr">
            <a:spAutoFit/>
          </a:bodyPr>
          <a:lstStyle/>
          <a:p>
            <a:r>
              <a:rPr lang="en-US" altLang="zh-TW" sz="2000" b="1" dirty="0"/>
              <a:t>G91:</a:t>
            </a:r>
            <a:r>
              <a:rPr lang="en-US" altLang="zh-TW" sz="2000" dirty="0"/>
              <a:t> </a:t>
            </a:r>
            <a:r>
              <a:rPr lang="en-US" altLang="zh-TW" sz="2000" b="1" dirty="0"/>
              <a:t>Incremental Coordinate System Command </a:t>
            </a:r>
            <a:r>
              <a:rPr lang="en-US" altLang="zh-TW" sz="2000" dirty="0"/>
              <a:t> </a:t>
            </a:r>
            <a:endParaRPr lang="zh-TW" altLang="zh-TW" sz="2000" dirty="0"/>
          </a:p>
          <a:p>
            <a:r>
              <a:rPr lang="ru-RU" altLang="zh-TW" sz="2000" dirty="0"/>
              <a:t>Формат команды</a:t>
            </a:r>
            <a:r>
              <a:rPr lang="en-US" altLang="zh-TW" sz="2000" dirty="0"/>
              <a:t>:	G91 Xˍ Yˍ Zˍ</a:t>
            </a:r>
            <a:endParaRPr lang="zh-TW" altLang="zh-TW" sz="2000" dirty="0"/>
          </a:p>
          <a:p>
            <a:endParaRPr lang="zh-TW" altLang="zh-TW" sz="2000" dirty="0"/>
          </a:p>
        </p:txBody>
      </p:sp>
      <p:sp>
        <p:nvSpPr>
          <p:cNvPr id="15365" name="Rectangle 1"/>
          <p:cNvSpPr>
            <a:spLocks noChangeArrowheads="1"/>
          </p:cNvSpPr>
          <p:nvPr/>
        </p:nvSpPr>
        <p:spPr bwMode="auto">
          <a:xfrm>
            <a:off x="303213" y="1752600"/>
            <a:ext cx="8915400" cy="1323975"/>
          </a:xfrm>
          <a:prstGeom prst="rect">
            <a:avLst/>
          </a:prstGeom>
          <a:noFill/>
          <a:ln w="9525">
            <a:noFill/>
            <a:miter lim="800000"/>
            <a:headEnd/>
            <a:tailEnd/>
          </a:ln>
        </p:spPr>
        <p:txBody>
          <a:bodyPr anchor="ctr">
            <a:spAutoFit/>
          </a:bodyPr>
          <a:lstStyle/>
          <a:p>
            <a:r>
              <a:rPr lang="en-US" altLang="zh-TW" sz="2000"/>
              <a:t>[Illustrations] </a:t>
            </a:r>
            <a:endParaRPr lang="zh-TW" altLang="zh-TW" sz="2000"/>
          </a:p>
          <a:p>
            <a:r>
              <a:rPr lang="en-US" altLang="zh-TW" sz="2000"/>
              <a:t>From point 1 of coordinates (X10, Y10) to point 2 (X20, Y20) the tool moves an actual distance of X20 and Y20 to point (X30, Y30) of the actual mechanical coordinates as shown in the figure below.</a:t>
            </a:r>
            <a:endParaRPr lang="zh-TW" altLang="zh-TW" sz="2000"/>
          </a:p>
        </p:txBody>
      </p:sp>
      <p:sp>
        <p:nvSpPr>
          <p:cNvPr id="15366" name="Rectangle 1"/>
          <p:cNvSpPr>
            <a:spLocks noChangeArrowheads="1"/>
          </p:cNvSpPr>
          <p:nvPr/>
        </p:nvSpPr>
        <p:spPr bwMode="auto">
          <a:xfrm>
            <a:off x="5484813" y="3505200"/>
            <a:ext cx="3733800" cy="1323975"/>
          </a:xfrm>
          <a:prstGeom prst="rect">
            <a:avLst/>
          </a:prstGeom>
          <a:noFill/>
          <a:ln w="9525">
            <a:noFill/>
            <a:miter lim="800000"/>
            <a:headEnd/>
            <a:tailEnd/>
          </a:ln>
        </p:spPr>
        <p:txBody>
          <a:bodyPr anchor="ctr">
            <a:spAutoFit/>
          </a:bodyPr>
          <a:lstStyle/>
          <a:p>
            <a:r>
              <a:rPr lang="es-ES" altLang="zh-TW" sz="2000" dirty="0"/>
              <a:t>O1001</a:t>
            </a:r>
            <a:endParaRPr lang="zh-TW" altLang="zh-TW" sz="2000" dirty="0"/>
          </a:p>
          <a:p>
            <a:r>
              <a:rPr lang="es-ES" altLang="zh-TW" sz="2000" dirty="0"/>
              <a:t>G01 G91 X10.0 Y10.0 F500.0</a:t>
            </a:r>
            <a:endParaRPr lang="zh-TW" altLang="zh-TW" sz="2000" dirty="0"/>
          </a:p>
          <a:p>
            <a:r>
              <a:rPr lang="es-ES" altLang="zh-TW" sz="2000" dirty="0"/>
              <a:t>X20.0 Y20.0</a:t>
            </a:r>
            <a:endParaRPr lang="zh-TW" altLang="zh-TW" sz="2000" dirty="0"/>
          </a:p>
          <a:p>
            <a:endParaRPr lang="zh-TW" altLang="zh-TW" sz="2000" dirty="0"/>
          </a:p>
        </p:txBody>
      </p:sp>
      <p:pic>
        <p:nvPicPr>
          <p:cNvPr id="15367" name="Picture 2"/>
          <p:cNvPicPr>
            <a:picLocks noChangeAspect="1" noChangeArrowheads="1"/>
          </p:cNvPicPr>
          <p:nvPr/>
        </p:nvPicPr>
        <p:blipFill>
          <a:blip r:embed="rId2" cstate="print"/>
          <a:srcRect/>
          <a:stretch>
            <a:fillRect/>
          </a:stretch>
        </p:blipFill>
        <p:spPr bwMode="auto">
          <a:xfrm>
            <a:off x="227013" y="3048000"/>
            <a:ext cx="4953000" cy="3533775"/>
          </a:xfrm>
          <a:prstGeom prst="rect">
            <a:avLst/>
          </a:prstGeom>
          <a:noFill/>
          <a:ln w="9525">
            <a:noFill/>
            <a:miter lim="800000"/>
            <a:headEnd/>
            <a:tailEnd/>
          </a:ln>
        </p:spPr>
      </p:pic>
      <p:pic>
        <p:nvPicPr>
          <p:cNvPr id="15368" name="Picture 6"/>
          <p:cNvPicPr>
            <a:picLocks noChangeAspect="1" noChangeArrowheads="1"/>
          </p:cNvPicPr>
          <p:nvPr/>
        </p:nvPicPr>
        <p:blipFill>
          <a:blip r:embed="rId3" cstate="print"/>
          <a:srcRect/>
          <a:stretch>
            <a:fillRect/>
          </a:stretch>
        </p:blipFill>
        <p:spPr bwMode="auto">
          <a:xfrm>
            <a:off x="293688" y="6604000"/>
            <a:ext cx="1914525" cy="238125"/>
          </a:xfrm>
          <a:prstGeom prst="rect">
            <a:avLst/>
          </a:prstGeom>
          <a:noFill/>
          <a:ln w="9525">
            <a:noFill/>
            <a:miter lim="800000"/>
            <a:headEnd/>
            <a:tailEnd/>
          </a:ln>
        </p:spPr>
      </p:pic>
      <p:sp>
        <p:nvSpPr>
          <p:cNvPr id="9"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Формат команд </a:t>
            </a:r>
            <a:r>
              <a:rPr lang="en-US" altLang="zh-TW" b="1" kern="0">
                <a:latin typeface="微软雅黑" pitchFamily="34" charset="-122"/>
              </a:rPr>
              <a:t>G-</a:t>
            </a:r>
            <a:r>
              <a:rPr lang="ru-RU" altLang="zh-TW" b="1" kern="0">
                <a:latin typeface="微软雅黑" pitchFamily="34" charset="-122"/>
              </a:rPr>
              <a:t>кодов</a:t>
            </a:r>
            <a:br>
              <a:rPr lang="zh-CN" altLang="en-US" b="1" kern="0">
                <a:latin typeface="微软雅黑" pitchFamily="34" charset="-122"/>
              </a:rPr>
            </a:br>
            <a:endParaRPr lang="zh-TW" altLang="en-US" b="1" kern="0" dirty="0"/>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p:cNvSpPr>
            <a:spLocks noChangeArrowheads="1"/>
          </p:cNvSpPr>
          <p:nvPr/>
        </p:nvSpPr>
        <p:spPr bwMode="auto">
          <a:xfrm>
            <a:off x="227013" y="914400"/>
            <a:ext cx="8915400" cy="1016000"/>
          </a:xfrm>
          <a:prstGeom prst="rect">
            <a:avLst/>
          </a:prstGeom>
          <a:noFill/>
          <a:ln w="9525">
            <a:noFill/>
            <a:miter lim="800000"/>
            <a:headEnd/>
            <a:tailEnd/>
          </a:ln>
        </p:spPr>
        <p:txBody>
          <a:bodyPr anchor="ctr">
            <a:spAutoFit/>
          </a:bodyPr>
          <a:lstStyle/>
          <a:p>
            <a:r>
              <a:rPr lang="en-US" altLang="zh-TW" sz="2000"/>
              <a:t>Example of using G90 and G91 commands together:</a:t>
            </a:r>
            <a:endParaRPr lang="zh-TW" altLang="zh-TW" sz="2000"/>
          </a:p>
          <a:p>
            <a:r>
              <a:rPr lang="en-US" altLang="zh-TW" sz="2000" b="1"/>
              <a:t> </a:t>
            </a:r>
            <a:r>
              <a:rPr lang="en-US" altLang="zh-TW" sz="2000"/>
              <a:t> </a:t>
            </a:r>
            <a:endParaRPr lang="zh-TW" altLang="zh-TW" sz="2000"/>
          </a:p>
          <a:p>
            <a:endParaRPr lang="zh-TW" altLang="zh-TW" sz="2000"/>
          </a:p>
        </p:txBody>
      </p:sp>
      <p:pic>
        <p:nvPicPr>
          <p:cNvPr id="16389" name="Picture 6"/>
          <p:cNvPicPr>
            <a:picLocks noChangeAspect="1" noChangeArrowheads="1"/>
          </p:cNvPicPr>
          <p:nvPr/>
        </p:nvPicPr>
        <p:blipFill>
          <a:blip r:embed="rId2" cstate="print"/>
          <a:srcRect/>
          <a:stretch>
            <a:fillRect/>
          </a:stretch>
        </p:blipFill>
        <p:spPr bwMode="auto">
          <a:xfrm>
            <a:off x="227013" y="6553200"/>
            <a:ext cx="1914525" cy="238125"/>
          </a:xfrm>
          <a:prstGeom prst="rect">
            <a:avLst/>
          </a:prstGeom>
          <a:noFill/>
          <a:ln w="9525">
            <a:noFill/>
            <a:miter lim="800000"/>
            <a:headEnd/>
            <a:tailEnd/>
          </a:ln>
        </p:spPr>
      </p:pic>
      <p:pic>
        <p:nvPicPr>
          <p:cNvPr id="6" name="Picture 2"/>
          <p:cNvPicPr>
            <a:picLocks noChangeAspect="1" noChangeArrowheads="1"/>
          </p:cNvPicPr>
          <p:nvPr/>
        </p:nvPicPr>
        <p:blipFill>
          <a:blip r:embed="rId3" cstate="print"/>
          <a:srcRect/>
          <a:stretch>
            <a:fillRect/>
          </a:stretch>
        </p:blipFill>
        <p:spPr bwMode="auto">
          <a:xfrm>
            <a:off x="532606" y="1905000"/>
            <a:ext cx="4933950" cy="3952875"/>
          </a:xfrm>
          <a:prstGeom prst="rect">
            <a:avLst/>
          </a:prstGeom>
          <a:noFill/>
          <a:ln w="9525">
            <a:noFill/>
            <a:miter lim="800000"/>
            <a:headEnd/>
            <a:tailEnd/>
          </a:ln>
          <a:effectLst/>
        </p:spPr>
      </p:pic>
      <p:sp>
        <p:nvSpPr>
          <p:cNvPr id="7" name="文字方塊 6"/>
          <p:cNvSpPr txBox="1"/>
          <p:nvPr/>
        </p:nvSpPr>
        <p:spPr>
          <a:xfrm>
            <a:off x="5790406" y="2590800"/>
            <a:ext cx="3276600" cy="2585323"/>
          </a:xfrm>
          <a:prstGeom prst="rect">
            <a:avLst/>
          </a:prstGeom>
          <a:noFill/>
        </p:spPr>
        <p:txBody>
          <a:bodyPr wrap="square" rtlCol="0">
            <a:spAutoFit/>
          </a:bodyPr>
          <a:lstStyle/>
          <a:p>
            <a:r>
              <a:rPr lang="en-US" altLang="zh-TW" dirty="0"/>
              <a:t>O0010</a:t>
            </a:r>
          </a:p>
          <a:p>
            <a:r>
              <a:rPr lang="es-ES" altLang="zh-TW" dirty="0"/>
              <a:t>G01 G90 X0 Y0 F1000</a:t>
            </a:r>
          </a:p>
          <a:p>
            <a:r>
              <a:rPr lang="en-US" altLang="zh-TW" dirty="0"/>
              <a:t>X40.0</a:t>
            </a:r>
          </a:p>
          <a:p>
            <a:r>
              <a:rPr lang="en-US" altLang="zh-TW" dirty="0"/>
              <a:t>G91 Y20.0</a:t>
            </a:r>
          </a:p>
          <a:p>
            <a:r>
              <a:rPr lang="en-US" altLang="zh-TW" dirty="0"/>
              <a:t>X-5.0 Y5.0</a:t>
            </a:r>
          </a:p>
          <a:p>
            <a:r>
              <a:rPr lang="en-US" altLang="zh-TW" dirty="0"/>
              <a:t>G90 X5.0</a:t>
            </a:r>
          </a:p>
          <a:p>
            <a:r>
              <a:rPr lang="en-US" altLang="zh-TW" dirty="0"/>
              <a:t>X0 Y20.0</a:t>
            </a:r>
          </a:p>
          <a:p>
            <a:r>
              <a:rPr lang="en-US" altLang="zh-TW" dirty="0"/>
              <a:t>Y0</a:t>
            </a:r>
          </a:p>
          <a:p>
            <a:r>
              <a:rPr lang="en-US" altLang="zh-TW" dirty="0"/>
              <a:t>M30</a:t>
            </a:r>
            <a:endParaRPr lang="zh-TW" altLang="en-US" dirty="0"/>
          </a:p>
        </p:txBody>
      </p:sp>
      <p:sp>
        <p:nvSpPr>
          <p:cNvPr id="8"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Формат команд </a:t>
            </a:r>
            <a:r>
              <a:rPr lang="en-US" altLang="zh-TW" b="1" kern="0">
                <a:latin typeface="微软雅黑" pitchFamily="34" charset="-122"/>
              </a:rPr>
              <a:t>G-</a:t>
            </a:r>
            <a:r>
              <a:rPr lang="ru-RU" altLang="zh-TW" b="1" kern="0">
                <a:latin typeface="微软雅黑" pitchFamily="34" charset="-122"/>
              </a:rPr>
              <a:t>кодов</a:t>
            </a:r>
            <a:br>
              <a:rPr lang="zh-CN" altLang="en-US" b="1" kern="0">
                <a:latin typeface="微软雅黑" pitchFamily="34" charset="-122"/>
              </a:rPr>
            </a:br>
            <a:endParaRPr lang="zh-TW" altLang="en-US" b="1" kern="0" dirty="0"/>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9B686476-BBAA-445F-99C2-CE794BF44349}" type="slidenum">
              <a:rPr lang="en-US" altLang="zh-TW"/>
              <a:pPr>
                <a:defRPr/>
              </a:pPr>
              <a:t>13</a:t>
            </a:fld>
            <a:endParaRPr lang="en-US" altLang="zh-TW"/>
          </a:p>
        </p:txBody>
      </p:sp>
      <p:sp>
        <p:nvSpPr>
          <p:cNvPr id="17411" name="Rectangle 1"/>
          <p:cNvSpPr>
            <a:spLocks noChangeArrowheads="1"/>
          </p:cNvSpPr>
          <p:nvPr/>
        </p:nvSpPr>
        <p:spPr bwMode="auto">
          <a:xfrm>
            <a:off x="380206" y="990600"/>
            <a:ext cx="8915400" cy="2862322"/>
          </a:xfrm>
          <a:prstGeom prst="rect">
            <a:avLst/>
          </a:prstGeom>
          <a:noFill/>
          <a:ln w="9525">
            <a:noFill/>
            <a:miter lim="800000"/>
            <a:headEnd/>
            <a:tailEnd/>
          </a:ln>
        </p:spPr>
        <p:txBody>
          <a:bodyPr anchor="ctr">
            <a:spAutoFit/>
          </a:bodyPr>
          <a:lstStyle/>
          <a:p>
            <a:r>
              <a:rPr lang="en-US" altLang="zh-TW" sz="2000" b="1" dirty="0"/>
              <a:t>G54~G59: </a:t>
            </a:r>
            <a:r>
              <a:rPr lang="en-US" altLang="zh-TW" sz="2000" b="1" dirty="0" err="1"/>
              <a:t>Workpiece</a:t>
            </a:r>
            <a:r>
              <a:rPr lang="en-US" altLang="zh-TW" sz="2000" b="1" dirty="0"/>
              <a:t> Coordinate System Selection Command</a:t>
            </a:r>
            <a:r>
              <a:rPr lang="en-US" altLang="zh-TW" sz="2000" dirty="0"/>
              <a:t> </a:t>
            </a:r>
            <a:endParaRPr lang="zh-TW" altLang="zh-TW" sz="2000" dirty="0"/>
          </a:p>
          <a:p>
            <a:r>
              <a:rPr lang="ru-RU" altLang="zh-TW" sz="2000" dirty="0"/>
              <a:t>Формат команды</a:t>
            </a:r>
            <a:r>
              <a:rPr lang="en-US" altLang="zh-TW" sz="2000" dirty="0"/>
              <a:t>:	</a:t>
            </a:r>
          </a:p>
          <a:p>
            <a:endParaRPr lang="en-US" altLang="zh-TW" sz="2000" dirty="0"/>
          </a:p>
          <a:p>
            <a:r>
              <a:rPr lang="en-US" altLang="zh-TW" sz="2000" dirty="0"/>
              <a:t>G90 G54 Xˍ Yˍ Zˍ or;</a:t>
            </a:r>
            <a:endParaRPr lang="zh-TW" altLang="zh-TW" sz="2000" dirty="0"/>
          </a:p>
          <a:p>
            <a:r>
              <a:rPr lang="en-US" altLang="zh-TW" sz="2000" dirty="0"/>
              <a:t>G90 G55 Xˍ Yˍ Zˍ or;</a:t>
            </a:r>
            <a:endParaRPr lang="zh-TW" altLang="zh-TW" sz="2000" dirty="0"/>
          </a:p>
          <a:p>
            <a:r>
              <a:rPr lang="en-US" altLang="zh-TW" sz="2000" dirty="0"/>
              <a:t>G90 G56 Xˍ Yˍ Zˍ or;</a:t>
            </a:r>
            <a:endParaRPr lang="zh-TW" altLang="zh-TW" sz="2000" dirty="0"/>
          </a:p>
          <a:p>
            <a:r>
              <a:rPr lang="en-US" altLang="zh-TW" sz="2000" dirty="0"/>
              <a:t>G90 G57 Xˍ Yˍ Zˍ or;</a:t>
            </a:r>
            <a:endParaRPr lang="zh-TW" altLang="zh-TW" sz="2000" dirty="0"/>
          </a:p>
          <a:p>
            <a:r>
              <a:rPr lang="en-US" altLang="zh-TW" sz="2000" dirty="0"/>
              <a:t>G90 G58 Xˍ Yˍ Zˍ or;</a:t>
            </a:r>
            <a:endParaRPr lang="zh-TW" altLang="zh-TW" sz="2000" dirty="0"/>
          </a:p>
          <a:p>
            <a:r>
              <a:rPr lang="en-US" altLang="zh-TW" sz="2000" dirty="0"/>
              <a:t>G90 G59 Xˍ Yˍ Zˍ</a:t>
            </a:r>
          </a:p>
        </p:txBody>
      </p:sp>
      <p:sp>
        <p:nvSpPr>
          <p:cNvPr id="6" name="文字方塊 5"/>
          <p:cNvSpPr txBox="1"/>
          <p:nvPr/>
        </p:nvSpPr>
        <p:spPr>
          <a:xfrm>
            <a:off x="3580606" y="1676400"/>
            <a:ext cx="5867400" cy="2308324"/>
          </a:xfrm>
          <a:prstGeom prst="rect">
            <a:avLst/>
          </a:prstGeom>
          <a:noFill/>
        </p:spPr>
        <p:txBody>
          <a:bodyPr wrap="square" rtlCol="0">
            <a:spAutoFit/>
          </a:bodyPr>
          <a:lstStyle/>
          <a:p>
            <a:r>
              <a:rPr lang="en-US" altLang="zh-TW" dirty="0"/>
              <a:t>A  </a:t>
            </a:r>
            <a:r>
              <a:rPr lang="en-US" altLang="zh-TW" dirty="0" err="1"/>
              <a:t>workpiece</a:t>
            </a:r>
            <a:r>
              <a:rPr lang="en-US" altLang="zh-TW" dirty="0"/>
              <a:t> coordinates system is created by moving the tool from the mechanical origin to the desired program origin (with proper X and Y distance), registering this position data in the  </a:t>
            </a:r>
            <a:r>
              <a:rPr lang="en-US" altLang="zh-TW" dirty="0" err="1"/>
              <a:t>workpiece</a:t>
            </a:r>
            <a:r>
              <a:rPr lang="en-US" altLang="zh-TW" dirty="0"/>
              <a:t>  coordinates system setup (G54~G59) in the controller </a:t>
            </a:r>
            <a:r>
              <a:rPr lang="en-US" altLang="zh-TW" dirty="0">
                <a:solidFill>
                  <a:srgbClr val="0087DC"/>
                </a:solidFill>
              </a:rPr>
              <a:t>OFS group </a:t>
            </a:r>
            <a:r>
              <a:rPr lang="en-US" altLang="zh-TW" dirty="0"/>
              <a:t>function, and executing the </a:t>
            </a:r>
            <a:r>
              <a:rPr lang="en-US" altLang="zh-TW" dirty="0" err="1"/>
              <a:t>workpiece</a:t>
            </a:r>
            <a:endParaRPr lang="en-US" altLang="zh-TW" dirty="0"/>
          </a:p>
          <a:p>
            <a:r>
              <a:rPr lang="en-US" altLang="zh-TW" dirty="0"/>
              <a:t>coordinates system code, then you can set up the </a:t>
            </a:r>
            <a:r>
              <a:rPr lang="en-US" altLang="zh-TW" dirty="0" err="1"/>
              <a:t>workpiece</a:t>
            </a:r>
            <a:r>
              <a:rPr lang="en-US" altLang="zh-TW" dirty="0"/>
              <a:t> coordinates origin.</a:t>
            </a:r>
            <a:endParaRPr lang="zh-TW" altLang="en-US" dirty="0"/>
          </a:p>
        </p:txBody>
      </p:sp>
      <p:sp>
        <p:nvSpPr>
          <p:cNvPr id="7" name="文字方塊 6"/>
          <p:cNvSpPr txBox="1"/>
          <p:nvPr/>
        </p:nvSpPr>
        <p:spPr>
          <a:xfrm>
            <a:off x="608806" y="4419600"/>
            <a:ext cx="8839200" cy="1938992"/>
          </a:xfrm>
          <a:prstGeom prst="rect">
            <a:avLst/>
          </a:prstGeom>
          <a:noFill/>
        </p:spPr>
        <p:txBody>
          <a:bodyPr wrap="square" rtlCol="0">
            <a:spAutoFit/>
          </a:bodyPr>
          <a:lstStyle/>
          <a:p>
            <a:r>
              <a:rPr lang="en-US" altLang="zh-TW" sz="2000" dirty="0"/>
              <a:t>The system also features a designation function out of </a:t>
            </a:r>
            <a:r>
              <a:rPr lang="en-US" altLang="zh-TW" sz="2000" dirty="0">
                <a:solidFill>
                  <a:srgbClr val="0087DC"/>
                </a:solidFill>
              </a:rPr>
              <a:t>64 sets of  expansive </a:t>
            </a:r>
            <a:r>
              <a:rPr lang="en-US" altLang="zh-TW" sz="2000" dirty="0" err="1">
                <a:solidFill>
                  <a:srgbClr val="0087DC"/>
                </a:solidFill>
              </a:rPr>
              <a:t>workpiece</a:t>
            </a:r>
            <a:r>
              <a:rPr lang="en-US" altLang="zh-TW" sz="2000" dirty="0">
                <a:solidFill>
                  <a:srgbClr val="0087DC"/>
                </a:solidFill>
              </a:rPr>
              <a:t> coordinates</a:t>
            </a:r>
            <a:r>
              <a:rPr lang="en-US" altLang="zh-TW" sz="2000" dirty="0"/>
              <a:t> system options. </a:t>
            </a:r>
          </a:p>
          <a:p>
            <a:r>
              <a:rPr lang="en-US" altLang="zh-TW" sz="2000" dirty="0"/>
              <a:t>This is done by assigning values to argument P_ (with valid value range of 1~64) in command G54. </a:t>
            </a:r>
          </a:p>
          <a:p>
            <a:r>
              <a:rPr lang="en-US" altLang="zh-TW" sz="2000" dirty="0"/>
              <a:t>For example, G54 P10 X_ Y_ Z_. It means the tenth coordinates system of expanded </a:t>
            </a:r>
            <a:r>
              <a:rPr lang="en-US" altLang="zh-TW" sz="2000" dirty="0" err="1"/>
              <a:t>workpiece</a:t>
            </a:r>
            <a:r>
              <a:rPr lang="en-US" altLang="zh-TW" sz="2000" dirty="0"/>
              <a:t> coordinates system is used.</a:t>
            </a:r>
            <a:endParaRPr lang="zh-TW" altLang="en-US" sz="2000" dirty="0"/>
          </a:p>
        </p:txBody>
      </p:sp>
      <p:sp>
        <p:nvSpPr>
          <p:cNvPr id="8"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Формат команд </a:t>
            </a:r>
            <a:r>
              <a:rPr lang="en-US" altLang="zh-TW" b="1" kern="0">
                <a:latin typeface="微软雅黑" pitchFamily="34" charset="-122"/>
              </a:rPr>
              <a:t>G-</a:t>
            </a:r>
            <a:r>
              <a:rPr lang="ru-RU" altLang="zh-TW" b="1" kern="0">
                <a:latin typeface="微软雅黑" pitchFamily="34" charset="-122"/>
              </a:rPr>
              <a:t>кодов</a:t>
            </a:r>
            <a:br>
              <a:rPr lang="zh-CN" altLang="en-US" b="1" kern="0">
                <a:latin typeface="微软雅黑" pitchFamily="34" charset="-122"/>
              </a:rPr>
            </a:br>
            <a:endParaRPr lang="zh-TW" altLang="en-US" b="1" kern="0" dirty="0"/>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AF0714CD-1557-4958-B780-B8D4D3F9A735}" type="slidenum">
              <a:rPr lang="en-US" altLang="zh-TW"/>
              <a:pPr>
                <a:defRPr/>
              </a:pPr>
              <a:t>14</a:t>
            </a:fld>
            <a:endParaRPr lang="en-US" altLang="zh-TW"/>
          </a:p>
        </p:txBody>
      </p:sp>
      <p:pic>
        <p:nvPicPr>
          <p:cNvPr id="18436" name="Picture 2"/>
          <p:cNvPicPr>
            <a:picLocks noChangeAspect="1" noChangeArrowheads="1"/>
          </p:cNvPicPr>
          <p:nvPr/>
        </p:nvPicPr>
        <p:blipFill>
          <a:blip r:embed="rId2" cstate="print"/>
          <a:srcRect/>
          <a:stretch>
            <a:fillRect/>
          </a:stretch>
        </p:blipFill>
        <p:spPr bwMode="auto">
          <a:xfrm>
            <a:off x="74613" y="1371600"/>
            <a:ext cx="8005762" cy="4419600"/>
          </a:xfrm>
          <a:prstGeom prst="rect">
            <a:avLst/>
          </a:prstGeom>
          <a:noFill/>
          <a:ln w="9525">
            <a:noFill/>
            <a:miter lim="800000"/>
            <a:headEnd/>
            <a:tailEnd/>
          </a:ln>
        </p:spPr>
      </p:pic>
      <p:sp>
        <p:nvSpPr>
          <p:cNvPr id="18437" name="文字方塊 5"/>
          <p:cNvSpPr txBox="1">
            <a:spLocks noChangeArrowheads="1"/>
          </p:cNvSpPr>
          <p:nvPr/>
        </p:nvSpPr>
        <p:spPr bwMode="auto">
          <a:xfrm>
            <a:off x="5332413" y="4191000"/>
            <a:ext cx="4343400" cy="1200150"/>
          </a:xfrm>
          <a:prstGeom prst="rect">
            <a:avLst/>
          </a:prstGeom>
          <a:noFill/>
          <a:ln w="9525">
            <a:noFill/>
            <a:miter lim="800000"/>
            <a:headEnd/>
            <a:tailEnd/>
          </a:ln>
        </p:spPr>
        <p:txBody>
          <a:bodyPr>
            <a:spAutoFit/>
          </a:bodyPr>
          <a:lstStyle/>
          <a:p>
            <a:r>
              <a:rPr lang="en-US" altLang="zh-TW">
                <a:solidFill>
                  <a:srgbClr val="0000FF"/>
                </a:solidFill>
              </a:rPr>
              <a:t>Work reference point of G55 coordinate system , this point is decided based on user’s request.</a:t>
            </a:r>
            <a:r>
              <a:rPr lang="en-US" altLang="zh-TW"/>
              <a:t> </a:t>
            </a:r>
          </a:p>
          <a:p>
            <a:endParaRPr lang="zh-TW" altLang="en-US"/>
          </a:p>
        </p:txBody>
      </p:sp>
      <p:sp>
        <p:nvSpPr>
          <p:cNvPr id="6"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Формат команд </a:t>
            </a:r>
            <a:r>
              <a:rPr lang="en-US" altLang="zh-TW" b="1" kern="0">
                <a:latin typeface="微软雅黑" pitchFamily="34" charset="-122"/>
              </a:rPr>
              <a:t>G-</a:t>
            </a:r>
            <a:r>
              <a:rPr lang="ru-RU" altLang="zh-TW" b="1" kern="0">
                <a:latin typeface="微软雅黑" pitchFamily="34" charset="-122"/>
              </a:rPr>
              <a:t>кодов</a:t>
            </a:r>
            <a:br>
              <a:rPr lang="zh-CN" altLang="en-US" b="1" kern="0">
                <a:latin typeface="微软雅黑" pitchFamily="34" charset="-122"/>
              </a:rPr>
            </a:br>
            <a:endParaRPr lang="zh-TW" altLang="en-US" b="1" kern="0" dirty="0"/>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2F690C4C-7DBA-4FA1-A478-39096879F31E}" type="slidenum">
              <a:rPr lang="en-US" altLang="zh-TW"/>
              <a:pPr>
                <a:defRPr/>
              </a:pPr>
              <a:t>15</a:t>
            </a:fld>
            <a:endParaRPr lang="en-US" altLang="zh-TW"/>
          </a:p>
        </p:txBody>
      </p:sp>
      <p:sp>
        <p:nvSpPr>
          <p:cNvPr id="19459" name="Rectangle 1"/>
          <p:cNvSpPr>
            <a:spLocks noChangeArrowheads="1"/>
          </p:cNvSpPr>
          <p:nvPr/>
        </p:nvSpPr>
        <p:spPr bwMode="auto">
          <a:xfrm>
            <a:off x="379413" y="1066800"/>
            <a:ext cx="8915400" cy="1938338"/>
          </a:xfrm>
          <a:prstGeom prst="rect">
            <a:avLst/>
          </a:prstGeom>
          <a:noFill/>
          <a:ln w="9525">
            <a:noFill/>
            <a:miter lim="800000"/>
            <a:headEnd/>
            <a:tailEnd/>
          </a:ln>
        </p:spPr>
        <p:txBody>
          <a:bodyPr anchor="ctr">
            <a:spAutoFit/>
          </a:bodyPr>
          <a:lstStyle/>
          <a:p>
            <a:r>
              <a:rPr lang="en-US" altLang="zh-TW" sz="2000" b="1" dirty="0"/>
              <a:t>G28: Homing to the First Reference Point</a:t>
            </a:r>
            <a:r>
              <a:rPr lang="en-US" altLang="zh-TW" sz="2000" dirty="0"/>
              <a:t> </a:t>
            </a:r>
            <a:endParaRPr lang="zh-TW" altLang="zh-TW" sz="2000" dirty="0"/>
          </a:p>
          <a:p>
            <a:r>
              <a:rPr lang="ru-RU" altLang="zh-TW" sz="2000" dirty="0"/>
              <a:t>Формат команды</a:t>
            </a:r>
            <a:r>
              <a:rPr lang="en-US" altLang="zh-TW" sz="2000" dirty="0"/>
              <a:t>:G90 G28 Xˍ Yˍ Zˍ or;</a:t>
            </a:r>
            <a:endParaRPr lang="zh-TW" altLang="zh-TW" sz="2000" dirty="0"/>
          </a:p>
          <a:p>
            <a:r>
              <a:rPr lang="en-US" altLang="zh-TW" sz="2000" dirty="0"/>
              <a:t>                              G91 G28 Xˍ Yˍ Zˍ</a:t>
            </a:r>
            <a:endParaRPr lang="zh-TW" altLang="zh-TW" sz="2000" dirty="0"/>
          </a:p>
          <a:p>
            <a:r>
              <a:rPr lang="en-US" altLang="zh-TW" sz="2000" dirty="0"/>
              <a:t> </a:t>
            </a:r>
            <a:endParaRPr lang="zh-TW" altLang="zh-TW" sz="2000" dirty="0"/>
          </a:p>
          <a:p>
            <a:r>
              <a:rPr lang="en-US" altLang="zh-TW" sz="2000" dirty="0"/>
              <a:t>                              Xˍ Yˍ Zˍ: Coordinates of reference point</a:t>
            </a:r>
            <a:endParaRPr lang="zh-TW" altLang="zh-TW" sz="2000" dirty="0"/>
          </a:p>
          <a:p>
            <a:endParaRPr lang="zh-TW" altLang="zh-TW" sz="2000" dirty="0"/>
          </a:p>
        </p:txBody>
      </p:sp>
      <p:sp>
        <p:nvSpPr>
          <p:cNvPr id="6" name="文字方塊 5"/>
          <p:cNvSpPr txBox="1"/>
          <p:nvPr/>
        </p:nvSpPr>
        <p:spPr>
          <a:xfrm>
            <a:off x="532606" y="3581400"/>
            <a:ext cx="8915400" cy="1938992"/>
          </a:xfrm>
          <a:prstGeom prst="rect">
            <a:avLst/>
          </a:prstGeom>
          <a:noFill/>
        </p:spPr>
        <p:txBody>
          <a:bodyPr wrap="square" rtlCol="0">
            <a:spAutoFit/>
          </a:bodyPr>
          <a:lstStyle/>
          <a:p>
            <a:r>
              <a:rPr lang="en-US" altLang="zh-TW" sz="2000" dirty="0"/>
              <a:t>Command description: </a:t>
            </a:r>
          </a:p>
          <a:p>
            <a:r>
              <a:rPr lang="en-US" altLang="zh-TW" sz="2000" dirty="0"/>
              <a:t>This command instructs the tool to fast move (G00) from the reference point given by the command to the mechanical origin. </a:t>
            </a:r>
          </a:p>
          <a:p>
            <a:r>
              <a:rPr lang="en-US" altLang="zh-TW" sz="2000" dirty="0"/>
              <a:t>It is designed to return to the mechanical origin by moving to the reference point given by the command to avoid any intersection with the </a:t>
            </a:r>
            <a:r>
              <a:rPr lang="en-US" altLang="zh-TW" sz="2000" dirty="0" err="1"/>
              <a:t>workpiece</a:t>
            </a:r>
            <a:r>
              <a:rPr lang="en-US" altLang="zh-TW" sz="2000" dirty="0"/>
              <a:t> or the machine equipment.</a:t>
            </a:r>
            <a:endParaRPr lang="zh-TW" altLang="en-US" sz="2000" dirty="0"/>
          </a:p>
        </p:txBody>
      </p:sp>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Формат команд </a:t>
            </a:r>
            <a:r>
              <a:rPr lang="en-US" altLang="zh-TW" b="1" kern="0">
                <a:latin typeface="微软雅黑" pitchFamily="34" charset="-122"/>
              </a:rPr>
              <a:t>G-</a:t>
            </a:r>
            <a:r>
              <a:rPr lang="ru-RU" altLang="zh-TW" b="1" kern="0">
                <a:latin typeface="微软雅黑" pitchFamily="34" charset="-122"/>
              </a:rPr>
              <a:t>кодов</a:t>
            </a:r>
            <a:br>
              <a:rPr lang="zh-CN" altLang="en-US" b="1" kern="0">
                <a:latin typeface="微软雅黑" pitchFamily="34" charset="-122"/>
              </a:rPr>
            </a:br>
            <a:endParaRPr lang="zh-TW" altLang="en-US" b="1" kern="0" dirty="0"/>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2ADE4FF3-C13E-426D-AEA2-4E761B482369}" type="slidenum">
              <a:rPr lang="en-US" altLang="zh-TW"/>
              <a:pPr>
                <a:defRPr/>
              </a:pPr>
              <a:t>16</a:t>
            </a:fld>
            <a:endParaRPr lang="en-US" altLang="zh-TW"/>
          </a:p>
        </p:txBody>
      </p:sp>
      <p:sp>
        <p:nvSpPr>
          <p:cNvPr id="6" name="文字方塊 5"/>
          <p:cNvSpPr txBox="1"/>
          <p:nvPr/>
        </p:nvSpPr>
        <p:spPr>
          <a:xfrm>
            <a:off x="1142206" y="5181600"/>
            <a:ext cx="7924800" cy="1200329"/>
          </a:xfrm>
          <a:prstGeom prst="rect">
            <a:avLst/>
          </a:prstGeom>
          <a:noFill/>
        </p:spPr>
        <p:txBody>
          <a:bodyPr wrap="square" rtlCol="0">
            <a:spAutoFit/>
          </a:bodyPr>
          <a:lstStyle/>
          <a:p>
            <a:r>
              <a:rPr lang="en-US" altLang="zh-TW" dirty="0"/>
              <a:t>G90 G28 Z50 </a:t>
            </a:r>
            <a:r>
              <a:rPr lang="en-US" altLang="zh-TW" b="1" dirty="0"/>
              <a:t>→ Return to mechanical origin from point A through reference point B </a:t>
            </a:r>
            <a:r>
              <a:rPr lang="en-US" altLang="zh-TW" dirty="0"/>
              <a:t>(Z-axis).</a:t>
            </a:r>
          </a:p>
          <a:p>
            <a:endParaRPr lang="en-US" altLang="zh-TW" dirty="0"/>
          </a:p>
          <a:p>
            <a:r>
              <a:rPr lang="en-US" altLang="zh-TW" dirty="0"/>
              <a:t>M06 T02 </a:t>
            </a:r>
            <a:r>
              <a:rPr lang="en-US" altLang="zh-TW" b="1" dirty="0"/>
              <a:t>→ Switch to tool 2.</a:t>
            </a:r>
            <a:endParaRPr lang="zh-TW" altLang="en-US" dirty="0"/>
          </a:p>
        </p:txBody>
      </p:sp>
      <p:pic>
        <p:nvPicPr>
          <p:cNvPr id="1026" name="Picture 2"/>
          <p:cNvPicPr>
            <a:picLocks noChangeAspect="1" noChangeArrowheads="1"/>
          </p:cNvPicPr>
          <p:nvPr/>
        </p:nvPicPr>
        <p:blipFill>
          <a:blip r:embed="rId3" cstate="print"/>
          <a:srcRect/>
          <a:stretch>
            <a:fillRect/>
          </a:stretch>
        </p:blipFill>
        <p:spPr bwMode="auto">
          <a:xfrm>
            <a:off x="2361406" y="997798"/>
            <a:ext cx="4953000" cy="4027838"/>
          </a:xfrm>
          <a:prstGeom prst="rect">
            <a:avLst/>
          </a:prstGeom>
          <a:noFill/>
          <a:ln w="9525">
            <a:noFill/>
            <a:miter lim="800000"/>
            <a:headEnd/>
            <a:tailEnd/>
          </a:ln>
          <a:effectLst/>
        </p:spPr>
      </p:pic>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Формат команд </a:t>
            </a:r>
            <a:r>
              <a:rPr lang="en-US" altLang="zh-TW" b="1" kern="0">
                <a:latin typeface="微软雅黑" pitchFamily="34" charset="-122"/>
              </a:rPr>
              <a:t>G-</a:t>
            </a:r>
            <a:r>
              <a:rPr lang="ru-RU" altLang="zh-TW" b="1" kern="0">
                <a:latin typeface="微软雅黑" pitchFamily="34" charset="-122"/>
              </a:rPr>
              <a:t>кодов</a:t>
            </a:r>
            <a:br>
              <a:rPr lang="zh-CN" altLang="en-US" b="1" kern="0">
                <a:latin typeface="微软雅黑" pitchFamily="34" charset="-122"/>
              </a:rPr>
            </a:br>
            <a:endParaRPr lang="zh-TW" altLang="en-US" b="1" kern="0" dirty="0"/>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2F6CA2BF-0783-4726-BE0A-B2712E9E70F5}" type="slidenum">
              <a:rPr lang="en-US" altLang="zh-TW"/>
              <a:pPr>
                <a:defRPr/>
              </a:pPr>
              <a:t>17</a:t>
            </a:fld>
            <a:endParaRPr lang="en-US" altLang="zh-TW"/>
          </a:p>
        </p:txBody>
      </p:sp>
      <p:sp>
        <p:nvSpPr>
          <p:cNvPr id="21508" name="Rectangle 1"/>
          <p:cNvSpPr>
            <a:spLocks noChangeArrowheads="1"/>
          </p:cNvSpPr>
          <p:nvPr/>
        </p:nvSpPr>
        <p:spPr bwMode="auto">
          <a:xfrm>
            <a:off x="379413" y="914400"/>
            <a:ext cx="8915400" cy="1631950"/>
          </a:xfrm>
          <a:prstGeom prst="rect">
            <a:avLst/>
          </a:prstGeom>
          <a:noFill/>
          <a:ln w="9525">
            <a:noFill/>
            <a:miter lim="800000"/>
            <a:headEnd/>
            <a:tailEnd/>
          </a:ln>
        </p:spPr>
        <p:txBody>
          <a:bodyPr anchor="ctr">
            <a:spAutoFit/>
          </a:bodyPr>
          <a:lstStyle/>
          <a:p>
            <a:r>
              <a:rPr lang="en-US" altLang="zh-TW" sz="2000" dirty="0"/>
              <a:t>[Illustrations]</a:t>
            </a:r>
            <a:endParaRPr lang="zh-TW" altLang="zh-TW" sz="2000" dirty="0"/>
          </a:p>
          <a:p>
            <a:r>
              <a:rPr lang="en-US" altLang="zh-TW" sz="2000" dirty="0"/>
              <a:t> </a:t>
            </a:r>
            <a:endParaRPr lang="zh-TW" altLang="zh-TW" sz="2000" dirty="0"/>
          </a:p>
          <a:p>
            <a:r>
              <a:rPr lang="en-US" altLang="zh-TW" sz="2000" dirty="0"/>
              <a:t>Status of G90/G91 differs in the process of returning to the mechanical origin when command G28 is executed. See figure below for details.</a:t>
            </a:r>
            <a:endParaRPr lang="zh-TW" altLang="zh-TW" sz="2000" dirty="0"/>
          </a:p>
          <a:p>
            <a:endParaRPr lang="zh-TW" altLang="zh-TW" sz="2000" dirty="0"/>
          </a:p>
        </p:txBody>
      </p:sp>
      <p:pic>
        <p:nvPicPr>
          <p:cNvPr id="21509" name="Picture 2"/>
          <p:cNvPicPr>
            <a:picLocks noChangeAspect="1" noChangeArrowheads="1"/>
          </p:cNvPicPr>
          <p:nvPr/>
        </p:nvPicPr>
        <p:blipFill>
          <a:blip r:embed="rId2" cstate="print"/>
          <a:srcRect/>
          <a:stretch>
            <a:fillRect/>
          </a:stretch>
        </p:blipFill>
        <p:spPr bwMode="auto">
          <a:xfrm>
            <a:off x="1141413" y="2667000"/>
            <a:ext cx="7467600" cy="3740150"/>
          </a:xfrm>
          <a:prstGeom prst="rect">
            <a:avLst/>
          </a:prstGeom>
          <a:noFill/>
          <a:ln w="9525">
            <a:noFill/>
            <a:miter lim="800000"/>
            <a:headEnd/>
            <a:tailEnd/>
          </a:ln>
        </p:spPr>
      </p:pic>
      <p:sp>
        <p:nvSpPr>
          <p:cNvPr id="6"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Формат команд </a:t>
            </a:r>
            <a:r>
              <a:rPr lang="en-US" altLang="zh-TW" b="1" kern="0">
                <a:latin typeface="微软雅黑" pitchFamily="34" charset="-122"/>
              </a:rPr>
              <a:t>G-</a:t>
            </a:r>
            <a:r>
              <a:rPr lang="ru-RU" altLang="zh-TW" b="1" kern="0">
                <a:latin typeface="微软雅黑" pitchFamily="34" charset="-122"/>
              </a:rPr>
              <a:t>кодов</a:t>
            </a:r>
            <a:br>
              <a:rPr lang="zh-CN" altLang="en-US" b="1" kern="0">
                <a:latin typeface="微软雅黑" pitchFamily="34" charset="-122"/>
              </a:rPr>
            </a:br>
            <a:endParaRPr lang="zh-TW" altLang="en-US" b="1" kern="0" dirty="0"/>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AF4F1884-7512-4DF1-8BBA-1D988BA1277F}" type="slidenum">
              <a:rPr lang="en-US" altLang="zh-TW"/>
              <a:pPr>
                <a:defRPr/>
              </a:pPr>
              <a:t>18</a:t>
            </a:fld>
            <a:endParaRPr lang="en-US" altLang="zh-TW"/>
          </a:p>
        </p:txBody>
      </p:sp>
      <p:pic>
        <p:nvPicPr>
          <p:cNvPr id="22532" name="Picture 2"/>
          <p:cNvPicPr>
            <a:picLocks noChangeAspect="1" noChangeArrowheads="1"/>
          </p:cNvPicPr>
          <p:nvPr/>
        </p:nvPicPr>
        <p:blipFill>
          <a:blip r:embed="rId2" cstate="print"/>
          <a:srcRect/>
          <a:stretch>
            <a:fillRect/>
          </a:stretch>
        </p:blipFill>
        <p:spPr bwMode="auto">
          <a:xfrm>
            <a:off x="837406" y="1524000"/>
            <a:ext cx="8337903" cy="4419600"/>
          </a:xfrm>
          <a:prstGeom prst="rect">
            <a:avLst/>
          </a:prstGeom>
          <a:noFill/>
          <a:ln w="9525">
            <a:noFill/>
            <a:miter lim="800000"/>
            <a:headEnd/>
            <a:tailEnd/>
          </a:ln>
        </p:spPr>
      </p:pic>
      <p:sp>
        <p:nvSpPr>
          <p:cNvPr id="6"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Формат команд </a:t>
            </a:r>
            <a:r>
              <a:rPr lang="en-US" altLang="zh-TW" b="1" kern="0">
                <a:latin typeface="微软雅黑" pitchFamily="34" charset="-122"/>
              </a:rPr>
              <a:t>G-</a:t>
            </a:r>
            <a:r>
              <a:rPr lang="ru-RU" altLang="zh-TW" b="1" kern="0">
                <a:latin typeface="微软雅黑" pitchFamily="34" charset="-122"/>
              </a:rPr>
              <a:t>кодов</a:t>
            </a:r>
            <a:br>
              <a:rPr lang="zh-CN" altLang="en-US" b="1" kern="0">
                <a:latin typeface="微软雅黑" pitchFamily="34" charset="-122"/>
              </a:rPr>
            </a:br>
            <a:endParaRPr lang="zh-TW" altLang="en-US" b="1" kern="0" dirty="0"/>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CEA3DDEB-2858-4D52-92C2-FC1AFC4E19DE}" type="slidenum">
              <a:rPr lang="en-US" altLang="zh-TW"/>
              <a:pPr>
                <a:defRPr/>
              </a:pPr>
              <a:t>19</a:t>
            </a:fld>
            <a:endParaRPr lang="en-US" altLang="zh-TW"/>
          </a:p>
        </p:txBody>
      </p:sp>
      <p:sp>
        <p:nvSpPr>
          <p:cNvPr id="23555" name="Rectangle 1"/>
          <p:cNvSpPr>
            <a:spLocks noChangeArrowheads="1"/>
          </p:cNvSpPr>
          <p:nvPr/>
        </p:nvSpPr>
        <p:spPr bwMode="auto">
          <a:xfrm>
            <a:off x="303212" y="1077786"/>
            <a:ext cx="9220993" cy="5016758"/>
          </a:xfrm>
          <a:prstGeom prst="rect">
            <a:avLst/>
          </a:prstGeom>
          <a:noFill/>
          <a:ln w="9525">
            <a:noFill/>
            <a:miter lim="800000"/>
            <a:headEnd/>
            <a:tailEnd/>
          </a:ln>
        </p:spPr>
        <p:txBody>
          <a:bodyPr wrap="square" anchor="ctr">
            <a:spAutoFit/>
          </a:bodyPr>
          <a:lstStyle/>
          <a:p>
            <a:r>
              <a:rPr lang="en-US" altLang="zh-TW" sz="2000" b="1" dirty="0"/>
              <a:t>G02/G03: Arc Cutting Command </a:t>
            </a:r>
          </a:p>
          <a:p>
            <a:endParaRPr lang="zh-TW" altLang="zh-TW" sz="2000" dirty="0"/>
          </a:p>
          <a:p>
            <a:r>
              <a:rPr lang="en-US" altLang="zh-TW" sz="2000" dirty="0"/>
              <a:t>Arcs in the X – Y plane</a:t>
            </a:r>
          </a:p>
          <a:p>
            <a:r>
              <a:rPr lang="en-US" altLang="zh-TW" sz="2000" dirty="0"/>
              <a:t>G17 G02 (or G03) Xˍ Yˍ Rˍ Fˍ or</a:t>
            </a:r>
          </a:p>
          <a:p>
            <a:r>
              <a:rPr lang="en-US" altLang="zh-TW" sz="2000" dirty="0"/>
              <a:t>G17 G02 (or G03) Xˍ Yˍ Iˍ Jˍ Fˍ</a:t>
            </a:r>
          </a:p>
          <a:p>
            <a:r>
              <a:rPr lang="en-US" altLang="zh-TW" sz="2000" dirty="0"/>
              <a:t>You may add parameter Zˍ in the command to spiral move in the X – Y plane</a:t>
            </a:r>
          </a:p>
          <a:p>
            <a:r>
              <a:rPr lang="en-US" altLang="zh-TW" sz="2000" dirty="0"/>
              <a:t>.</a:t>
            </a:r>
          </a:p>
          <a:p>
            <a:r>
              <a:rPr lang="en-US" altLang="zh-TW" sz="2000" dirty="0"/>
              <a:t>Arcs in the Z – X plane</a:t>
            </a:r>
          </a:p>
          <a:p>
            <a:r>
              <a:rPr lang="en-US" altLang="zh-TW" sz="2000" dirty="0"/>
              <a:t>G18 G02 (or G03) Zˍ Xˍ Rˍ Fˍ or</a:t>
            </a:r>
          </a:p>
          <a:p>
            <a:r>
              <a:rPr lang="en-US" altLang="zh-TW" sz="2000" dirty="0"/>
              <a:t>G18 G02 (or G03) Zˍ Xˍ Kˍ Iˍ Fˍ</a:t>
            </a:r>
          </a:p>
          <a:p>
            <a:r>
              <a:rPr lang="en-US" altLang="zh-TW" sz="2000" dirty="0"/>
              <a:t>You may add parameter Yˍ in the command to spiral move in the Z – X plane.</a:t>
            </a:r>
          </a:p>
          <a:p>
            <a:endParaRPr lang="en-US" altLang="zh-TW" sz="2000" dirty="0"/>
          </a:p>
          <a:p>
            <a:r>
              <a:rPr lang="en-US" altLang="zh-TW" sz="2000" dirty="0"/>
              <a:t>Arcs in the Y – Z plane</a:t>
            </a:r>
          </a:p>
          <a:p>
            <a:r>
              <a:rPr lang="en-US" altLang="zh-TW" sz="2000" dirty="0"/>
              <a:t>G19 G02 (or G03) Yˍ Zˍ Rˍ Fˍ or</a:t>
            </a:r>
          </a:p>
          <a:p>
            <a:r>
              <a:rPr lang="en-US" altLang="zh-TW" sz="2000" dirty="0"/>
              <a:t>G19 G02 (or G03) Yˍ Zˍ Jˍ Kˍ Fˍ</a:t>
            </a:r>
          </a:p>
          <a:p>
            <a:r>
              <a:rPr lang="en-US" altLang="zh-TW" sz="2000" dirty="0"/>
              <a:t>You may add parameter Xˍ in the command to spiral move in the Y – Z plane.</a:t>
            </a:r>
            <a:endParaRPr lang="zh-TW" altLang="zh-TW" sz="2000" dirty="0"/>
          </a:p>
        </p:txBody>
      </p:sp>
      <p:sp>
        <p:nvSpPr>
          <p:cNvPr id="6"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a:latin typeface="微软雅黑" pitchFamily="34" charset="-122"/>
              </a:rPr>
              <a:t>Формат команд </a:t>
            </a:r>
            <a:r>
              <a:rPr lang="en-US" altLang="zh-TW" b="1" kern="0">
                <a:latin typeface="微软雅黑" pitchFamily="34" charset="-122"/>
              </a:rPr>
              <a:t>G-</a:t>
            </a:r>
            <a:r>
              <a:rPr lang="ru-RU" altLang="zh-TW" b="1" kern="0">
                <a:latin typeface="微软雅黑" pitchFamily="34" charset="-122"/>
              </a:rPr>
              <a:t>кодов</a:t>
            </a:r>
            <a:br>
              <a:rPr lang="zh-CN" altLang="en-US" b="1" kern="0">
                <a:latin typeface="微软雅黑" pitchFamily="34" charset="-122"/>
              </a:rPr>
            </a:br>
            <a:endParaRPr lang="zh-TW" altLang="en-US" b="1" kern="0" dirty="0"/>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CEA3DDEB-2858-4D52-92C2-FC1AFC4E19DE}" type="slidenum">
              <a:rPr lang="en-US" altLang="zh-TW"/>
              <a:pPr>
                <a:defRPr/>
              </a:pPr>
              <a:t>20</a:t>
            </a:fld>
            <a:endParaRPr lang="en-US" altLang="zh-TW"/>
          </a:p>
        </p:txBody>
      </p:sp>
      <p:sp>
        <p:nvSpPr>
          <p:cNvPr id="23555" name="Rectangle 1"/>
          <p:cNvSpPr>
            <a:spLocks noChangeArrowheads="1"/>
          </p:cNvSpPr>
          <p:nvPr/>
        </p:nvSpPr>
        <p:spPr bwMode="auto">
          <a:xfrm>
            <a:off x="303212" y="923901"/>
            <a:ext cx="9601201" cy="5324535"/>
          </a:xfrm>
          <a:prstGeom prst="rect">
            <a:avLst/>
          </a:prstGeom>
          <a:noFill/>
          <a:ln w="9525">
            <a:noFill/>
            <a:miter lim="800000"/>
            <a:headEnd/>
            <a:tailEnd/>
          </a:ln>
        </p:spPr>
        <p:txBody>
          <a:bodyPr wrap="square" anchor="ctr">
            <a:spAutoFit/>
          </a:bodyPr>
          <a:lstStyle/>
          <a:p>
            <a:r>
              <a:rPr lang="en-US" altLang="zh-TW" sz="2000" dirty="0"/>
              <a:t>G02: Clockwise (CW) arc cutting.</a:t>
            </a:r>
          </a:p>
          <a:p>
            <a:r>
              <a:rPr lang="en-US" altLang="zh-TW" sz="2000" dirty="0"/>
              <a:t>G03: Counterclockwise (CCW) arc cutting.</a:t>
            </a:r>
          </a:p>
          <a:p>
            <a:endParaRPr lang="en-US" altLang="zh-TW" sz="2000" dirty="0"/>
          </a:p>
          <a:p>
            <a:r>
              <a:rPr lang="en-US" altLang="zh-TW" sz="2000" dirty="0"/>
              <a:t>X, Y, and Z: Coordinates of the end point in absolute or incremental values</a:t>
            </a:r>
          </a:p>
          <a:p>
            <a:r>
              <a:rPr lang="en-US" altLang="zh-TW" sz="2000" dirty="0"/>
              <a:t>determined by command G90 and G91.</a:t>
            </a:r>
          </a:p>
          <a:p>
            <a:endParaRPr lang="en-US" altLang="zh-TW" sz="2000" dirty="0"/>
          </a:p>
          <a:p>
            <a:r>
              <a:rPr lang="en-US" altLang="zh-TW" sz="2000" dirty="0"/>
              <a:t>R: Arc radius (expressed in the so-called </a:t>
            </a:r>
            <a:r>
              <a:rPr lang="en-US" altLang="zh-TW" sz="2000" dirty="0">
                <a:solidFill>
                  <a:srgbClr val="0087DC"/>
                </a:solidFill>
              </a:rPr>
              <a:t>Radius method</a:t>
            </a:r>
            <a:r>
              <a:rPr lang="en-US" altLang="zh-TW" sz="2000" dirty="0"/>
              <a:t>).</a:t>
            </a:r>
          </a:p>
          <a:p>
            <a:endParaRPr lang="en-US" altLang="zh-TW" sz="2000" dirty="0"/>
          </a:p>
          <a:p>
            <a:r>
              <a:rPr lang="en-US" altLang="zh-TW" sz="2000" dirty="0"/>
              <a:t>I: The X-axis distance between arc center and starting point. The increment amount</a:t>
            </a:r>
          </a:p>
          <a:p>
            <a:r>
              <a:rPr lang="en-US" altLang="zh-TW" sz="2000" dirty="0"/>
              <a:t>from the starting point to arc center.</a:t>
            </a:r>
          </a:p>
          <a:p>
            <a:r>
              <a:rPr lang="en-US" altLang="zh-TW" sz="2000" dirty="0"/>
              <a:t>J: The Y-axis distance between arc center and starting point. The increment</a:t>
            </a:r>
          </a:p>
          <a:p>
            <a:r>
              <a:rPr lang="en-US" altLang="zh-TW" sz="2000" dirty="0"/>
              <a:t>amount from the starting point to arc center.</a:t>
            </a:r>
          </a:p>
          <a:p>
            <a:r>
              <a:rPr lang="en-US" altLang="zh-TW" sz="2000" dirty="0"/>
              <a:t>K: The Z-axis distance between arc center and starting point. The increment</a:t>
            </a:r>
          </a:p>
          <a:p>
            <a:r>
              <a:rPr lang="en-US" altLang="zh-TW" sz="2000" dirty="0"/>
              <a:t>amount from the starting point to arc center.</a:t>
            </a:r>
          </a:p>
          <a:p>
            <a:r>
              <a:rPr lang="en-US" altLang="zh-TW" sz="2000" dirty="0"/>
              <a:t>(The I, J, and K expression is also known as the </a:t>
            </a:r>
            <a:r>
              <a:rPr lang="en-US" altLang="zh-TW" sz="2000" dirty="0">
                <a:solidFill>
                  <a:srgbClr val="0087DC"/>
                </a:solidFill>
              </a:rPr>
              <a:t>Center method</a:t>
            </a:r>
            <a:r>
              <a:rPr lang="en-US" altLang="zh-TW" sz="2000" dirty="0"/>
              <a:t>.)</a:t>
            </a:r>
          </a:p>
          <a:p>
            <a:endParaRPr lang="en-US" altLang="zh-TW" sz="2000" dirty="0"/>
          </a:p>
          <a:p>
            <a:r>
              <a:rPr lang="en-US" altLang="zh-TW" sz="2000" dirty="0"/>
              <a:t>F: The cut feeding speed in unit of m</a:t>
            </a:r>
            <a:r>
              <a:rPr lang="ru-RU" altLang="zh-TW" sz="2000" dirty="0"/>
              <a:t>м/мин</a:t>
            </a:r>
            <a:r>
              <a:rPr lang="en-US" altLang="zh-TW" sz="2000" dirty="0"/>
              <a:t>.</a:t>
            </a:r>
            <a:endParaRPr lang="zh-TW" altLang="zh-TW" sz="2000" dirty="0"/>
          </a:p>
        </p:txBody>
      </p:sp>
      <p:sp>
        <p:nvSpPr>
          <p:cNvPr id="6"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DB4F4AA5-B075-42F9-B0AD-EE09DEEFEA1E}" type="slidenum">
              <a:rPr lang="en-US" altLang="zh-TW"/>
              <a:pPr>
                <a:defRPr/>
              </a:pPr>
              <a:t>21</a:t>
            </a:fld>
            <a:endParaRPr lang="en-US" altLang="zh-TW"/>
          </a:p>
        </p:txBody>
      </p:sp>
      <p:sp>
        <p:nvSpPr>
          <p:cNvPr id="24579" name="Rectangle 1"/>
          <p:cNvSpPr>
            <a:spLocks noChangeArrowheads="1"/>
          </p:cNvSpPr>
          <p:nvPr/>
        </p:nvSpPr>
        <p:spPr bwMode="auto">
          <a:xfrm>
            <a:off x="227013" y="914400"/>
            <a:ext cx="8915400" cy="1631950"/>
          </a:xfrm>
          <a:prstGeom prst="rect">
            <a:avLst/>
          </a:prstGeom>
          <a:noFill/>
          <a:ln w="9525">
            <a:noFill/>
            <a:miter lim="800000"/>
            <a:headEnd/>
            <a:tailEnd/>
          </a:ln>
        </p:spPr>
        <p:txBody>
          <a:bodyPr anchor="ctr">
            <a:spAutoFit/>
          </a:bodyPr>
          <a:lstStyle/>
          <a:p>
            <a:r>
              <a:rPr lang="en-US" altLang="zh-TW" sz="2000" b="1" dirty="0"/>
              <a:t>Command description: </a:t>
            </a:r>
            <a:r>
              <a:rPr lang="en-US" altLang="zh-TW" sz="2000" dirty="0"/>
              <a:t>G02 or G03 is the arc cutting command. The arc cutting direction (G02 or G03) for a three-dimensional </a:t>
            </a:r>
            <a:r>
              <a:rPr lang="en-US" altLang="zh-TW" sz="2000" dirty="0" err="1"/>
              <a:t>workpiece</a:t>
            </a:r>
            <a:r>
              <a:rPr lang="en-US" altLang="zh-TW" sz="2000" dirty="0"/>
              <a:t> in individual planes is shown in Figure 1. </a:t>
            </a:r>
            <a:r>
              <a:rPr lang="en-US" altLang="zh-TW" sz="2000" dirty="0">
                <a:solidFill>
                  <a:srgbClr val="0087DC"/>
                </a:solidFill>
              </a:rPr>
              <a:t>The cutting direction is defined by the right hand coordinate system. Look against the positive direction of the plane's vertical axis</a:t>
            </a:r>
            <a:r>
              <a:rPr lang="en-US" altLang="zh-TW" sz="2000" dirty="0"/>
              <a:t>; G02 is for clockwise direction while G03 is for counterclockwise.</a:t>
            </a:r>
            <a:endParaRPr lang="zh-TW" altLang="zh-TW" sz="2000" dirty="0"/>
          </a:p>
        </p:txBody>
      </p:sp>
      <p:pic>
        <p:nvPicPr>
          <p:cNvPr id="24581" name="Picture 3"/>
          <p:cNvPicPr>
            <a:picLocks noChangeAspect="1" noChangeArrowheads="1"/>
          </p:cNvPicPr>
          <p:nvPr/>
        </p:nvPicPr>
        <p:blipFill>
          <a:blip r:embed="rId2" cstate="print"/>
          <a:srcRect/>
          <a:stretch>
            <a:fillRect/>
          </a:stretch>
        </p:blipFill>
        <p:spPr bwMode="auto">
          <a:xfrm>
            <a:off x="760413" y="3200400"/>
            <a:ext cx="8153400" cy="2906713"/>
          </a:xfrm>
          <a:prstGeom prst="rect">
            <a:avLst/>
          </a:prstGeom>
          <a:noFill/>
          <a:ln w="9525">
            <a:noFill/>
            <a:miter lim="800000"/>
            <a:headEnd/>
            <a:tailEnd/>
          </a:ln>
        </p:spPr>
      </p:pic>
      <p:sp>
        <p:nvSpPr>
          <p:cNvPr id="6"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pPr>
              <a:defRPr/>
            </a:pPr>
            <a:fld id="{CC610513-C9EE-4BC9-902F-AF92DDBD372B}" type="slidenum">
              <a:rPr lang="en-US" altLang="zh-TW" smtClean="0"/>
              <a:pPr>
                <a:defRPr/>
              </a:pPr>
              <a:t>22</a:t>
            </a:fld>
            <a:endParaRPr lang="en-US" altLang="zh-TW"/>
          </a:p>
        </p:txBody>
      </p:sp>
      <p:sp>
        <p:nvSpPr>
          <p:cNvPr id="4" name="文字方塊 3"/>
          <p:cNvSpPr txBox="1"/>
          <p:nvPr/>
        </p:nvSpPr>
        <p:spPr>
          <a:xfrm>
            <a:off x="304006" y="990600"/>
            <a:ext cx="9296400" cy="1508105"/>
          </a:xfrm>
          <a:prstGeom prst="rect">
            <a:avLst/>
          </a:prstGeom>
          <a:noFill/>
        </p:spPr>
        <p:txBody>
          <a:bodyPr wrap="square" rtlCol="0">
            <a:spAutoFit/>
          </a:bodyPr>
          <a:lstStyle/>
          <a:p>
            <a:r>
              <a:rPr lang="en-US" altLang="zh-TW" sz="2000" b="1" dirty="0"/>
              <a:t>Radius method:</a:t>
            </a:r>
          </a:p>
          <a:p>
            <a:r>
              <a:rPr lang="en-US" altLang="zh-TW" dirty="0"/>
              <a:t>R is the radius of the arc and shows in radius value. This method represents an arc by its starting point, ending point, and arc radius. There are two equivalent arcs in a circle as shown in the figure below. For the positive R value, it is an arc of central angle ≤ 180° and an arc of central angle &gt; 180° for the negative R value. </a:t>
            </a:r>
            <a:endParaRPr lang="zh-TW" altLang="en-US" dirty="0"/>
          </a:p>
        </p:txBody>
      </p:sp>
      <p:sp>
        <p:nvSpPr>
          <p:cNvPr id="5" name="文字方塊 4"/>
          <p:cNvSpPr txBox="1"/>
          <p:nvPr/>
        </p:nvSpPr>
        <p:spPr>
          <a:xfrm>
            <a:off x="2132806" y="304800"/>
            <a:ext cx="7467600" cy="584775"/>
          </a:xfrm>
          <a:prstGeom prst="rect">
            <a:avLst/>
          </a:prstGeom>
          <a:noFill/>
        </p:spPr>
        <p:txBody>
          <a:bodyPr wrap="square" rtlCol="0">
            <a:spAutoFit/>
          </a:bodyPr>
          <a:lstStyle/>
          <a:p>
            <a:pPr algn="ctr"/>
            <a:r>
              <a:rPr lang="en-US" altLang="zh-TW" sz="3200" b="1" dirty="0">
                <a:solidFill>
                  <a:srgbClr val="0087DC"/>
                </a:solidFill>
              </a:rPr>
              <a:t>G02/G03: </a:t>
            </a:r>
            <a:r>
              <a:rPr lang="ru-RU" altLang="zh-TW" sz="3200" b="1" dirty="0">
                <a:solidFill>
                  <a:srgbClr val="0087DC"/>
                </a:solidFill>
              </a:rPr>
              <a:t>круговая интерполяция</a:t>
            </a:r>
            <a:endParaRPr lang="zh-TW" altLang="en-US" sz="3200" dirty="0">
              <a:solidFill>
                <a:srgbClr val="0087DC"/>
              </a:solidFill>
            </a:endParaRPr>
          </a:p>
        </p:txBody>
      </p:sp>
      <p:pic>
        <p:nvPicPr>
          <p:cNvPr id="2050" name="Picture 2"/>
          <p:cNvPicPr>
            <a:picLocks noChangeAspect="1" noChangeArrowheads="1"/>
          </p:cNvPicPr>
          <p:nvPr/>
        </p:nvPicPr>
        <p:blipFill>
          <a:blip r:embed="rId2" cstate="print"/>
          <a:srcRect/>
          <a:stretch>
            <a:fillRect/>
          </a:stretch>
        </p:blipFill>
        <p:spPr bwMode="auto">
          <a:xfrm>
            <a:off x="532606" y="2514600"/>
            <a:ext cx="2362200" cy="2855794"/>
          </a:xfrm>
          <a:prstGeom prst="rect">
            <a:avLst/>
          </a:prstGeom>
          <a:noFill/>
          <a:ln w="9525">
            <a:noFill/>
            <a:miter lim="800000"/>
            <a:headEnd/>
            <a:tailEnd/>
          </a:ln>
          <a:effectLst/>
        </p:spPr>
      </p:pic>
      <p:sp>
        <p:nvSpPr>
          <p:cNvPr id="7" name="文字方塊 6"/>
          <p:cNvSpPr txBox="1"/>
          <p:nvPr/>
        </p:nvSpPr>
        <p:spPr>
          <a:xfrm>
            <a:off x="3656806" y="2895600"/>
            <a:ext cx="5638800" cy="830997"/>
          </a:xfrm>
          <a:prstGeom prst="rect">
            <a:avLst/>
          </a:prstGeom>
          <a:noFill/>
          <a:ln>
            <a:solidFill>
              <a:srgbClr val="0000FF"/>
            </a:solidFill>
          </a:ln>
        </p:spPr>
        <p:txBody>
          <a:bodyPr wrap="square" rtlCol="0">
            <a:spAutoFit/>
          </a:bodyPr>
          <a:lstStyle/>
          <a:p>
            <a:r>
              <a:rPr lang="en-US" altLang="zh-TW" sz="2400" dirty="0">
                <a:solidFill>
                  <a:srgbClr val="0087DC"/>
                </a:solidFill>
              </a:rPr>
              <a:t>β &gt; 180° -&gt; the B arc with negative R</a:t>
            </a:r>
          </a:p>
          <a:p>
            <a:r>
              <a:rPr lang="en-US" altLang="zh-TW" sz="2400" dirty="0">
                <a:solidFill>
                  <a:srgbClr val="0087DC"/>
                </a:solidFill>
              </a:rPr>
              <a:t>α ≤ 180° -&gt; the A arc with positive R</a:t>
            </a:r>
            <a:endParaRPr lang="zh-TW" altLang="en-US" sz="2400" dirty="0">
              <a:solidFill>
                <a:srgbClr val="0087DC"/>
              </a:solidFill>
            </a:endParaRPr>
          </a:p>
        </p:txBody>
      </p:sp>
      <p:sp>
        <p:nvSpPr>
          <p:cNvPr id="8" name="文字方塊 7"/>
          <p:cNvSpPr txBox="1"/>
          <p:nvPr/>
        </p:nvSpPr>
        <p:spPr>
          <a:xfrm>
            <a:off x="2361406" y="4572000"/>
            <a:ext cx="7315200" cy="1754326"/>
          </a:xfrm>
          <a:prstGeom prst="rect">
            <a:avLst/>
          </a:prstGeom>
          <a:noFill/>
        </p:spPr>
        <p:txBody>
          <a:bodyPr wrap="square" rtlCol="0">
            <a:spAutoFit/>
          </a:bodyPr>
          <a:lstStyle/>
          <a:p>
            <a:r>
              <a:rPr lang="en-US" altLang="zh-TW" dirty="0"/>
              <a:t>In the figure above if R = 50mm and the absolute coordinates of the end point are (100.0, 80.0), then</a:t>
            </a:r>
          </a:p>
          <a:p>
            <a:r>
              <a:rPr lang="en-US" altLang="zh-TW" dirty="0"/>
              <a:t>(1) the arc of central angle &gt; 180° (path B) can be expressed as </a:t>
            </a:r>
          </a:p>
          <a:p>
            <a:r>
              <a:rPr lang="en-US" altLang="zh-TW" dirty="0"/>
              <a:t>"G90 G03 X100.0 Y80.0 R-50.0 F80" and;</a:t>
            </a:r>
          </a:p>
          <a:p>
            <a:r>
              <a:rPr lang="en-US" altLang="zh-TW" dirty="0"/>
              <a:t>(2) The arc of central angle ≤180° (path A) can be expressed as </a:t>
            </a:r>
            <a:br>
              <a:rPr lang="en-US" altLang="zh-TW" dirty="0"/>
            </a:br>
            <a:r>
              <a:rPr lang="en-US" altLang="zh-TW" dirty="0"/>
              <a:t>"G90 G03 X100.0 Y80.0 R50.0 F80"</a:t>
            </a:r>
            <a:endParaRPr lang="zh-TW" alt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pPr>
              <a:defRPr/>
            </a:pPr>
            <a:fld id="{CC610513-C9EE-4BC9-902F-AF92DDBD372B}" type="slidenum">
              <a:rPr lang="en-US" altLang="zh-TW" smtClean="0"/>
              <a:pPr>
                <a:defRPr/>
              </a:pPr>
              <a:t>23</a:t>
            </a:fld>
            <a:endParaRPr lang="en-US" altLang="zh-TW"/>
          </a:p>
        </p:txBody>
      </p:sp>
      <p:sp>
        <p:nvSpPr>
          <p:cNvPr id="4" name="文字方塊 3"/>
          <p:cNvSpPr txBox="1"/>
          <p:nvPr/>
        </p:nvSpPr>
        <p:spPr>
          <a:xfrm>
            <a:off x="304006" y="990600"/>
            <a:ext cx="9372600" cy="1231106"/>
          </a:xfrm>
          <a:prstGeom prst="rect">
            <a:avLst/>
          </a:prstGeom>
          <a:noFill/>
        </p:spPr>
        <p:txBody>
          <a:bodyPr wrap="square" rtlCol="0">
            <a:spAutoFit/>
          </a:bodyPr>
          <a:lstStyle/>
          <a:p>
            <a:r>
              <a:rPr lang="en-US" altLang="zh-TW" sz="2000" b="1" dirty="0"/>
              <a:t>Center method: </a:t>
            </a:r>
          </a:p>
          <a:p>
            <a:r>
              <a:rPr lang="en-US" altLang="zh-TW" dirty="0"/>
              <a:t>Here parameters I, J, and K define the relative distance from the arc start point to the arc center (the end point). That is, the increments from the start point to the center in X, Y, and Z directions respectively.</a:t>
            </a:r>
            <a:endParaRPr lang="zh-TW" altLang="en-US" dirty="0"/>
          </a:p>
        </p:txBody>
      </p:sp>
      <p:sp>
        <p:nvSpPr>
          <p:cNvPr id="8" name="文字方塊 7"/>
          <p:cNvSpPr txBox="1"/>
          <p:nvPr/>
        </p:nvSpPr>
        <p:spPr>
          <a:xfrm>
            <a:off x="989806" y="5638800"/>
            <a:ext cx="8077200" cy="646331"/>
          </a:xfrm>
          <a:prstGeom prst="rect">
            <a:avLst/>
          </a:prstGeom>
          <a:noFill/>
        </p:spPr>
        <p:txBody>
          <a:bodyPr wrap="square" rtlCol="0">
            <a:spAutoFit/>
          </a:bodyPr>
          <a:lstStyle/>
          <a:p>
            <a:r>
              <a:rPr lang="en-US" altLang="zh-TW" dirty="0"/>
              <a:t>The arc motion expressed in the radius or center method can be used in program coding for selecting conditions.</a:t>
            </a:r>
            <a:endParaRPr lang="zh-TW" altLang="en-US" dirty="0"/>
          </a:p>
        </p:txBody>
      </p:sp>
      <p:pic>
        <p:nvPicPr>
          <p:cNvPr id="3074" name="Picture 2"/>
          <p:cNvPicPr>
            <a:picLocks noChangeAspect="1" noChangeArrowheads="1"/>
          </p:cNvPicPr>
          <p:nvPr/>
        </p:nvPicPr>
        <p:blipFill>
          <a:blip r:embed="rId2" cstate="print"/>
          <a:srcRect/>
          <a:stretch>
            <a:fillRect/>
          </a:stretch>
        </p:blipFill>
        <p:spPr bwMode="auto">
          <a:xfrm>
            <a:off x="913606" y="2362200"/>
            <a:ext cx="7956625" cy="2757487"/>
          </a:xfrm>
          <a:prstGeom prst="rect">
            <a:avLst/>
          </a:prstGeom>
          <a:noFill/>
          <a:ln w="9525">
            <a:noFill/>
            <a:miter lim="800000"/>
            <a:headEnd/>
            <a:tailEnd/>
          </a:ln>
          <a:effectLst/>
        </p:spPr>
      </p:pic>
      <p:sp>
        <p:nvSpPr>
          <p:cNvPr id="7" name="文字方塊 4"/>
          <p:cNvSpPr txBox="1"/>
          <p:nvPr/>
        </p:nvSpPr>
        <p:spPr>
          <a:xfrm>
            <a:off x="2132806" y="304800"/>
            <a:ext cx="7467600" cy="584775"/>
          </a:xfrm>
          <a:prstGeom prst="rect">
            <a:avLst/>
          </a:prstGeom>
          <a:noFill/>
        </p:spPr>
        <p:txBody>
          <a:bodyPr wrap="square" rtlCol="0">
            <a:spAutoFit/>
          </a:bodyPr>
          <a:lstStyle/>
          <a:p>
            <a:pPr algn="ctr"/>
            <a:r>
              <a:rPr lang="en-US" altLang="zh-TW" sz="3200" b="1" dirty="0">
                <a:solidFill>
                  <a:srgbClr val="0087DC"/>
                </a:solidFill>
              </a:rPr>
              <a:t>G02/G03: </a:t>
            </a:r>
            <a:r>
              <a:rPr lang="ru-RU" altLang="zh-TW" sz="3200" b="1" dirty="0">
                <a:solidFill>
                  <a:srgbClr val="0087DC"/>
                </a:solidFill>
              </a:rPr>
              <a:t>круговая интерполяция</a:t>
            </a:r>
            <a:endParaRPr lang="zh-TW" altLang="en-US" sz="3200" dirty="0">
              <a:solidFill>
                <a:srgbClr val="0087DC"/>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pPr>
              <a:defRPr/>
            </a:pPr>
            <a:fld id="{CC610513-C9EE-4BC9-902F-AF92DDBD372B}" type="slidenum">
              <a:rPr lang="en-US" altLang="zh-TW" smtClean="0"/>
              <a:pPr>
                <a:defRPr/>
              </a:pPr>
              <a:t>24</a:t>
            </a:fld>
            <a:endParaRPr lang="en-US" altLang="zh-TW"/>
          </a:p>
        </p:txBody>
      </p:sp>
      <p:sp>
        <p:nvSpPr>
          <p:cNvPr id="4" name="文字方塊 3"/>
          <p:cNvSpPr txBox="1"/>
          <p:nvPr/>
        </p:nvSpPr>
        <p:spPr>
          <a:xfrm>
            <a:off x="304006" y="990600"/>
            <a:ext cx="9067800" cy="923330"/>
          </a:xfrm>
          <a:prstGeom prst="rect">
            <a:avLst/>
          </a:prstGeom>
          <a:noFill/>
        </p:spPr>
        <p:txBody>
          <a:bodyPr wrap="square" rtlCol="0">
            <a:spAutoFit/>
          </a:bodyPr>
          <a:lstStyle/>
          <a:p>
            <a:r>
              <a:rPr lang="en-US" altLang="zh-TW" dirty="0"/>
              <a:t>To cut milling a sphere you can use the center but not the radius method. </a:t>
            </a:r>
          </a:p>
          <a:p>
            <a:r>
              <a:rPr lang="en-US" altLang="zh-TW" dirty="0"/>
              <a:t>Generating a sphere by connecting two semi-spheres bears too large a roundness deviation to be acceptable.</a:t>
            </a:r>
            <a:endParaRPr lang="zh-TW" altLang="en-US" dirty="0"/>
          </a:p>
        </p:txBody>
      </p:sp>
      <p:sp>
        <p:nvSpPr>
          <p:cNvPr id="8" name="文字方塊 7"/>
          <p:cNvSpPr txBox="1"/>
          <p:nvPr/>
        </p:nvSpPr>
        <p:spPr>
          <a:xfrm>
            <a:off x="1142206" y="5562600"/>
            <a:ext cx="7848600" cy="646331"/>
          </a:xfrm>
          <a:prstGeom prst="rect">
            <a:avLst/>
          </a:prstGeom>
          <a:noFill/>
        </p:spPr>
        <p:txBody>
          <a:bodyPr wrap="square" rtlCol="0">
            <a:spAutoFit/>
          </a:bodyPr>
          <a:lstStyle/>
          <a:p>
            <a:r>
              <a:rPr lang="en-US" altLang="zh-TW" dirty="0"/>
              <a:t>The command syntax for cut milling a sphere as shown in the figure </a:t>
            </a:r>
          </a:p>
          <a:p>
            <a:r>
              <a:rPr lang="en-US" altLang="zh-TW" dirty="0"/>
              <a:t> "G02 I-50.0".</a:t>
            </a:r>
            <a:endParaRPr lang="zh-TW" altLang="en-US" dirty="0"/>
          </a:p>
        </p:txBody>
      </p:sp>
      <p:pic>
        <p:nvPicPr>
          <p:cNvPr id="4098" name="Picture 2"/>
          <p:cNvPicPr>
            <a:picLocks noChangeAspect="1" noChangeArrowheads="1"/>
          </p:cNvPicPr>
          <p:nvPr/>
        </p:nvPicPr>
        <p:blipFill>
          <a:blip r:embed="rId3" cstate="print"/>
          <a:srcRect/>
          <a:stretch>
            <a:fillRect/>
          </a:stretch>
        </p:blipFill>
        <p:spPr bwMode="auto">
          <a:xfrm>
            <a:off x="2894807" y="1857234"/>
            <a:ext cx="3810000" cy="3415338"/>
          </a:xfrm>
          <a:prstGeom prst="rect">
            <a:avLst/>
          </a:prstGeom>
          <a:noFill/>
          <a:ln w="9525">
            <a:noFill/>
            <a:miter lim="800000"/>
            <a:headEnd/>
            <a:tailEnd/>
          </a:ln>
          <a:effectLst/>
        </p:spPr>
      </p:pic>
      <p:sp>
        <p:nvSpPr>
          <p:cNvPr id="7" name="文字方塊 4"/>
          <p:cNvSpPr txBox="1"/>
          <p:nvPr/>
        </p:nvSpPr>
        <p:spPr>
          <a:xfrm>
            <a:off x="2132806" y="304800"/>
            <a:ext cx="7467600" cy="584775"/>
          </a:xfrm>
          <a:prstGeom prst="rect">
            <a:avLst/>
          </a:prstGeom>
          <a:noFill/>
        </p:spPr>
        <p:txBody>
          <a:bodyPr wrap="square" rtlCol="0">
            <a:spAutoFit/>
          </a:bodyPr>
          <a:lstStyle/>
          <a:p>
            <a:pPr algn="ctr"/>
            <a:r>
              <a:rPr lang="en-US" altLang="zh-TW" sz="3200" b="1" dirty="0">
                <a:solidFill>
                  <a:srgbClr val="0087DC"/>
                </a:solidFill>
              </a:rPr>
              <a:t>G02/G03: </a:t>
            </a:r>
            <a:r>
              <a:rPr lang="ru-RU" altLang="zh-TW" sz="3200" b="1" dirty="0">
                <a:solidFill>
                  <a:srgbClr val="0087DC"/>
                </a:solidFill>
              </a:rPr>
              <a:t>круговая интерполяция</a:t>
            </a:r>
            <a:endParaRPr lang="zh-TW" altLang="en-US" sz="3200" dirty="0">
              <a:solidFill>
                <a:srgbClr val="0087DC"/>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1B40FC7C-CC92-40BC-A801-32F172E09CE7}" type="slidenum">
              <a:rPr lang="en-US" altLang="zh-TW"/>
              <a:pPr>
                <a:defRPr/>
              </a:pPr>
              <a:t>25</a:t>
            </a:fld>
            <a:endParaRPr lang="en-US" altLang="zh-TW"/>
          </a:p>
        </p:txBody>
      </p:sp>
      <p:pic>
        <p:nvPicPr>
          <p:cNvPr id="5122" name="Picture 2"/>
          <p:cNvPicPr>
            <a:picLocks noChangeAspect="1" noChangeArrowheads="1"/>
          </p:cNvPicPr>
          <p:nvPr/>
        </p:nvPicPr>
        <p:blipFill>
          <a:blip r:embed="rId2" cstate="print"/>
          <a:srcRect/>
          <a:stretch>
            <a:fillRect/>
          </a:stretch>
        </p:blipFill>
        <p:spPr bwMode="auto">
          <a:xfrm>
            <a:off x="2017713" y="1524000"/>
            <a:ext cx="5867400" cy="3304116"/>
          </a:xfrm>
          <a:prstGeom prst="rect">
            <a:avLst/>
          </a:prstGeom>
          <a:noFill/>
          <a:ln w="9525">
            <a:noFill/>
            <a:miter lim="800000"/>
            <a:headEnd/>
            <a:tailEnd/>
          </a:ln>
          <a:effectLst/>
        </p:spPr>
      </p:pic>
      <p:sp>
        <p:nvSpPr>
          <p:cNvPr id="4"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Задание</a:t>
            </a:r>
            <a:br>
              <a:rPr lang="zh-CN" altLang="en-US" b="1" kern="0" dirty="0">
                <a:latin typeface="微软雅黑" pitchFamily="34" charset="-122"/>
              </a:rPr>
            </a:br>
            <a:endParaRPr lang="zh-TW" altLang="en-US" b="1" kern="0" dirty="0"/>
          </a:p>
        </p:txBody>
      </p:sp>
    </p:spTree>
    <p:extLst>
      <p:ext uri="{BB962C8B-B14F-4D97-AF65-F5344CB8AC3E}">
        <p14:creationId xmlns:p14="http://schemas.microsoft.com/office/powerpoint/2010/main" val="1918264601"/>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1B40FC7C-CC92-40BC-A801-32F172E09CE7}" type="slidenum">
              <a:rPr lang="en-US" altLang="zh-TW"/>
              <a:pPr>
                <a:defRPr/>
              </a:pPr>
              <a:t>26</a:t>
            </a:fld>
            <a:endParaRPr lang="en-US" altLang="zh-TW"/>
          </a:p>
        </p:txBody>
      </p:sp>
      <p:sp>
        <p:nvSpPr>
          <p:cNvPr id="25603" name="Rectangle 1"/>
          <p:cNvSpPr>
            <a:spLocks noChangeArrowheads="1"/>
          </p:cNvSpPr>
          <p:nvPr/>
        </p:nvSpPr>
        <p:spPr bwMode="auto">
          <a:xfrm>
            <a:off x="304006" y="990600"/>
            <a:ext cx="9140825" cy="708025"/>
          </a:xfrm>
          <a:prstGeom prst="rect">
            <a:avLst/>
          </a:prstGeom>
          <a:noFill/>
          <a:ln w="9525">
            <a:noFill/>
            <a:miter lim="800000"/>
            <a:headEnd/>
            <a:tailEnd/>
          </a:ln>
        </p:spPr>
        <p:txBody>
          <a:bodyPr wrap="none" anchor="ctr">
            <a:spAutoFit/>
          </a:bodyPr>
          <a:lstStyle/>
          <a:p>
            <a:r>
              <a:rPr lang="en-US" altLang="zh-TW" sz="2000" dirty="0"/>
              <a:t>Use of commands G01, G02, and G03 is illustrated in the figure below. Here is </a:t>
            </a:r>
          </a:p>
          <a:p>
            <a:r>
              <a:rPr lang="en-US" altLang="zh-TW" sz="2000" dirty="0"/>
              <a:t>the tool cut milling from program origin upward along the shape.</a:t>
            </a:r>
            <a:endParaRPr lang="zh-TW" altLang="zh-TW" sz="2000" dirty="0"/>
          </a:p>
        </p:txBody>
      </p:sp>
      <p:pic>
        <p:nvPicPr>
          <p:cNvPr id="5122" name="Picture 2"/>
          <p:cNvPicPr>
            <a:picLocks noChangeAspect="1" noChangeArrowheads="1"/>
          </p:cNvPicPr>
          <p:nvPr/>
        </p:nvPicPr>
        <p:blipFill>
          <a:blip r:embed="rId2" cstate="print"/>
          <a:srcRect/>
          <a:stretch>
            <a:fillRect/>
          </a:stretch>
        </p:blipFill>
        <p:spPr bwMode="auto">
          <a:xfrm>
            <a:off x="4874418" y="2062747"/>
            <a:ext cx="5014506" cy="2823825"/>
          </a:xfrm>
          <a:prstGeom prst="rect">
            <a:avLst/>
          </a:prstGeom>
          <a:noFill/>
          <a:ln w="9525">
            <a:noFill/>
            <a:miter lim="800000"/>
            <a:headEnd/>
            <a:tailEnd/>
          </a:ln>
          <a:effectLst/>
        </p:spPr>
      </p:pic>
      <p:sp>
        <p:nvSpPr>
          <p:cNvPr id="9" name="文字方塊 8"/>
          <p:cNvSpPr txBox="1"/>
          <p:nvPr/>
        </p:nvSpPr>
        <p:spPr>
          <a:xfrm>
            <a:off x="304006" y="1905000"/>
            <a:ext cx="5485606" cy="3139321"/>
          </a:xfrm>
          <a:prstGeom prst="rect">
            <a:avLst/>
          </a:prstGeom>
          <a:noFill/>
        </p:spPr>
        <p:txBody>
          <a:bodyPr wrap="square" rtlCol="0">
            <a:spAutoFit/>
          </a:bodyPr>
          <a:lstStyle/>
          <a:p>
            <a:r>
              <a:rPr lang="en-US" altLang="zh-TW" dirty="0"/>
              <a:t>O0100</a:t>
            </a:r>
          </a:p>
          <a:p>
            <a:r>
              <a:rPr lang="en-US" altLang="zh-TW" dirty="0"/>
              <a:t>G90 G54 X0 Y0 S500 M3</a:t>
            </a:r>
          </a:p>
          <a:p>
            <a:r>
              <a:rPr lang="en-US" altLang="zh-TW" dirty="0"/>
              <a:t>G90 G01 Y15.0 F80 	=&gt;program origin → A</a:t>
            </a:r>
          </a:p>
          <a:p>
            <a:r>
              <a:rPr lang="en-US" altLang="zh-TW" dirty="0"/>
              <a:t>G02 X41.0 Y40.0 R41.0 	=&gt; A → B</a:t>
            </a:r>
          </a:p>
          <a:p>
            <a:r>
              <a:rPr lang="en-US" altLang="zh-TW" dirty="0"/>
              <a:t>G91 G01 X40.0 		=&gt; B → C</a:t>
            </a:r>
          </a:p>
          <a:p>
            <a:r>
              <a:rPr lang="en-US" altLang="zh-TW" dirty="0"/>
              <a:t>G02 X10.0 Y-10.0 R10.0 	=&gt; C → D</a:t>
            </a:r>
          </a:p>
          <a:p>
            <a:r>
              <a:rPr lang="en-US" altLang="zh-TW" dirty="0"/>
              <a:t>G01 Y-20.0 		=&gt; D → E</a:t>
            </a:r>
          </a:p>
          <a:p>
            <a:r>
              <a:rPr lang="en-US" altLang="zh-TW" dirty="0"/>
              <a:t>X-15.0 Y-10.0 		=&gt; E → F</a:t>
            </a:r>
          </a:p>
          <a:p>
            <a:r>
              <a:rPr lang="en-US" altLang="zh-TW" dirty="0"/>
              <a:t>X-20. 			=&gt; F → G</a:t>
            </a:r>
          </a:p>
          <a:p>
            <a:r>
              <a:rPr lang="pt-BR" altLang="zh-TW" dirty="0"/>
              <a:t>G90 G03 X20.0 R18.0 	=&gt; G → H</a:t>
            </a:r>
          </a:p>
          <a:p>
            <a:r>
              <a:rPr lang="pt-BR" altLang="zh-TW" dirty="0"/>
              <a:t>G01 X0.0 		=&gt; H → program origin</a:t>
            </a:r>
            <a:endParaRPr lang="zh-TW" altLang="en-US" dirty="0"/>
          </a:p>
        </p:txBody>
      </p:sp>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116C5A15-38B0-4A98-BB14-0EDA958E2B2E}" type="slidenum">
              <a:rPr lang="en-US" altLang="zh-TW"/>
              <a:pPr>
                <a:defRPr/>
              </a:pPr>
              <a:t>27</a:t>
            </a:fld>
            <a:endParaRPr lang="en-US" altLang="zh-TW"/>
          </a:p>
        </p:txBody>
      </p:sp>
      <p:sp>
        <p:nvSpPr>
          <p:cNvPr id="26627" name="Text Box 7"/>
          <p:cNvSpPr txBox="1">
            <a:spLocks noChangeArrowheads="1"/>
          </p:cNvSpPr>
          <p:nvPr/>
        </p:nvSpPr>
        <p:spPr bwMode="auto">
          <a:xfrm>
            <a:off x="455613" y="990600"/>
            <a:ext cx="6705600" cy="615950"/>
          </a:xfrm>
          <a:prstGeom prst="rect">
            <a:avLst/>
          </a:prstGeom>
          <a:noFill/>
          <a:ln w="9525">
            <a:noFill/>
            <a:miter lim="800000"/>
            <a:headEnd/>
            <a:tailEnd/>
          </a:ln>
        </p:spPr>
        <p:txBody>
          <a:bodyPr lIns="0" tIns="0" rIns="0" bIns="0">
            <a:spAutoFit/>
          </a:bodyPr>
          <a:lstStyle/>
          <a:p>
            <a:r>
              <a:rPr lang="en-US" altLang="zh-TW" sz="2000" b="1" dirty="0"/>
              <a:t>G04: Pause Command</a:t>
            </a:r>
            <a:r>
              <a:rPr lang="en-US" altLang="zh-TW" sz="2000" dirty="0"/>
              <a:t> </a:t>
            </a:r>
            <a:endParaRPr lang="zh-TW" altLang="zh-TW" sz="2000" dirty="0"/>
          </a:p>
          <a:p>
            <a:r>
              <a:rPr lang="ru-RU" altLang="zh-TW" sz="2000" dirty="0"/>
              <a:t>Формат команды</a:t>
            </a:r>
            <a:r>
              <a:rPr lang="en-US" altLang="zh-TW" sz="2000" dirty="0"/>
              <a:t>:G04 Xˍ or G04 Pˍ</a:t>
            </a:r>
            <a:endParaRPr lang="zh-TW" altLang="zh-TW" sz="2000" dirty="0"/>
          </a:p>
        </p:txBody>
      </p:sp>
      <p:sp>
        <p:nvSpPr>
          <p:cNvPr id="26628" name="Rectangle 5"/>
          <p:cNvSpPr>
            <a:spLocks noChangeArrowheads="1"/>
          </p:cNvSpPr>
          <p:nvPr/>
        </p:nvSpPr>
        <p:spPr bwMode="auto">
          <a:xfrm>
            <a:off x="379413" y="4343400"/>
            <a:ext cx="9144000" cy="1323975"/>
          </a:xfrm>
          <a:prstGeom prst="rect">
            <a:avLst/>
          </a:prstGeom>
          <a:noFill/>
          <a:ln w="9525">
            <a:noFill/>
            <a:miter lim="800000"/>
            <a:headEnd/>
            <a:tailEnd/>
          </a:ln>
        </p:spPr>
        <p:txBody>
          <a:bodyPr anchor="ctr">
            <a:spAutoFit/>
          </a:bodyPr>
          <a:lstStyle/>
          <a:p>
            <a:r>
              <a:rPr lang="en-US" altLang="zh-TW" sz="2000" dirty="0"/>
              <a:t>[Illustrations] </a:t>
            </a:r>
            <a:endParaRPr lang="zh-TW" altLang="zh-TW" sz="2000" dirty="0"/>
          </a:p>
          <a:p>
            <a:r>
              <a:rPr lang="en-US" altLang="zh-TW" sz="2000" dirty="0"/>
              <a:t>G04 X1.5 orG04 P1500</a:t>
            </a:r>
            <a:endParaRPr lang="zh-TW" altLang="zh-TW" sz="2000" dirty="0"/>
          </a:p>
          <a:p>
            <a:r>
              <a:rPr lang="en-US" altLang="zh-TW" sz="2000" dirty="0"/>
              <a:t> </a:t>
            </a:r>
            <a:endParaRPr lang="zh-TW" altLang="zh-TW" sz="2000" dirty="0"/>
          </a:p>
          <a:p>
            <a:r>
              <a:rPr lang="en-US" altLang="zh-TW" sz="2000" dirty="0"/>
              <a:t>Both commands cause a pause span during program execution for 1.5 seconds.</a:t>
            </a:r>
            <a:endParaRPr lang="zh-TW" altLang="zh-TW" sz="2000" dirty="0"/>
          </a:p>
        </p:txBody>
      </p:sp>
      <p:pic>
        <p:nvPicPr>
          <p:cNvPr id="26629" name="Picture 7"/>
          <p:cNvPicPr>
            <a:picLocks noChangeAspect="1" noChangeArrowheads="1"/>
          </p:cNvPicPr>
          <p:nvPr/>
        </p:nvPicPr>
        <p:blipFill>
          <a:blip r:embed="rId2" cstate="print"/>
          <a:srcRect/>
          <a:stretch>
            <a:fillRect/>
          </a:stretch>
        </p:blipFill>
        <p:spPr bwMode="auto">
          <a:xfrm>
            <a:off x="531813" y="2057400"/>
            <a:ext cx="8650287" cy="1905000"/>
          </a:xfrm>
          <a:prstGeom prst="rect">
            <a:avLst/>
          </a:prstGeom>
          <a:noFill/>
          <a:ln w="9525">
            <a:noFill/>
            <a:miter lim="800000"/>
            <a:headEnd/>
            <a:tailEnd/>
          </a:ln>
        </p:spPr>
      </p:pic>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FE713078-D4CB-4E73-BB62-FB5CAC86E1FE}" type="slidenum">
              <a:rPr lang="en-US" altLang="zh-TW"/>
              <a:pPr>
                <a:defRPr/>
              </a:pPr>
              <a:t>28</a:t>
            </a:fld>
            <a:endParaRPr lang="en-US" altLang="zh-TW"/>
          </a:p>
        </p:txBody>
      </p:sp>
      <p:sp>
        <p:nvSpPr>
          <p:cNvPr id="27651" name="Rectangle 1"/>
          <p:cNvSpPr>
            <a:spLocks noChangeArrowheads="1"/>
          </p:cNvSpPr>
          <p:nvPr/>
        </p:nvSpPr>
        <p:spPr bwMode="auto">
          <a:xfrm>
            <a:off x="303213" y="1020763"/>
            <a:ext cx="8915400" cy="3170237"/>
          </a:xfrm>
          <a:prstGeom prst="rect">
            <a:avLst/>
          </a:prstGeom>
          <a:noFill/>
          <a:ln w="9525">
            <a:noFill/>
            <a:miter lim="800000"/>
            <a:headEnd/>
            <a:tailEnd/>
          </a:ln>
        </p:spPr>
        <p:txBody>
          <a:bodyPr anchor="ctr">
            <a:spAutoFit/>
          </a:bodyPr>
          <a:lstStyle/>
          <a:p>
            <a:r>
              <a:rPr lang="en-US" altLang="zh-TW" sz="2000" b="1" dirty="0"/>
              <a:t>G10/G11: Data Entry Setup and Cancel </a:t>
            </a:r>
          </a:p>
          <a:p>
            <a:r>
              <a:rPr lang="ru-RU" altLang="zh-TW" sz="2000" dirty="0"/>
              <a:t>Формат команды</a:t>
            </a:r>
            <a:r>
              <a:rPr lang="en-US" altLang="zh-TW" sz="2000" dirty="0"/>
              <a:t>:	</a:t>
            </a:r>
          </a:p>
          <a:p>
            <a:endParaRPr lang="en-US" altLang="zh-TW" sz="2000" dirty="0"/>
          </a:p>
          <a:p>
            <a:r>
              <a:rPr lang="en-US" altLang="zh-TW" sz="2000" dirty="0"/>
              <a:t>G10 L2 Pˍ Xˍ Yˍ Zˍ</a:t>
            </a:r>
            <a:endParaRPr lang="zh-TW" altLang="zh-TW" sz="2000" dirty="0"/>
          </a:p>
          <a:p>
            <a:r>
              <a:rPr lang="en-US" altLang="zh-TW" sz="2000" dirty="0"/>
              <a:t>G10 L10 Pˍ Rˍ: Tool length compensation</a:t>
            </a:r>
            <a:endParaRPr lang="zh-TW" altLang="zh-TW" sz="2000" dirty="0"/>
          </a:p>
          <a:p>
            <a:r>
              <a:rPr lang="en-US" altLang="zh-TW" sz="2000" dirty="0"/>
              <a:t>G10 L11 Pˍ Rˍ: Tool length wear compensation</a:t>
            </a:r>
            <a:br>
              <a:rPr lang="en-US" altLang="zh-TW" sz="2000" dirty="0"/>
            </a:br>
            <a:r>
              <a:rPr lang="en-US" altLang="zh-TW" sz="2000" dirty="0"/>
              <a:t>G10 L12 Pˍ Rˍ: Tool radius compensation</a:t>
            </a:r>
            <a:br>
              <a:rPr lang="en-US" altLang="zh-TW" sz="2000" dirty="0"/>
            </a:br>
            <a:r>
              <a:rPr lang="en-US" altLang="zh-TW" sz="2000" dirty="0"/>
              <a:t>G10 L13 Pˍ Rˍ: Tool radius wear compensation</a:t>
            </a:r>
            <a:endParaRPr lang="zh-TW" altLang="zh-TW" sz="2000" dirty="0"/>
          </a:p>
          <a:p>
            <a:r>
              <a:rPr lang="en-US" altLang="zh-TW" sz="2000" dirty="0"/>
              <a:t>G10 L20 Pˍ Xˍ Yˍ Zˍ: Expansive </a:t>
            </a:r>
            <a:r>
              <a:rPr lang="en-US" altLang="zh-TW" sz="2000" dirty="0" err="1"/>
              <a:t>workpiece</a:t>
            </a:r>
            <a:r>
              <a:rPr lang="en-US" altLang="zh-TW" sz="2000" dirty="0"/>
              <a:t> coordinate system entry</a:t>
            </a:r>
            <a:endParaRPr lang="zh-TW" altLang="zh-TW" sz="2000" dirty="0"/>
          </a:p>
          <a:p>
            <a:endParaRPr lang="zh-TW" altLang="zh-TW" sz="2000" dirty="0"/>
          </a:p>
        </p:txBody>
      </p:sp>
      <p:sp>
        <p:nvSpPr>
          <p:cNvPr id="6" name="文字方塊 5"/>
          <p:cNvSpPr txBox="1"/>
          <p:nvPr/>
        </p:nvSpPr>
        <p:spPr>
          <a:xfrm>
            <a:off x="685006" y="4191000"/>
            <a:ext cx="8305800" cy="1631216"/>
          </a:xfrm>
          <a:prstGeom prst="rect">
            <a:avLst/>
          </a:prstGeom>
          <a:noFill/>
        </p:spPr>
        <p:txBody>
          <a:bodyPr wrap="square" rtlCol="0">
            <a:spAutoFit/>
          </a:bodyPr>
          <a:lstStyle/>
          <a:p>
            <a:r>
              <a:rPr lang="en-US" altLang="zh-TW" sz="2000" dirty="0"/>
              <a:t>In absolute status(G90):</a:t>
            </a:r>
          </a:p>
          <a:p>
            <a:r>
              <a:rPr lang="en-US" altLang="zh-TW" sz="2000" dirty="0"/>
              <a:t> the G10 command is the absolute input.</a:t>
            </a:r>
          </a:p>
          <a:p>
            <a:endParaRPr lang="en-US" altLang="zh-TW" sz="2000" dirty="0"/>
          </a:p>
          <a:p>
            <a:r>
              <a:rPr lang="en-US" altLang="zh-TW" sz="2000" dirty="0"/>
              <a:t>In incremental status(G91):</a:t>
            </a:r>
          </a:p>
          <a:p>
            <a:r>
              <a:rPr lang="en-US" altLang="zh-TW" sz="2000" dirty="0"/>
              <a:t>the G10 command input the value in incremental way.</a:t>
            </a:r>
            <a:endParaRPr lang="zh-TW" altLang="en-US" sz="2000" dirty="0"/>
          </a:p>
        </p:txBody>
      </p:sp>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3BC73BA5-E78E-4F9A-B482-C23B5709805D}" type="slidenum">
              <a:rPr lang="en-US" altLang="zh-TW"/>
              <a:pPr>
                <a:defRPr/>
              </a:pPr>
              <a:t>29</a:t>
            </a:fld>
            <a:endParaRPr lang="en-US" altLang="zh-TW"/>
          </a:p>
        </p:txBody>
      </p:sp>
      <p:sp>
        <p:nvSpPr>
          <p:cNvPr id="28675" name="Rectangle 1"/>
          <p:cNvSpPr>
            <a:spLocks noChangeArrowheads="1"/>
          </p:cNvSpPr>
          <p:nvPr/>
        </p:nvSpPr>
        <p:spPr bwMode="auto">
          <a:xfrm>
            <a:off x="303213" y="989013"/>
            <a:ext cx="8915400" cy="2862262"/>
          </a:xfrm>
          <a:prstGeom prst="rect">
            <a:avLst/>
          </a:prstGeom>
          <a:noFill/>
          <a:ln w="9525">
            <a:noFill/>
            <a:miter lim="800000"/>
            <a:headEnd/>
            <a:tailEnd/>
          </a:ln>
        </p:spPr>
        <p:txBody>
          <a:bodyPr anchor="ctr">
            <a:spAutoFit/>
          </a:bodyPr>
          <a:lstStyle/>
          <a:p>
            <a:r>
              <a:rPr lang="en-US" altLang="zh-TW" sz="2000" b="1"/>
              <a:t>[Illustrations]</a:t>
            </a:r>
            <a:endParaRPr lang="zh-TW" altLang="zh-TW" sz="2000" b="1"/>
          </a:p>
          <a:p>
            <a:r>
              <a:rPr lang="en-US" altLang="zh-TW" sz="2000"/>
              <a:t> </a:t>
            </a:r>
            <a:endParaRPr lang="zh-TW" altLang="zh-TW" sz="2000"/>
          </a:p>
          <a:p>
            <a:r>
              <a:rPr lang="en-US" altLang="zh-TW" sz="2000"/>
              <a:t>G10 L10 P1 R-300.0 or</a:t>
            </a:r>
            <a:endParaRPr lang="zh-TW" altLang="zh-TW" sz="2000"/>
          </a:p>
          <a:p>
            <a:r>
              <a:rPr lang="en-US" altLang="zh-TW" sz="2000"/>
              <a:t>G10 L10 P2 R-100.0</a:t>
            </a:r>
            <a:endParaRPr lang="zh-TW" altLang="zh-TW" sz="2000"/>
          </a:p>
          <a:p>
            <a:r>
              <a:rPr lang="en-US" altLang="zh-TW" sz="2000"/>
              <a:t> </a:t>
            </a:r>
            <a:endParaRPr lang="zh-TW" altLang="zh-TW" sz="2000"/>
          </a:p>
          <a:p>
            <a:r>
              <a:rPr lang="en-US" altLang="zh-TW" sz="2000"/>
              <a:t>Set length compensation value of Tool 1 to H-300.0 and H-100.0 for Tool 2.</a:t>
            </a:r>
            <a:endParaRPr lang="zh-TW" altLang="zh-TW" sz="2000"/>
          </a:p>
          <a:p>
            <a:r>
              <a:rPr lang="en-US" altLang="zh-TW" sz="2000"/>
              <a:t>P: Compensation number or workpiece coordinate number</a:t>
            </a:r>
            <a:endParaRPr lang="zh-TW" altLang="zh-TW" sz="2000"/>
          </a:p>
          <a:p>
            <a:r>
              <a:rPr lang="en-US" altLang="zh-TW" sz="2000"/>
              <a:t>R: Tool compensation value</a:t>
            </a:r>
            <a:endParaRPr lang="zh-TW" altLang="zh-TW" sz="2000"/>
          </a:p>
          <a:p>
            <a:endParaRPr lang="zh-TW" altLang="zh-TW" sz="2000"/>
          </a:p>
        </p:txBody>
      </p:sp>
      <p:sp>
        <p:nvSpPr>
          <p:cNvPr id="6" name="文字方塊 5"/>
          <p:cNvSpPr txBox="1"/>
          <p:nvPr/>
        </p:nvSpPr>
        <p:spPr>
          <a:xfrm>
            <a:off x="304006" y="4038600"/>
            <a:ext cx="9067800" cy="1631216"/>
          </a:xfrm>
          <a:prstGeom prst="rect">
            <a:avLst/>
          </a:prstGeom>
          <a:noFill/>
        </p:spPr>
        <p:txBody>
          <a:bodyPr wrap="square" rtlCol="0">
            <a:spAutoFit/>
          </a:bodyPr>
          <a:lstStyle/>
          <a:p>
            <a:r>
              <a:rPr lang="en-US" altLang="zh-TW" sz="2000" dirty="0"/>
              <a:t>The examples of absolute and incremental status are as followings:</a:t>
            </a:r>
          </a:p>
          <a:p>
            <a:r>
              <a:rPr lang="pt-BR" altLang="zh-TW" sz="2000" dirty="0"/>
              <a:t>G90 G10 L10 P1 R-300.0</a:t>
            </a:r>
          </a:p>
          <a:p>
            <a:r>
              <a:rPr lang="en-US" altLang="zh-TW" sz="2000" dirty="0"/>
              <a:t>Input the data to H-300.0 of Tool 1 in absolute way.</a:t>
            </a:r>
          </a:p>
          <a:p>
            <a:r>
              <a:rPr lang="pt-BR" altLang="zh-TW" sz="2000" dirty="0"/>
              <a:t>G91 G10 L10 P1 R-100.0</a:t>
            </a:r>
          </a:p>
          <a:p>
            <a:r>
              <a:rPr lang="en-US" altLang="zh-TW" sz="2000" dirty="0"/>
              <a:t>Input the data to Tool 1 and add H-100.0 to it in incremental way.</a:t>
            </a:r>
            <a:endParaRPr lang="zh-TW" altLang="en-US" sz="2000" dirty="0"/>
          </a:p>
        </p:txBody>
      </p:sp>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DAB4E48D-5AC5-4A62-9AE2-B6F961A9D927}" type="slidenum">
              <a:rPr lang="en-US" altLang="zh-TW"/>
              <a:pPr>
                <a:defRPr/>
              </a:pPr>
              <a:t>30</a:t>
            </a:fld>
            <a:endParaRPr lang="en-US" altLang="zh-TW"/>
          </a:p>
        </p:txBody>
      </p:sp>
      <p:sp>
        <p:nvSpPr>
          <p:cNvPr id="29699" name="Rectangle 1"/>
          <p:cNvSpPr>
            <a:spLocks noChangeArrowheads="1"/>
          </p:cNvSpPr>
          <p:nvPr/>
        </p:nvSpPr>
        <p:spPr bwMode="auto">
          <a:xfrm>
            <a:off x="303213" y="914400"/>
            <a:ext cx="8915400" cy="1938338"/>
          </a:xfrm>
          <a:prstGeom prst="rect">
            <a:avLst/>
          </a:prstGeom>
          <a:noFill/>
          <a:ln w="9525">
            <a:noFill/>
            <a:miter lim="800000"/>
            <a:headEnd/>
            <a:tailEnd/>
          </a:ln>
        </p:spPr>
        <p:txBody>
          <a:bodyPr anchor="ctr">
            <a:spAutoFit/>
          </a:bodyPr>
          <a:lstStyle/>
          <a:p>
            <a:r>
              <a:rPr lang="en-US" altLang="zh-TW" sz="2000" b="1" dirty="0"/>
              <a:t>G17/G18/G19: Plane Designation Command</a:t>
            </a:r>
          </a:p>
          <a:p>
            <a:r>
              <a:rPr lang="ru-RU" altLang="zh-TW" sz="2000" dirty="0"/>
              <a:t>Формат команды</a:t>
            </a:r>
            <a:r>
              <a:rPr lang="en-US" altLang="zh-TW" sz="2000" dirty="0"/>
              <a:t>:</a:t>
            </a:r>
            <a:endParaRPr lang="zh-TW" altLang="zh-TW" sz="2000" dirty="0"/>
          </a:p>
          <a:p>
            <a:r>
              <a:rPr lang="en-US" altLang="zh-TW" sz="2000" dirty="0"/>
              <a:t>X - Y plane G17 {G01~G03} Xˍ Yˍ{Iˍ Jˍ or Rˍ}Fˍ </a:t>
            </a:r>
            <a:endParaRPr lang="zh-TW" altLang="zh-TW" sz="2000" dirty="0"/>
          </a:p>
          <a:p>
            <a:r>
              <a:rPr lang="en-US" altLang="zh-TW" sz="2000" dirty="0"/>
              <a:t>Z - X plane G18 {G01~G03} Zˍ Xˍ{Kˍ Iˍ or Rˍ}Fˍ</a:t>
            </a:r>
            <a:endParaRPr lang="zh-TW" altLang="zh-TW" sz="2000" dirty="0"/>
          </a:p>
          <a:p>
            <a:r>
              <a:rPr lang="en-US" altLang="zh-TW" sz="2000" dirty="0"/>
              <a:t>Y - Z plane G19 {G01~G03} Yˍ Zˍ{Jˍ Kˍ or Rˍ}Fˍ</a:t>
            </a:r>
            <a:endParaRPr lang="zh-TW" altLang="zh-TW" sz="2000" dirty="0"/>
          </a:p>
          <a:p>
            <a:endParaRPr lang="zh-TW" altLang="zh-TW" sz="2000" dirty="0"/>
          </a:p>
        </p:txBody>
      </p:sp>
      <p:pic>
        <p:nvPicPr>
          <p:cNvPr id="29701" name="Picture 2"/>
          <p:cNvPicPr>
            <a:picLocks noChangeAspect="1" noChangeArrowheads="1"/>
          </p:cNvPicPr>
          <p:nvPr/>
        </p:nvPicPr>
        <p:blipFill>
          <a:blip r:embed="rId2" cstate="print"/>
          <a:srcRect/>
          <a:stretch>
            <a:fillRect/>
          </a:stretch>
        </p:blipFill>
        <p:spPr bwMode="auto">
          <a:xfrm>
            <a:off x="1065213" y="3505200"/>
            <a:ext cx="7620000" cy="2328863"/>
          </a:xfrm>
          <a:prstGeom prst="rect">
            <a:avLst/>
          </a:prstGeom>
          <a:noFill/>
          <a:ln w="9525">
            <a:noFill/>
            <a:miter lim="800000"/>
            <a:headEnd/>
            <a:tailEnd/>
          </a:ln>
        </p:spPr>
      </p:pic>
      <p:sp>
        <p:nvSpPr>
          <p:cNvPr id="6"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9CE01A9D-A971-4A12-B46B-09CD603D09A9}" type="slidenum">
              <a:rPr lang="en-US" altLang="zh-TW"/>
              <a:pPr>
                <a:defRPr/>
              </a:pPr>
              <a:t>31</a:t>
            </a:fld>
            <a:endParaRPr lang="en-US" altLang="zh-TW"/>
          </a:p>
        </p:txBody>
      </p:sp>
      <p:sp>
        <p:nvSpPr>
          <p:cNvPr id="30723" name="Rectangle 1"/>
          <p:cNvSpPr>
            <a:spLocks noChangeArrowheads="1"/>
          </p:cNvSpPr>
          <p:nvPr/>
        </p:nvSpPr>
        <p:spPr bwMode="auto">
          <a:xfrm>
            <a:off x="227013" y="990669"/>
            <a:ext cx="4713342" cy="707886"/>
          </a:xfrm>
          <a:prstGeom prst="rect">
            <a:avLst/>
          </a:prstGeom>
          <a:noFill/>
          <a:ln w="9525">
            <a:noFill/>
            <a:miter lim="800000"/>
            <a:headEnd/>
            <a:tailEnd/>
          </a:ln>
        </p:spPr>
        <p:txBody>
          <a:bodyPr wrap="none" anchor="ctr">
            <a:spAutoFit/>
          </a:bodyPr>
          <a:lstStyle/>
          <a:p>
            <a:pPr eaLnBrk="0" hangingPunct="0"/>
            <a:r>
              <a:rPr lang="en-US" altLang="zh-TW" sz="2000" b="1" dirty="0"/>
              <a:t>G31: Skip Function Command</a:t>
            </a:r>
          </a:p>
          <a:p>
            <a:r>
              <a:rPr lang="ru-RU" altLang="zh-TW" sz="2000" dirty="0"/>
              <a:t>Формат команды</a:t>
            </a:r>
            <a:r>
              <a:rPr lang="en-US" altLang="zh-TW" sz="2000" dirty="0"/>
              <a:t>:	G31 Xˍ Yˍ Zˍ Fˍ</a:t>
            </a:r>
            <a:endParaRPr lang="zh-TW" altLang="zh-TW" sz="2000" dirty="0"/>
          </a:p>
        </p:txBody>
      </p:sp>
      <p:sp>
        <p:nvSpPr>
          <p:cNvPr id="22534" name="Rectangle 3"/>
          <p:cNvSpPr>
            <a:spLocks noChangeArrowheads="1"/>
          </p:cNvSpPr>
          <p:nvPr/>
        </p:nvSpPr>
        <p:spPr bwMode="auto">
          <a:xfrm>
            <a:off x="150813" y="1981200"/>
            <a:ext cx="3049587" cy="1784350"/>
          </a:xfrm>
          <a:prstGeom prst="rect">
            <a:avLst/>
          </a:prstGeom>
          <a:noFill/>
          <a:ln w="9525">
            <a:noFill/>
            <a:miter lim="800000"/>
            <a:headEnd/>
            <a:tailEnd/>
          </a:ln>
        </p:spPr>
        <p:txBody>
          <a:bodyPr anchor="ctr">
            <a:spAutoFit/>
          </a:bodyPr>
          <a:lstStyle/>
          <a:p>
            <a:pPr>
              <a:defRPr/>
            </a:pPr>
            <a:r>
              <a:rPr lang="en-US" altLang="zh-TW" sz="2000" dirty="0">
                <a:ea typeface="新細明體" pitchFamily="18" charset="-120"/>
              </a:rPr>
              <a:t>[Illustration 1]</a:t>
            </a:r>
            <a:endParaRPr lang="zh-TW" altLang="zh-TW" sz="2000" dirty="0">
              <a:ea typeface="新細明體" pitchFamily="18" charset="-120"/>
            </a:endParaRP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G90 G00 X0 Y0</a:t>
            </a:r>
            <a:endParaRPr lang="zh-TW" altLang="zh-TW" sz="2000" dirty="0">
              <a:solidFill>
                <a:schemeClr val="tx1">
                  <a:lumMod val="95000"/>
                  <a:lumOff val="5000"/>
                </a:schemeClr>
              </a:solidFill>
              <a:latin typeface="微软雅黑" pitchFamily="34" charset="-122"/>
              <a:ea typeface="微軟正黑體" pitchFamily="34" charset="-120"/>
              <a:cs typeface="+mj-cs"/>
            </a:endParaRP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G01 G31 X80.0 F500.0</a:t>
            </a:r>
            <a:endParaRPr lang="zh-TW" altLang="zh-TW" sz="2000" dirty="0">
              <a:solidFill>
                <a:schemeClr val="tx1">
                  <a:lumMod val="95000"/>
                  <a:lumOff val="5000"/>
                </a:schemeClr>
              </a:solidFill>
              <a:latin typeface="微软雅黑" pitchFamily="34" charset="-122"/>
              <a:ea typeface="微軟正黑體" pitchFamily="34" charset="-120"/>
              <a:cs typeface="+mj-cs"/>
            </a:endParaRP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Y40.0</a:t>
            </a:r>
            <a:endParaRPr lang="zh-TW" altLang="zh-TW" sz="2000" dirty="0">
              <a:solidFill>
                <a:schemeClr val="tx1">
                  <a:lumMod val="95000"/>
                  <a:lumOff val="5000"/>
                </a:schemeClr>
              </a:solidFill>
              <a:latin typeface="微软雅黑" pitchFamily="34" charset="-122"/>
              <a:ea typeface="微軟正黑體" pitchFamily="34" charset="-120"/>
              <a:cs typeface="+mj-cs"/>
            </a:endParaRPr>
          </a:p>
          <a:p>
            <a:pPr eaLnBrk="0" hangingPunct="0">
              <a:defRPr/>
            </a:pPr>
            <a:endParaRPr lang="en-US" altLang="zh-TW" sz="1200" dirty="0">
              <a:solidFill>
                <a:srgbClr val="000000"/>
              </a:solidFill>
              <a:latin typeface="Arial" pitchFamily="34" charset="0"/>
              <a:ea typeface="新細明體" pitchFamily="18" charset="-120"/>
            </a:endParaRPr>
          </a:p>
          <a:p>
            <a:pPr eaLnBrk="0" hangingPunct="0">
              <a:defRPr/>
            </a:pPr>
            <a:endParaRPr lang="en-US" altLang="zh-TW" dirty="0">
              <a:latin typeface="Arial" pitchFamily="34" charset="0"/>
              <a:ea typeface="新細明體" pitchFamily="18" charset="-120"/>
            </a:endParaRPr>
          </a:p>
        </p:txBody>
      </p:sp>
      <p:sp>
        <p:nvSpPr>
          <p:cNvPr id="22536" name="Rectangle 3"/>
          <p:cNvSpPr>
            <a:spLocks noChangeArrowheads="1"/>
          </p:cNvSpPr>
          <p:nvPr/>
        </p:nvSpPr>
        <p:spPr bwMode="auto">
          <a:xfrm>
            <a:off x="5637213" y="1982788"/>
            <a:ext cx="4038600" cy="1600200"/>
          </a:xfrm>
          <a:prstGeom prst="rect">
            <a:avLst/>
          </a:prstGeom>
          <a:noFill/>
          <a:ln w="9525">
            <a:noFill/>
            <a:miter lim="800000"/>
            <a:headEnd/>
            <a:tailEnd/>
          </a:ln>
        </p:spPr>
        <p:txBody>
          <a:bodyPr anchor="ctr">
            <a:spAutoFit/>
          </a:bodyPr>
          <a:lstStyle/>
          <a:p>
            <a:pPr>
              <a:defRPr/>
            </a:pPr>
            <a:r>
              <a:rPr lang="en-US" altLang="zh-TW" sz="2000" dirty="0">
                <a:ea typeface="新細明體" pitchFamily="18" charset="-120"/>
              </a:rPr>
              <a:t>[Illustration 1]</a:t>
            </a:r>
            <a:endParaRPr lang="zh-TW" altLang="zh-TW" sz="2000" dirty="0">
              <a:ea typeface="新細明體" pitchFamily="18" charset="-120"/>
            </a:endParaRP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G90 G00 X0 Y0</a:t>
            </a:r>
            <a:r>
              <a:rPr lang="zh-TW" altLang="zh-TW" sz="2000" dirty="0">
                <a:solidFill>
                  <a:schemeClr val="tx1">
                    <a:lumMod val="95000"/>
                    <a:lumOff val="5000"/>
                  </a:schemeClr>
                </a:solidFill>
                <a:latin typeface="微软雅黑" pitchFamily="34" charset="-122"/>
                <a:ea typeface="微軟正黑體" pitchFamily="34" charset="-120"/>
                <a:cs typeface="+mj-cs"/>
              </a:rPr>
              <a:t>；</a:t>
            </a: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G01 G90 G31 X50.0 F150.0</a:t>
            </a:r>
            <a:r>
              <a:rPr lang="zh-TW" altLang="zh-TW" sz="2000" dirty="0">
                <a:solidFill>
                  <a:schemeClr val="tx1">
                    <a:lumMod val="95000"/>
                    <a:lumOff val="5000"/>
                  </a:schemeClr>
                </a:solidFill>
                <a:latin typeface="微软雅黑" pitchFamily="34" charset="-122"/>
                <a:ea typeface="微軟正黑體" pitchFamily="34" charset="-120"/>
                <a:cs typeface="+mj-cs"/>
              </a:rPr>
              <a:t>；</a:t>
            </a: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X80.0 Y40.0</a:t>
            </a:r>
            <a:r>
              <a:rPr lang="zh-TW" altLang="zh-TW" sz="2000" dirty="0">
                <a:solidFill>
                  <a:schemeClr val="tx1">
                    <a:lumMod val="95000"/>
                    <a:lumOff val="5000"/>
                  </a:schemeClr>
                </a:solidFill>
                <a:latin typeface="微软雅黑" pitchFamily="34" charset="-122"/>
                <a:ea typeface="微軟正黑體" pitchFamily="34" charset="-120"/>
                <a:cs typeface="+mj-cs"/>
              </a:rPr>
              <a:t>；</a:t>
            </a:r>
            <a:endParaRPr lang="en-US" altLang="zh-TW" sz="2000" dirty="0">
              <a:solidFill>
                <a:schemeClr val="tx1">
                  <a:lumMod val="95000"/>
                  <a:lumOff val="5000"/>
                </a:schemeClr>
              </a:solidFill>
              <a:latin typeface="微软雅黑" pitchFamily="34" charset="-122"/>
              <a:ea typeface="微軟正黑體" pitchFamily="34" charset="-120"/>
              <a:cs typeface="+mj-cs"/>
            </a:endParaRPr>
          </a:p>
          <a:p>
            <a:pPr eaLnBrk="0" hangingPunct="0">
              <a:defRPr/>
            </a:pPr>
            <a:endParaRPr lang="en-US" altLang="zh-TW" dirty="0">
              <a:latin typeface="Arial" pitchFamily="34" charset="0"/>
              <a:ea typeface="新細明體" pitchFamily="18" charset="-120"/>
            </a:endParaRPr>
          </a:p>
        </p:txBody>
      </p:sp>
      <p:pic>
        <p:nvPicPr>
          <p:cNvPr id="30726" name="Picture 9"/>
          <p:cNvPicPr>
            <a:picLocks noChangeAspect="1" noChangeArrowheads="1"/>
          </p:cNvPicPr>
          <p:nvPr/>
        </p:nvPicPr>
        <p:blipFill>
          <a:blip r:embed="rId2" cstate="print"/>
          <a:srcRect/>
          <a:stretch>
            <a:fillRect/>
          </a:stretch>
        </p:blipFill>
        <p:spPr bwMode="auto">
          <a:xfrm>
            <a:off x="227013" y="3579813"/>
            <a:ext cx="4114800" cy="2779712"/>
          </a:xfrm>
          <a:prstGeom prst="rect">
            <a:avLst/>
          </a:prstGeom>
          <a:noFill/>
          <a:ln w="9525">
            <a:noFill/>
            <a:miter lim="800000"/>
            <a:headEnd/>
            <a:tailEnd/>
          </a:ln>
        </p:spPr>
      </p:pic>
      <p:pic>
        <p:nvPicPr>
          <p:cNvPr id="30727" name="Picture 10"/>
          <p:cNvPicPr>
            <a:picLocks noChangeAspect="1" noChangeArrowheads="1"/>
          </p:cNvPicPr>
          <p:nvPr/>
        </p:nvPicPr>
        <p:blipFill>
          <a:blip r:embed="rId3" cstate="print"/>
          <a:srcRect/>
          <a:stretch>
            <a:fillRect/>
          </a:stretch>
        </p:blipFill>
        <p:spPr bwMode="auto">
          <a:xfrm>
            <a:off x="5027613" y="3581400"/>
            <a:ext cx="4343400" cy="2606675"/>
          </a:xfrm>
          <a:prstGeom prst="rect">
            <a:avLst/>
          </a:prstGeom>
          <a:noFill/>
          <a:ln w="9525">
            <a:noFill/>
            <a:miter lim="800000"/>
            <a:headEnd/>
            <a:tailEnd/>
          </a:ln>
        </p:spPr>
      </p:pic>
      <p:sp>
        <p:nvSpPr>
          <p:cNvPr id="9"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
          <p:cNvSpPr>
            <a:spLocks noChangeArrowheads="1"/>
          </p:cNvSpPr>
          <p:nvPr/>
        </p:nvSpPr>
        <p:spPr bwMode="auto">
          <a:xfrm>
            <a:off x="227013" y="990600"/>
            <a:ext cx="9220200" cy="4986338"/>
          </a:xfrm>
          <a:prstGeom prst="rect">
            <a:avLst/>
          </a:prstGeom>
          <a:noFill/>
          <a:ln w="9525">
            <a:noFill/>
            <a:miter lim="800000"/>
            <a:headEnd/>
            <a:tailEnd/>
          </a:ln>
        </p:spPr>
        <p:txBody>
          <a:bodyPr anchor="ctr">
            <a:spAutoFit/>
          </a:bodyPr>
          <a:lstStyle/>
          <a:p>
            <a:pPr eaLnBrk="0" hangingPunct="0"/>
            <a:r>
              <a:rPr lang="en-US" altLang="zh-TW" sz="2000" b="1" dirty="0"/>
              <a:t>G43/G44: Tool Length Compensation Command </a:t>
            </a:r>
          </a:p>
          <a:p>
            <a:r>
              <a:rPr lang="ru-RU" altLang="zh-TW" sz="2000" dirty="0"/>
              <a:t>Формат команды</a:t>
            </a:r>
            <a:r>
              <a:rPr lang="en-US" altLang="zh-TW" sz="2000" dirty="0"/>
              <a:t>:G43 Zˍ Hˍ</a:t>
            </a:r>
            <a:endParaRPr lang="zh-TW" altLang="zh-TW" sz="2000" dirty="0"/>
          </a:p>
          <a:p>
            <a:r>
              <a:rPr lang="en-US" altLang="zh-TW" sz="2000" dirty="0"/>
              <a:t>                             G44 Zˍ Hˍ</a:t>
            </a:r>
            <a:endParaRPr lang="zh-TW" altLang="zh-TW" sz="2000" dirty="0"/>
          </a:p>
          <a:p>
            <a:r>
              <a:rPr lang="en-US" altLang="zh-TW" sz="2000" dirty="0"/>
              <a:t> </a:t>
            </a:r>
            <a:endParaRPr lang="zh-TW" altLang="zh-TW" sz="2000" dirty="0"/>
          </a:p>
          <a:p>
            <a:r>
              <a:rPr lang="en-US" altLang="zh-TW" sz="2000" dirty="0"/>
              <a:t>G43: Tool length positive compensation. </a:t>
            </a:r>
          </a:p>
          <a:p>
            <a:r>
              <a:rPr lang="en-US" altLang="zh-TW" sz="2000" dirty="0"/>
              <a:t>         For positive tool length the tool axis moves in the positive direction. </a:t>
            </a:r>
            <a:endParaRPr lang="zh-TW" altLang="zh-TW" sz="2000" dirty="0"/>
          </a:p>
          <a:p>
            <a:r>
              <a:rPr lang="en-US" altLang="zh-TW" sz="2000" dirty="0"/>
              <a:t>G44: Tool length negative compensation. </a:t>
            </a:r>
          </a:p>
          <a:p>
            <a:r>
              <a:rPr lang="en-US" altLang="zh-TW" sz="2000" dirty="0"/>
              <a:t>         For negative tool length the tool axis moves in the negative direction.</a:t>
            </a:r>
          </a:p>
          <a:p>
            <a:endParaRPr lang="en-US" altLang="zh-TW" sz="2000" dirty="0"/>
          </a:p>
          <a:p>
            <a:r>
              <a:rPr lang="en-US" altLang="zh-TW" sz="2000" b="1" dirty="0"/>
              <a:t>G49: Tool Length Compensation Cancelling Command</a:t>
            </a:r>
            <a:r>
              <a:rPr lang="en-US" altLang="zh-TW" sz="2000" dirty="0"/>
              <a:t> </a:t>
            </a:r>
            <a:endParaRPr lang="zh-TW" altLang="zh-TW" sz="2000" dirty="0"/>
          </a:p>
          <a:p>
            <a:r>
              <a:rPr lang="en-US" altLang="zh-TW" sz="2000" dirty="0"/>
              <a:t> </a:t>
            </a:r>
            <a:endParaRPr lang="zh-TW" altLang="zh-TW" sz="2000" dirty="0"/>
          </a:p>
          <a:p>
            <a:r>
              <a:rPr lang="ru-RU" altLang="zh-TW" sz="2000" dirty="0"/>
              <a:t>Формат команды</a:t>
            </a:r>
            <a:r>
              <a:rPr lang="en-US" altLang="zh-TW" sz="2000" dirty="0"/>
              <a:t>:G49</a:t>
            </a:r>
            <a:endParaRPr lang="zh-TW" altLang="zh-TW" sz="2000" dirty="0"/>
          </a:p>
          <a:p>
            <a:endParaRPr lang="en-US" altLang="zh-TW" sz="2000" dirty="0"/>
          </a:p>
          <a:p>
            <a:endParaRPr lang="en-US" altLang="zh-TW" sz="2000" dirty="0"/>
          </a:p>
          <a:p>
            <a:endParaRPr lang="en-US" altLang="zh-TW" sz="2000" dirty="0"/>
          </a:p>
          <a:p>
            <a:endParaRPr lang="zh-TW" altLang="zh-TW" sz="2000" dirty="0"/>
          </a:p>
        </p:txBody>
      </p:sp>
      <p:sp>
        <p:nvSpPr>
          <p:cNvPr id="4"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
          <p:cNvSpPr>
            <a:spLocks noChangeArrowheads="1"/>
          </p:cNvSpPr>
          <p:nvPr/>
        </p:nvSpPr>
        <p:spPr bwMode="auto">
          <a:xfrm>
            <a:off x="379413" y="990600"/>
            <a:ext cx="5294312" cy="708025"/>
          </a:xfrm>
          <a:prstGeom prst="rect">
            <a:avLst/>
          </a:prstGeom>
          <a:noFill/>
          <a:ln w="9525">
            <a:noFill/>
            <a:miter lim="800000"/>
            <a:headEnd/>
            <a:tailEnd/>
          </a:ln>
        </p:spPr>
        <p:txBody>
          <a:bodyPr wrap="none" anchor="ctr">
            <a:spAutoFit/>
          </a:bodyPr>
          <a:lstStyle/>
          <a:p>
            <a:r>
              <a:rPr lang="en-US" altLang="zh-TW" sz="2000"/>
              <a:t>[Illustrations] Tool length compensation setup</a:t>
            </a:r>
            <a:endParaRPr lang="zh-TW" altLang="zh-TW" sz="2000"/>
          </a:p>
          <a:p>
            <a:r>
              <a:rPr lang="en-US" altLang="zh-TW" sz="2000"/>
              <a:t> </a:t>
            </a:r>
            <a:endParaRPr lang="zh-TW" altLang="zh-TW" sz="2000"/>
          </a:p>
        </p:txBody>
      </p:sp>
      <p:pic>
        <p:nvPicPr>
          <p:cNvPr id="32772" name="Picture 2"/>
          <p:cNvPicPr>
            <a:picLocks noChangeAspect="1" noChangeArrowheads="1"/>
          </p:cNvPicPr>
          <p:nvPr/>
        </p:nvPicPr>
        <p:blipFill>
          <a:blip r:embed="rId2" cstate="print"/>
          <a:srcRect/>
          <a:stretch>
            <a:fillRect/>
          </a:stretch>
        </p:blipFill>
        <p:spPr bwMode="auto">
          <a:xfrm>
            <a:off x="379413" y="1600200"/>
            <a:ext cx="3505200" cy="4781550"/>
          </a:xfrm>
          <a:prstGeom prst="rect">
            <a:avLst/>
          </a:prstGeom>
          <a:noFill/>
          <a:ln w="9525">
            <a:noFill/>
            <a:miter lim="800000"/>
            <a:headEnd/>
            <a:tailEnd/>
          </a:ln>
        </p:spPr>
      </p:pic>
      <p:pic>
        <p:nvPicPr>
          <p:cNvPr id="32773" name="Picture 3"/>
          <p:cNvPicPr>
            <a:picLocks noChangeAspect="1" noChangeArrowheads="1"/>
          </p:cNvPicPr>
          <p:nvPr/>
        </p:nvPicPr>
        <p:blipFill>
          <a:blip r:embed="rId3" cstate="print"/>
          <a:srcRect/>
          <a:stretch>
            <a:fillRect/>
          </a:stretch>
        </p:blipFill>
        <p:spPr bwMode="auto">
          <a:xfrm>
            <a:off x="4189413" y="1676400"/>
            <a:ext cx="5165725" cy="1600200"/>
          </a:xfrm>
          <a:prstGeom prst="rect">
            <a:avLst/>
          </a:prstGeom>
          <a:noFill/>
          <a:ln w="9525">
            <a:noFill/>
            <a:miter lim="800000"/>
            <a:headEnd/>
            <a:tailEnd/>
          </a:ln>
        </p:spPr>
      </p:pic>
      <p:pic>
        <p:nvPicPr>
          <p:cNvPr id="32774" name="Picture 4"/>
          <p:cNvPicPr>
            <a:picLocks noChangeAspect="1" noChangeArrowheads="1"/>
          </p:cNvPicPr>
          <p:nvPr/>
        </p:nvPicPr>
        <p:blipFill>
          <a:blip r:embed="rId4" cstate="print"/>
          <a:srcRect/>
          <a:stretch>
            <a:fillRect/>
          </a:stretch>
        </p:blipFill>
        <p:spPr bwMode="auto">
          <a:xfrm>
            <a:off x="4265613" y="4038600"/>
            <a:ext cx="5200650" cy="1600200"/>
          </a:xfrm>
          <a:prstGeom prst="rect">
            <a:avLst/>
          </a:prstGeom>
          <a:noFill/>
          <a:ln w="9525">
            <a:noFill/>
            <a:miter lim="800000"/>
            <a:headEnd/>
            <a:tailEnd/>
          </a:ln>
        </p:spPr>
      </p:pic>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E07C9234-4514-40E4-8F64-4E012E032830}" type="slidenum">
              <a:rPr lang="en-US" altLang="zh-TW"/>
              <a:pPr>
                <a:defRPr/>
              </a:pPr>
              <a:t>34</a:t>
            </a:fld>
            <a:endParaRPr lang="en-US" altLang="zh-TW"/>
          </a:p>
        </p:txBody>
      </p:sp>
      <p:sp>
        <p:nvSpPr>
          <p:cNvPr id="26628" name="矩形 6"/>
          <p:cNvSpPr>
            <a:spLocks noChangeArrowheads="1"/>
          </p:cNvSpPr>
          <p:nvPr/>
        </p:nvSpPr>
        <p:spPr bwMode="auto">
          <a:xfrm>
            <a:off x="379413" y="914400"/>
            <a:ext cx="8915400" cy="1323975"/>
          </a:xfrm>
          <a:prstGeom prst="rect">
            <a:avLst/>
          </a:prstGeom>
          <a:noFill/>
          <a:ln w="9525">
            <a:noFill/>
            <a:miter lim="800000"/>
            <a:headEnd/>
            <a:tailEnd/>
          </a:ln>
        </p:spPr>
        <p:txBody>
          <a:bodyPr>
            <a:spAutoFit/>
          </a:bodyPr>
          <a:lstStyle/>
          <a:p>
            <a:pPr>
              <a:defRPr/>
            </a:pPr>
            <a:r>
              <a:rPr lang="en-US" altLang="zh-TW" sz="2000" b="1" dirty="0">
                <a:ea typeface="新細明體" pitchFamily="18" charset="-120"/>
              </a:rPr>
              <a:t>G50 /G51: Scaling Up/Down Command/Cancelling Command</a:t>
            </a:r>
            <a:r>
              <a:rPr lang="zh-TW" altLang="en-US" sz="2000" b="1" dirty="0">
                <a:solidFill>
                  <a:schemeClr val="tx1">
                    <a:lumMod val="95000"/>
                    <a:lumOff val="5000"/>
                  </a:schemeClr>
                </a:solidFill>
                <a:latin typeface="微软雅黑" pitchFamily="34" charset="-122"/>
                <a:ea typeface="微軟正黑體" pitchFamily="34" charset="-120"/>
                <a:cs typeface="+mj-cs"/>
              </a:rPr>
              <a:t>指令格式：</a:t>
            </a:r>
            <a:r>
              <a:rPr lang="ru-RU" altLang="zh-TW" sz="2000" dirty="0">
                <a:ea typeface="新細明體" pitchFamily="18" charset="-120"/>
              </a:rPr>
              <a:t>Формат команды</a:t>
            </a:r>
            <a:r>
              <a:rPr lang="en-US" altLang="zh-TW" sz="2000" dirty="0">
                <a:ea typeface="新細明體" pitchFamily="18" charset="-120"/>
              </a:rPr>
              <a:t>:G51 Xˍ Yˍ Zˍ Pˍ </a:t>
            </a:r>
            <a:endParaRPr lang="zh-TW" altLang="zh-TW" sz="2000" dirty="0">
              <a:ea typeface="新細明體" pitchFamily="18" charset="-120"/>
            </a:endParaRPr>
          </a:p>
          <a:p>
            <a:pPr>
              <a:defRPr/>
            </a:pPr>
            <a:r>
              <a:rPr lang="en-US" altLang="zh-TW" sz="2000" dirty="0">
                <a:ea typeface="新細明體" pitchFamily="18" charset="-120"/>
              </a:rPr>
              <a:t>Xˍ Yˍ Zˍ: Coordinates center for scaling</a:t>
            </a:r>
            <a:endParaRPr lang="zh-TW" altLang="zh-TW" sz="2000" dirty="0">
              <a:ea typeface="新細明體" pitchFamily="18" charset="-120"/>
            </a:endParaRPr>
          </a:p>
          <a:p>
            <a:pPr>
              <a:defRPr/>
            </a:pPr>
            <a:r>
              <a:rPr lang="en-US" altLang="zh-TW" sz="2000" dirty="0">
                <a:ea typeface="新細明體" pitchFamily="18" charset="-120"/>
              </a:rPr>
              <a:t>Pˍ0: Scaling ratio</a:t>
            </a:r>
            <a:endParaRPr lang="zh-TW" altLang="zh-TW" sz="2000" dirty="0">
              <a:ea typeface="新細明體" pitchFamily="18" charset="-120"/>
            </a:endParaRPr>
          </a:p>
        </p:txBody>
      </p:sp>
      <p:pic>
        <p:nvPicPr>
          <p:cNvPr id="33797" name="Picture 7"/>
          <p:cNvPicPr>
            <a:picLocks noChangeAspect="1" noChangeArrowheads="1"/>
          </p:cNvPicPr>
          <p:nvPr/>
        </p:nvPicPr>
        <p:blipFill>
          <a:blip r:embed="rId2" cstate="print"/>
          <a:srcRect/>
          <a:stretch>
            <a:fillRect/>
          </a:stretch>
        </p:blipFill>
        <p:spPr bwMode="auto">
          <a:xfrm>
            <a:off x="2894013" y="2057400"/>
            <a:ext cx="4876800" cy="4213225"/>
          </a:xfrm>
          <a:prstGeom prst="rect">
            <a:avLst/>
          </a:prstGeom>
          <a:noFill/>
          <a:ln w="9525">
            <a:noFill/>
            <a:miter lim="800000"/>
            <a:headEnd/>
            <a:tailEnd/>
          </a:ln>
        </p:spPr>
      </p:pic>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50B77E47-B482-45AF-88B7-0D8A661C0B1E}" type="slidenum">
              <a:rPr lang="en-US" altLang="zh-TW"/>
              <a:pPr>
                <a:defRPr/>
              </a:pPr>
              <a:t>35</a:t>
            </a:fld>
            <a:endParaRPr lang="en-US" altLang="zh-TW"/>
          </a:p>
        </p:txBody>
      </p:sp>
      <p:sp>
        <p:nvSpPr>
          <p:cNvPr id="27652" name="矩形 6"/>
          <p:cNvSpPr>
            <a:spLocks noChangeArrowheads="1"/>
          </p:cNvSpPr>
          <p:nvPr/>
        </p:nvSpPr>
        <p:spPr bwMode="auto">
          <a:xfrm>
            <a:off x="532606" y="914400"/>
            <a:ext cx="8991600" cy="1016000"/>
          </a:xfrm>
          <a:prstGeom prst="rect">
            <a:avLst/>
          </a:prstGeom>
          <a:noFill/>
          <a:ln w="9525">
            <a:noFill/>
            <a:miter lim="800000"/>
            <a:headEnd/>
            <a:tailEnd/>
          </a:ln>
        </p:spPr>
        <p:txBody>
          <a:bodyPr>
            <a:spAutoFit/>
          </a:bodyPr>
          <a:lstStyle/>
          <a:p>
            <a:pPr>
              <a:defRPr/>
            </a:pPr>
            <a:r>
              <a:rPr lang="en-US" altLang="zh-TW" sz="2000" b="1" dirty="0">
                <a:solidFill>
                  <a:schemeClr val="tx1">
                    <a:lumMod val="95000"/>
                    <a:lumOff val="5000"/>
                  </a:schemeClr>
                </a:solidFill>
                <a:latin typeface="微软雅黑" pitchFamily="34" charset="-122"/>
                <a:ea typeface="微軟正黑體" pitchFamily="34" charset="-120"/>
                <a:cs typeface="+mj-cs"/>
              </a:rPr>
              <a:t>G53</a:t>
            </a:r>
            <a:r>
              <a:rPr lang="zh-TW" altLang="en-US" sz="2000" b="1" dirty="0">
                <a:solidFill>
                  <a:schemeClr val="tx1">
                    <a:lumMod val="95000"/>
                    <a:lumOff val="5000"/>
                  </a:schemeClr>
                </a:solidFill>
                <a:latin typeface="微软雅黑" pitchFamily="34" charset="-122"/>
                <a:ea typeface="微軟正黑體" pitchFamily="34" charset="-120"/>
                <a:cs typeface="+mj-cs"/>
              </a:rPr>
              <a:t>：</a:t>
            </a:r>
            <a:r>
              <a:rPr lang="en-US" altLang="zh-TW" sz="2000" b="1" dirty="0">
                <a:ea typeface="新細明體" pitchFamily="18" charset="-120"/>
              </a:rPr>
              <a:t> Mechanical Coordinate System Setup Command </a:t>
            </a:r>
            <a:endParaRPr lang="zh-TW" altLang="en-US" sz="2000" b="1" dirty="0">
              <a:solidFill>
                <a:schemeClr val="tx1">
                  <a:lumMod val="95000"/>
                  <a:lumOff val="5000"/>
                </a:schemeClr>
              </a:solidFill>
              <a:latin typeface="微软雅黑" pitchFamily="34" charset="-122"/>
              <a:ea typeface="微軟正黑體" pitchFamily="34" charset="-120"/>
              <a:cs typeface="+mj-cs"/>
            </a:endParaRPr>
          </a:p>
          <a:p>
            <a:pPr>
              <a:defRPr/>
            </a:pPr>
            <a:r>
              <a:rPr lang="ru-RU" altLang="zh-TW" sz="2000" dirty="0">
                <a:ea typeface="新細明體" pitchFamily="18" charset="-120"/>
              </a:rPr>
              <a:t>Формат команды</a:t>
            </a:r>
            <a:r>
              <a:rPr lang="en-US" altLang="zh-TW" sz="2000" dirty="0">
                <a:ea typeface="新細明體" pitchFamily="18" charset="-120"/>
              </a:rPr>
              <a:t>:G53 Xˍ Yˍ Zˍ </a:t>
            </a:r>
            <a:endParaRPr lang="zh-TW" altLang="zh-TW" sz="2000" dirty="0">
              <a:ea typeface="新細明體" pitchFamily="18" charset="-120"/>
            </a:endParaRPr>
          </a:p>
          <a:p>
            <a:pPr>
              <a:defRPr/>
            </a:pPr>
            <a:r>
              <a:rPr lang="en-US" altLang="zh-TW" sz="2000" dirty="0">
                <a:ea typeface="新細明體" pitchFamily="18" charset="-120"/>
              </a:rPr>
              <a:t>Xˍ Yˍ Zˍ: Position of actually arrived  mechanical coordinates</a:t>
            </a:r>
            <a:endParaRPr lang="zh-TW" altLang="zh-TW" sz="2000" dirty="0">
              <a:ea typeface="新細明體" pitchFamily="18" charset="-120"/>
            </a:endParaRPr>
          </a:p>
        </p:txBody>
      </p:sp>
      <p:sp>
        <p:nvSpPr>
          <p:cNvPr id="16" name="文字方塊 15"/>
          <p:cNvSpPr txBox="1"/>
          <p:nvPr/>
        </p:nvSpPr>
        <p:spPr>
          <a:xfrm>
            <a:off x="456406" y="3352800"/>
            <a:ext cx="9144000" cy="2862322"/>
          </a:xfrm>
          <a:prstGeom prst="rect">
            <a:avLst/>
          </a:prstGeom>
          <a:noFill/>
        </p:spPr>
        <p:txBody>
          <a:bodyPr wrap="square" rtlCol="0">
            <a:spAutoFit/>
          </a:bodyPr>
          <a:lstStyle/>
          <a:p>
            <a:r>
              <a:rPr lang="en-US" altLang="zh-TW" dirty="0"/>
              <a:t>Note:</a:t>
            </a:r>
          </a:p>
          <a:p>
            <a:r>
              <a:rPr lang="en-US" altLang="zh-TW" dirty="0"/>
              <a:t>(1) Command G53 functions </a:t>
            </a:r>
            <a:r>
              <a:rPr lang="en-US" altLang="zh-TW" dirty="0">
                <a:solidFill>
                  <a:srgbClr val="0087DC"/>
                </a:solidFill>
              </a:rPr>
              <a:t>only at G90 status</a:t>
            </a:r>
            <a:r>
              <a:rPr lang="en-US" altLang="zh-TW" dirty="0"/>
              <a:t>. It is ignored in G91 mode. However, a status command contained in the same statement of G53, G00/G01 or G90/G91, changes the status and affects the motion status of the next node.</a:t>
            </a:r>
          </a:p>
          <a:p>
            <a:r>
              <a:rPr lang="en-US" altLang="zh-TW" dirty="0"/>
              <a:t>(2) If the statement containing command G53 also contains a specific axial command, then the axis moves to a specified point. Otherwise, there is no position command.</a:t>
            </a:r>
          </a:p>
          <a:p>
            <a:r>
              <a:rPr lang="en-US" altLang="zh-TW" dirty="0"/>
              <a:t>(3) If both commands G53 and G28 are set in the same statement, </a:t>
            </a:r>
            <a:r>
              <a:rPr lang="en-US" altLang="zh-TW" dirty="0">
                <a:solidFill>
                  <a:srgbClr val="0087DC"/>
                </a:solidFill>
              </a:rPr>
              <a:t>the one read later becomes active</a:t>
            </a:r>
            <a:r>
              <a:rPr lang="en-US" altLang="zh-TW" dirty="0"/>
              <a:t>. When command G53 is active, the motion position refers to the mechanical coordinates. If command G28 is active, then the absolute</a:t>
            </a:r>
          </a:p>
          <a:p>
            <a:r>
              <a:rPr lang="en-US" altLang="zh-TW" dirty="0"/>
              <a:t>coordinates are referred to.</a:t>
            </a:r>
          </a:p>
        </p:txBody>
      </p:sp>
      <p:sp>
        <p:nvSpPr>
          <p:cNvPr id="17" name="文字方塊 16"/>
          <p:cNvSpPr txBox="1"/>
          <p:nvPr/>
        </p:nvSpPr>
        <p:spPr>
          <a:xfrm>
            <a:off x="456406" y="2057400"/>
            <a:ext cx="9448007" cy="1200329"/>
          </a:xfrm>
          <a:prstGeom prst="rect">
            <a:avLst/>
          </a:prstGeom>
          <a:noFill/>
        </p:spPr>
        <p:txBody>
          <a:bodyPr wrap="square" rtlCol="0">
            <a:spAutoFit/>
          </a:bodyPr>
          <a:lstStyle/>
          <a:p>
            <a:r>
              <a:rPr lang="en-US" altLang="zh-TW" dirty="0"/>
              <a:t>Command description: Coordinates X, Y, and Z are the actual ending point in mechanical coordinates system specified by the program coordinates. </a:t>
            </a:r>
            <a:r>
              <a:rPr lang="en-US" altLang="zh-TW" dirty="0">
                <a:solidFill>
                  <a:srgbClr val="0087DC"/>
                </a:solidFill>
              </a:rPr>
              <a:t>Machine suppliers use this command to set up the tool replacement position with the reference point given in mechanical coordinates.</a:t>
            </a:r>
            <a:endParaRPr lang="zh-TW" altLang="en-US" dirty="0">
              <a:solidFill>
                <a:srgbClr val="0087DC"/>
              </a:solidFill>
            </a:endParaRPr>
          </a:p>
        </p:txBody>
      </p:sp>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pPr>
              <a:defRPr/>
            </a:pPr>
            <a:fld id="{CC610513-C9EE-4BC9-902F-AF92DDBD372B}" type="slidenum">
              <a:rPr lang="en-US" altLang="zh-TW" smtClean="0"/>
              <a:pPr>
                <a:defRPr/>
              </a:pPr>
              <a:t>36</a:t>
            </a:fld>
            <a:endParaRPr lang="en-US" altLang="zh-TW" dirty="0"/>
          </a:p>
        </p:txBody>
      </p:sp>
      <p:sp>
        <p:nvSpPr>
          <p:cNvPr id="3" name="文字方塊 2"/>
          <p:cNvSpPr txBox="1"/>
          <p:nvPr/>
        </p:nvSpPr>
        <p:spPr>
          <a:xfrm>
            <a:off x="304006" y="3124200"/>
            <a:ext cx="9600407" cy="3170099"/>
          </a:xfrm>
          <a:prstGeom prst="rect">
            <a:avLst/>
          </a:prstGeom>
          <a:noFill/>
        </p:spPr>
        <p:txBody>
          <a:bodyPr wrap="square" rtlCol="0">
            <a:spAutoFit/>
          </a:bodyPr>
          <a:lstStyle/>
          <a:p>
            <a:r>
              <a:rPr lang="en-US" altLang="zh-TW" sz="2000" dirty="0"/>
              <a:t>Example 1.</a:t>
            </a:r>
          </a:p>
          <a:p>
            <a:r>
              <a:rPr lang="en-US" altLang="zh-TW" sz="2000" dirty="0"/>
              <a:t>G91G53X150.Y-150.	 →This command is ignored.</a:t>
            </a:r>
          </a:p>
          <a:p>
            <a:r>
              <a:rPr lang="en-US" altLang="zh-TW" sz="2000" dirty="0"/>
              <a:t>X-30.Y-30. 		 →This command is changed to incremental motion mode.</a:t>
            </a:r>
          </a:p>
          <a:p>
            <a:endParaRPr lang="en-US" altLang="zh-TW" sz="2000" dirty="0"/>
          </a:p>
          <a:p>
            <a:r>
              <a:rPr lang="en-US" altLang="zh-TW" sz="2000" dirty="0"/>
              <a:t>Example 2.</a:t>
            </a:r>
          </a:p>
          <a:p>
            <a:r>
              <a:rPr lang="en-US" altLang="zh-TW" sz="2000" dirty="0"/>
              <a:t>G90G53X50.Y-50.Z0. 	 → Move to X50.Y-50.Z0. in actual mechanical coordinates.</a:t>
            </a:r>
          </a:p>
          <a:p>
            <a:endParaRPr lang="en-US" altLang="zh-TW" sz="2000" dirty="0"/>
          </a:p>
          <a:p>
            <a:r>
              <a:rPr lang="en-US" altLang="zh-TW" sz="2000" dirty="0"/>
              <a:t>Example 3.</a:t>
            </a:r>
          </a:p>
          <a:p>
            <a:r>
              <a:rPr lang="en-US" altLang="zh-TW" sz="2000" dirty="0"/>
              <a:t>G1G53X100.Y-100.F1000 	 → This command executes in G00 status.</a:t>
            </a:r>
          </a:p>
          <a:p>
            <a:r>
              <a:rPr lang="en-US" altLang="zh-TW" sz="2000" dirty="0"/>
              <a:t>X50.Y50. 			 → The system moves in G01F1000 motion status.</a:t>
            </a:r>
            <a:endParaRPr lang="zh-TW" altLang="en-US" sz="2000" dirty="0"/>
          </a:p>
        </p:txBody>
      </p:sp>
      <p:sp>
        <p:nvSpPr>
          <p:cNvPr id="4" name="文字方塊 3"/>
          <p:cNvSpPr txBox="1"/>
          <p:nvPr/>
        </p:nvSpPr>
        <p:spPr>
          <a:xfrm>
            <a:off x="532606" y="914400"/>
            <a:ext cx="9067800" cy="2308324"/>
          </a:xfrm>
          <a:prstGeom prst="rect">
            <a:avLst/>
          </a:prstGeom>
          <a:noFill/>
        </p:spPr>
        <p:txBody>
          <a:bodyPr wrap="square" rtlCol="0">
            <a:spAutoFit/>
          </a:bodyPr>
          <a:lstStyle/>
          <a:p>
            <a:r>
              <a:rPr lang="en-US" altLang="zh-TW" dirty="0"/>
              <a:t>(4) A correct specified coordinate is needed in G53 </a:t>
            </a:r>
            <a:r>
              <a:rPr lang="ru-RU" altLang="zh-TW" dirty="0"/>
              <a:t>Формат команды</a:t>
            </a:r>
            <a:r>
              <a:rPr lang="en-US" altLang="zh-TW" dirty="0"/>
              <a:t>. G53 has to connect to the specified coordinate</a:t>
            </a:r>
            <a:r>
              <a:rPr lang="en-US" altLang="zh-TW" dirty="0">
                <a:solidFill>
                  <a:srgbClr val="0087DC"/>
                </a:solidFill>
              </a:rPr>
              <a:t>. Any other G command is not allowed to insert in the single node command </a:t>
            </a:r>
            <a:r>
              <a:rPr lang="en-US" altLang="zh-TW" dirty="0"/>
              <a:t>so as to prevent the incorrectness of the</a:t>
            </a:r>
          </a:p>
          <a:p>
            <a:r>
              <a:rPr lang="en-US" altLang="zh-TW" dirty="0"/>
              <a:t>motion command.</a:t>
            </a:r>
          </a:p>
          <a:p>
            <a:r>
              <a:rPr lang="en-US" altLang="zh-TW" dirty="0"/>
              <a:t>For example,</a:t>
            </a:r>
          </a:p>
          <a:p>
            <a:r>
              <a:rPr lang="en-US" altLang="zh-TW" dirty="0"/>
              <a:t>G90 </a:t>
            </a:r>
            <a:r>
              <a:rPr lang="en-US" altLang="zh-TW" b="1" dirty="0"/>
              <a:t>G00 G53 X10.0 Y10.0 Z-20.0------------------(Correct command combination)</a:t>
            </a:r>
          </a:p>
          <a:p>
            <a:r>
              <a:rPr lang="en-US" altLang="zh-TW" dirty="0"/>
              <a:t>G90 G53 </a:t>
            </a:r>
            <a:r>
              <a:rPr lang="en-US" altLang="zh-TW" b="1" dirty="0"/>
              <a:t>G00 X10.0 Y10.0 Z-20.0----------------(Incorrect command combination)</a:t>
            </a:r>
            <a:endParaRPr lang="zh-TW" altLang="en-US" dirty="0"/>
          </a:p>
          <a:p>
            <a:endParaRPr lang="zh-TW" altLang="en-US" dirty="0"/>
          </a:p>
        </p:txBody>
      </p:sp>
      <p:sp>
        <p:nvSpPr>
          <p:cNvPr id="6"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53DE2CC8-4A1C-4531-A765-A8E1E426BE6A}" type="slidenum">
              <a:rPr lang="en-US" altLang="zh-TW"/>
              <a:pPr>
                <a:defRPr/>
              </a:pPr>
              <a:t>37</a:t>
            </a:fld>
            <a:endParaRPr lang="en-US" altLang="zh-TW"/>
          </a:p>
        </p:txBody>
      </p:sp>
      <p:sp>
        <p:nvSpPr>
          <p:cNvPr id="39939" name="矩形 3"/>
          <p:cNvSpPr>
            <a:spLocks noChangeArrowheads="1"/>
          </p:cNvSpPr>
          <p:nvPr/>
        </p:nvSpPr>
        <p:spPr bwMode="auto">
          <a:xfrm>
            <a:off x="913606" y="990600"/>
            <a:ext cx="7011987" cy="2862263"/>
          </a:xfrm>
          <a:prstGeom prst="rect">
            <a:avLst/>
          </a:prstGeom>
          <a:noFill/>
          <a:ln w="9525">
            <a:noFill/>
            <a:miter lim="800000"/>
            <a:headEnd/>
            <a:tailEnd/>
          </a:ln>
        </p:spPr>
        <p:txBody>
          <a:bodyPr>
            <a:spAutoFit/>
          </a:bodyPr>
          <a:lstStyle/>
          <a:p>
            <a:r>
              <a:rPr lang="en-US" altLang="zh-TW" sz="2000" b="1" dirty="0"/>
              <a:t>G73: Peck Drilling Cycle Command</a:t>
            </a:r>
          </a:p>
          <a:p>
            <a:r>
              <a:rPr lang="ru-RU" altLang="zh-TW" sz="2000" dirty="0"/>
              <a:t>Формат команды</a:t>
            </a:r>
            <a:r>
              <a:rPr lang="en-US" altLang="zh-TW" sz="2000" dirty="0"/>
              <a:t>:G73 Xˍ Yˍ Zˍ Rˍ Qˍ Fˍ Kˍ Dˍ</a:t>
            </a:r>
            <a:endParaRPr lang="zh-TW" altLang="zh-TW" sz="2000" dirty="0"/>
          </a:p>
          <a:p>
            <a:r>
              <a:rPr lang="en-US" altLang="zh-TW" sz="2000" dirty="0"/>
              <a:t> Xˍ Yˍ: Ending position of single step</a:t>
            </a:r>
            <a:endParaRPr lang="zh-TW" altLang="zh-TW" sz="2000" dirty="0"/>
          </a:p>
          <a:p>
            <a:r>
              <a:rPr lang="en-US" altLang="zh-TW" sz="2000" dirty="0"/>
              <a:t>Zˍ: Bottom of hole to be drilled</a:t>
            </a:r>
            <a:endParaRPr lang="zh-TW" altLang="zh-TW" sz="2000" dirty="0"/>
          </a:p>
          <a:p>
            <a:r>
              <a:rPr lang="en-US" altLang="zh-TW" sz="2000" dirty="0"/>
              <a:t>Rˍ: Initial safety height</a:t>
            </a:r>
            <a:endParaRPr lang="zh-TW" altLang="zh-TW" sz="2000" dirty="0"/>
          </a:p>
          <a:p>
            <a:r>
              <a:rPr lang="en-US" altLang="zh-TW" sz="2000" dirty="0"/>
              <a:t>Qˍ: Depth of each peck drilling</a:t>
            </a:r>
            <a:endParaRPr lang="zh-TW" altLang="zh-TW" sz="2000" dirty="0"/>
          </a:p>
          <a:p>
            <a:r>
              <a:rPr lang="en-US" altLang="zh-TW" sz="2000" dirty="0"/>
              <a:t>Fˍ: Feed rate</a:t>
            </a:r>
            <a:endParaRPr lang="zh-TW" altLang="zh-TW" sz="2000" dirty="0"/>
          </a:p>
          <a:p>
            <a:r>
              <a:rPr lang="en-US" altLang="zh-TW" sz="2000" dirty="0"/>
              <a:t>Kˍ: Number of cutting loops</a:t>
            </a:r>
            <a:endParaRPr lang="zh-TW" altLang="zh-TW" sz="2000" dirty="0"/>
          </a:p>
          <a:p>
            <a:r>
              <a:rPr lang="en-US" altLang="zh-TW" sz="2000" dirty="0"/>
              <a:t>Dˍ: Amount of retraction </a:t>
            </a:r>
            <a:r>
              <a:rPr lang="en-US" altLang="zh-TW" sz="2000" b="1" dirty="0"/>
              <a:t>d</a:t>
            </a:r>
            <a:r>
              <a:rPr lang="en-US" altLang="zh-TW" sz="2000" dirty="0"/>
              <a:t> after each cut</a:t>
            </a:r>
            <a:endParaRPr lang="zh-TW" altLang="zh-TW" sz="2000" dirty="0"/>
          </a:p>
        </p:txBody>
      </p:sp>
      <p:sp>
        <p:nvSpPr>
          <p:cNvPr id="7" name="文字方塊 6"/>
          <p:cNvSpPr txBox="1"/>
          <p:nvPr/>
        </p:nvSpPr>
        <p:spPr>
          <a:xfrm>
            <a:off x="608806" y="4267200"/>
            <a:ext cx="9067800" cy="1477328"/>
          </a:xfrm>
          <a:prstGeom prst="rect">
            <a:avLst/>
          </a:prstGeom>
          <a:noFill/>
        </p:spPr>
        <p:txBody>
          <a:bodyPr wrap="square" rtlCol="0">
            <a:spAutoFit/>
          </a:bodyPr>
          <a:lstStyle/>
          <a:p>
            <a:r>
              <a:rPr lang="en-US" altLang="zh-TW" dirty="0"/>
              <a:t>Command description: This command sets the machine to retreat a constant distance "d“ after drilling a distance (depth) of "Q" and keeps on drilling to the desired hole depth of "Z".</a:t>
            </a:r>
          </a:p>
          <a:p>
            <a:r>
              <a:rPr lang="en-US" altLang="zh-TW" dirty="0"/>
              <a:t>The back-and-forth intermittent Z-axis feeding enables easier chip dispelling during drilling deep hole.</a:t>
            </a:r>
            <a:endParaRPr lang="zh-TW" altLang="en-US" dirty="0"/>
          </a:p>
        </p:txBody>
      </p:sp>
      <p:sp>
        <p:nvSpPr>
          <p:cNvPr id="8"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E4ECEBB6-F56F-4C67-BADC-4684A68F62A0}" type="slidenum">
              <a:rPr lang="en-US" altLang="zh-TW"/>
              <a:pPr>
                <a:defRPr/>
              </a:pPr>
              <a:t>38</a:t>
            </a:fld>
            <a:endParaRPr lang="en-US" altLang="zh-TW"/>
          </a:p>
        </p:txBody>
      </p:sp>
      <p:pic>
        <p:nvPicPr>
          <p:cNvPr id="2050" name="Picture 2"/>
          <p:cNvPicPr>
            <a:picLocks noChangeAspect="1" noChangeArrowheads="1"/>
          </p:cNvPicPr>
          <p:nvPr/>
        </p:nvPicPr>
        <p:blipFill>
          <a:blip r:embed="rId2" cstate="print"/>
          <a:srcRect/>
          <a:stretch>
            <a:fillRect/>
          </a:stretch>
        </p:blipFill>
        <p:spPr bwMode="auto">
          <a:xfrm>
            <a:off x="1370806" y="838200"/>
            <a:ext cx="6958169" cy="5645095"/>
          </a:xfrm>
          <a:prstGeom prst="rect">
            <a:avLst/>
          </a:prstGeom>
          <a:noFill/>
          <a:ln w="9525">
            <a:noFill/>
            <a:miter lim="800000"/>
            <a:headEnd/>
            <a:tailEnd/>
          </a:ln>
        </p:spPr>
      </p:pic>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90" name="Picture 10"/>
          <p:cNvPicPr>
            <a:picLocks noChangeAspect="1" noChangeArrowheads="1"/>
          </p:cNvPicPr>
          <p:nvPr/>
        </p:nvPicPr>
        <p:blipFill>
          <a:blip r:embed="rId2" cstate="print"/>
          <a:srcRect/>
          <a:stretch>
            <a:fillRect/>
          </a:stretch>
        </p:blipFill>
        <p:spPr bwMode="auto">
          <a:xfrm>
            <a:off x="5332413" y="838200"/>
            <a:ext cx="3886200" cy="5732463"/>
          </a:xfrm>
          <a:prstGeom prst="rect">
            <a:avLst/>
          </a:prstGeom>
          <a:noFill/>
          <a:ln w="9525">
            <a:noFill/>
            <a:miter lim="800000"/>
            <a:headEnd/>
            <a:tailEnd/>
          </a:ln>
        </p:spPr>
      </p:pic>
      <p:sp>
        <p:nvSpPr>
          <p:cNvPr id="5" name="投影片編號版面配置區 2"/>
          <p:cNvSpPr>
            <a:spLocks noGrp="1"/>
          </p:cNvSpPr>
          <p:nvPr>
            <p:ph type="sldNum" sz="quarter" idx="10"/>
          </p:nvPr>
        </p:nvSpPr>
        <p:spPr/>
        <p:txBody>
          <a:bodyPr/>
          <a:lstStyle/>
          <a:p>
            <a:pPr>
              <a:defRPr/>
            </a:pPr>
            <a:fld id="{BEB38393-F06B-403E-BC0A-E5C926717F0B}" type="slidenum">
              <a:rPr lang="en-US" altLang="zh-TW"/>
              <a:pPr>
                <a:defRPr/>
              </a:pPr>
              <a:t>39</a:t>
            </a:fld>
            <a:endParaRPr lang="en-US" altLang="zh-TW"/>
          </a:p>
        </p:txBody>
      </p:sp>
      <p:sp>
        <p:nvSpPr>
          <p:cNvPr id="7" name="投影片編號版面配置區 2"/>
          <p:cNvSpPr txBox="1">
            <a:spLocks/>
          </p:cNvSpPr>
          <p:nvPr/>
        </p:nvSpPr>
        <p:spPr>
          <a:xfrm>
            <a:off x="3938588" y="6308725"/>
            <a:ext cx="2309812" cy="365125"/>
          </a:xfrm>
          <a:prstGeom prst="rect">
            <a:avLst/>
          </a:prstGeom>
        </p:spPr>
        <p:txBody>
          <a:bodyPr anchor="ctr"/>
          <a:lstStyle/>
          <a:p>
            <a:pPr algn="ctr" fontAlgn="auto">
              <a:spcBef>
                <a:spcPts val="0"/>
              </a:spcBef>
              <a:spcAft>
                <a:spcPts val="0"/>
              </a:spcAft>
              <a:defRPr/>
            </a:pPr>
            <a:fld id="{F1C36B14-4079-4D17-A3BA-9F728D66C7E6}" type="slidenum">
              <a:rPr kumimoji="0" lang="en-US" altLang="zh-TW" sz="1200">
                <a:solidFill>
                  <a:schemeClr val="tx1">
                    <a:tint val="75000"/>
                  </a:schemeClr>
                </a:solidFill>
                <a:latin typeface="+mn-lt"/>
                <a:ea typeface="+mn-ea"/>
              </a:rPr>
              <a:pPr algn="ctr" fontAlgn="auto">
                <a:spcBef>
                  <a:spcPts val="0"/>
                </a:spcBef>
                <a:spcAft>
                  <a:spcPts val="0"/>
                </a:spcAft>
                <a:defRPr/>
              </a:pPr>
              <a:t>39</a:t>
            </a:fld>
            <a:endParaRPr kumimoji="0" lang="en-US" altLang="zh-TW" sz="1200" dirty="0">
              <a:solidFill>
                <a:schemeClr val="tx1">
                  <a:tint val="75000"/>
                </a:schemeClr>
              </a:solidFill>
              <a:latin typeface="+mn-lt"/>
              <a:ea typeface="+mn-ea"/>
            </a:endParaRPr>
          </a:p>
        </p:txBody>
      </p:sp>
      <p:sp>
        <p:nvSpPr>
          <p:cNvPr id="8" name="矩形 5"/>
          <p:cNvSpPr>
            <a:spLocks noChangeArrowheads="1"/>
          </p:cNvSpPr>
          <p:nvPr/>
        </p:nvSpPr>
        <p:spPr bwMode="auto">
          <a:xfrm>
            <a:off x="304006" y="1600200"/>
            <a:ext cx="6325393" cy="3170099"/>
          </a:xfrm>
          <a:prstGeom prst="rect">
            <a:avLst/>
          </a:prstGeom>
          <a:noFill/>
          <a:ln w="9525">
            <a:noFill/>
            <a:miter lim="800000"/>
            <a:headEnd/>
            <a:tailEnd/>
          </a:ln>
        </p:spPr>
        <p:txBody>
          <a:bodyPr wrap="square">
            <a:spAutoFit/>
          </a:bodyPr>
          <a:lstStyle/>
          <a:p>
            <a:pPr>
              <a:defRPr/>
            </a:pPr>
            <a:r>
              <a:rPr lang="en-US" altLang="zh-TW" sz="2000" dirty="0">
                <a:ea typeface="新細明體" pitchFamily="18" charset="-120"/>
              </a:rPr>
              <a:t>[Illustrations] </a:t>
            </a:r>
            <a:endParaRPr lang="zh-TW" altLang="zh-TW" sz="2000" dirty="0">
              <a:ea typeface="新細明體" pitchFamily="18" charset="-120"/>
            </a:endParaRP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M03 S1000;</a:t>
            </a:r>
          </a:p>
          <a:p>
            <a:pPr>
              <a:defRPr/>
            </a:pPr>
            <a:r>
              <a:rPr lang="es-ES" altLang="zh-TW" sz="2000" dirty="0">
                <a:solidFill>
                  <a:schemeClr val="tx1">
                    <a:lumMod val="95000"/>
                    <a:lumOff val="5000"/>
                  </a:schemeClr>
                </a:solidFill>
                <a:latin typeface="微软雅黑" pitchFamily="34" charset="-122"/>
                <a:ea typeface="微軟正黑體" pitchFamily="34" charset="-120"/>
                <a:cs typeface="+mj-cs"/>
              </a:rPr>
              <a:t>G17 G90 G00 G54 X0. Y0.;</a:t>
            </a: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G00 Z100.;</a:t>
            </a: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G99 G73 X0. Y0. Z-30. R10. Q4. K1 F100 .--- </a:t>
            </a:r>
            <a:r>
              <a:rPr lang="zh-TW" altLang="en-US" sz="2000" dirty="0">
                <a:solidFill>
                  <a:schemeClr val="tx1">
                    <a:lumMod val="95000"/>
                    <a:lumOff val="5000"/>
                  </a:schemeClr>
                </a:solidFill>
                <a:latin typeface="微软雅黑" pitchFamily="34" charset="-122"/>
                <a:ea typeface="微軟正黑體" pitchFamily="34" charset="-120"/>
                <a:cs typeface="+mj-cs"/>
              </a:rPr>
              <a:t>（</a:t>
            </a:r>
            <a:r>
              <a:rPr lang="en-US" altLang="zh-TW" sz="2000" dirty="0">
                <a:solidFill>
                  <a:schemeClr val="tx1">
                    <a:lumMod val="95000"/>
                    <a:lumOff val="5000"/>
                  </a:schemeClr>
                </a:solidFill>
                <a:latin typeface="微软雅黑" pitchFamily="34" charset="-122"/>
                <a:ea typeface="微軟正黑體" pitchFamily="34" charset="-120"/>
                <a:cs typeface="+mj-cs"/>
              </a:rPr>
              <a:t>1</a:t>
            </a:r>
            <a:r>
              <a:rPr lang="zh-TW" altLang="en-US" sz="2000" dirty="0">
                <a:solidFill>
                  <a:schemeClr val="tx1">
                    <a:lumMod val="95000"/>
                    <a:lumOff val="5000"/>
                  </a:schemeClr>
                </a:solidFill>
                <a:latin typeface="微软雅黑" pitchFamily="34" charset="-122"/>
                <a:ea typeface="微軟正黑體" pitchFamily="34" charset="-120"/>
                <a:cs typeface="+mj-cs"/>
              </a:rPr>
              <a:t>）</a:t>
            </a: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X-15.;------------------------------- </a:t>
            </a:r>
            <a:r>
              <a:rPr lang="zh-TW" altLang="en-US" sz="2000" dirty="0">
                <a:solidFill>
                  <a:schemeClr val="tx1">
                    <a:lumMod val="95000"/>
                    <a:lumOff val="5000"/>
                  </a:schemeClr>
                </a:solidFill>
                <a:latin typeface="微软雅黑" pitchFamily="34" charset="-122"/>
                <a:ea typeface="微軟正黑體" pitchFamily="34" charset="-120"/>
                <a:cs typeface="+mj-cs"/>
              </a:rPr>
              <a:t>（</a:t>
            </a:r>
            <a:r>
              <a:rPr lang="en-US" altLang="zh-TW" sz="2000" dirty="0">
                <a:solidFill>
                  <a:schemeClr val="tx1">
                    <a:lumMod val="95000"/>
                    <a:lumOff val="5000"/>
                  </a:schemeClr>
                </a:solidFill>
                <a:latin typeface="微软雅黑" pitchFamily="34" charset="-122"/>
                <a:ea typeface="微軟正黑體" pitchFamily="34" charset="-120"/>
                <a:cs typeface="+mj-cs"/>
              </a:rPr>
              <a:t>2</a:t>
            </a:r>
            <a:r>
              <a:rPr lang="zh-TW" altLang="en-US" sz="2000" dirty="0">
                <a:solidFill>
                  <a:schemeClr val="tx1">
                    <a:lumMod val="95000"/>
                    <a:lumOff val="5000"/>
                  </a:schemeClr>
                </a:solidFill>
                <a:latin typeface="微软雅黑" pitchFamily="34" charset="-122"/>
                <a:ea typeface="微軟正黑體" pitchFamily="34" charset="-120"/>
                <a:cs typeface="+mj-cs"/>
              </a:rPr>
              <a:t>）</a:t>
            </a: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X-30.;------------------------------- </a:t>
            </a:r>
            <a:r>
              <a:rPr lang="zh-TW" altLang="en-US" sz="2000" dirty="0">
                <a:solidFill>
                  <a:schemeClr val="tx1">
                    <a:lumMod val="95000"/>
                    <a:lumOff val="5000"/>
                  </a:schemeClr>
                </a:solidFill>
                <a:latin typeface="微软雅黑" pitchFamily="34" charset="-122"/>
                <a:ea typeface="微軟正黑體" pitchFamily="34" charset="-120"/>
                <a:cs typeface="+mj-cs"/>
              </a:rPr>
              <a:t>（</a:t>
            </a:r>
            <a:r>
              <a:rPr lang="en-US" altLang="zh-TW" sz="2000" dirty="0">
                <a:solidFill>
                  <a:schemeClr val="tx1">
                    <a:lumMod val="95000"/>
                    <a:lumOff val="5000"/>
                  </a:schemeClr>
                </a:solidFill>
                <a:latin typeface="微软雅黑" pitchFamily="34" charset="-122"/>
                <a:ea typeface="微軟正黑體" pitchFamily="34" charset="-120"/>
                <a:cs typeface="+mj-cs"/>
              </a:rPr>
              <a:t>3</a:t>
            </a:r>
            <a:r>
              <a:rPr lang="zh-TW" altLang="en-US" sz="2000" dirty="0">
                <a:solidFill>
                  <a:schemeClr val="tx1">
                    <a:lumMod val="95000"/>
                    <a:lumOff val="5000"/>
                  </a:schemeClr>
                </a:solidFill>
                <a:latin typeface="微软雅黑" pitchFamily="34" charset="-122"/>
                <a:ea typeface="微軟正黑體" pitchFamily="34" charset="-120"/>
                <a:cs typeface="+mj-cs"/>
              </a:rPr>
              <a:t>）</a:t>
            </a: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X-30. Y15.; -------------------------</a:t>
            </a:r>
            <a:r>
              <a:rPr lang="zh-TW" altLang="en-US" sz="2000" dirty="0">
                <a:solidFill>
                  <a:schemeClr val="tx1">
                    <a:lumMod val="95000"/>
                    <a:lumOff val="5000"/>
                  </a:schemeClr>
                </a:solidFill>
                <a:latin typeface="微软雅黑" pitchFamily="34" charset="-122"/>
                <a:ea typeface="微軟正黑體" pitchFamily="34" charset="-120"/>
                <a:cs typeface="+mj-cs"/>
              </a:rPr>
              <a:t>（</a:t>
            </a:r>
            <a:r>
              <a:rPr lang="en-US" altLang="zh-TW" sz="2000" dirty="0">
                <a:solidFill>
                  <a:schemeClr val="tx1">
                    <a:lumMod val="95000"/>
                    <a:lumOff val="5000"/>
                  </a:schemeClr>
                </a:solidFill>
                <a:latin typeface="微软雅黑" pitchFamily="34" charset="-122"/>
                <a:ea typeface="微軟正黑體" pitchFamily="34" charset="-120"/>
                <a:cs typeface="+mj-cs"/>
              </a:rPr>
              <a:t>4</a:t>
            </a:r>
            <a:r>
              <a:rPr lang="zh-TW" altLang="en-US" sz="2000" dirty="0">
                <a:solidFill>
                  <a:schemeClr val="tx1">
                    <a:lumMod val="95000"/>
                    <a:lumOff val="5000"/>
                  </a:schemeClr>
                </a:solidFill>
                <a:latin typeface="微软雅黑" pitchFamily="34" charset="-122"/>
                <a:ea typeface="微軟正黑體" pitchFamily="34" charset="-120"/>
                <a:cs typeface="+mj-cs"/>
              </a:rPr>
              <a:t>）</a:t>
            </a:r>
          </a:p>
          <a:p>
            <a:pPr>
              <a:defRPr/>
            </a:pPr>
            <a:r>
              <a:rPr lang="pl-PL" altLang="zh-TW" sz="2000" dirty="0">
                <a:solidFill>
                  <a:schemeClr val="tx1">
                    <a:lumMod val="95000"/>
                    <a:lumOff val="5000"/>
                  </a:schemeClr>
                </a:solidFill>
                <a:latin typeface="微软雅黑" pitchFamily="34" charset="-122"/>
                <a:ea typeface="微軟正黑體" pitchFamily="34" charset="-120"/>
                <a:cs typeface="+mj-cs"/>
              </a:rPr>
              <a:t>G80 G91 G28 X0. Y0. Z0.;</a:t>
            </a: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M05;</a:t>
            </a:r>
            <a:endParaRPr lang="zh-TW" altLang="en-US" sz="2000" dirty="0">
              <a:solidFill>
                <a:schemeClr val="tx1">
                  <a:lumMod val="95000"/>
                  <a:lumOff val="5000"/>
                </a:schemeClr>
              </a:solidFill>
              <a:latin typeface="微软雅黑" pitchFamily="34" charset="-122"/>
              <a:ea typeface="微軟正黑體" pitchFamily="34" charset="-120"/>
              <a:cs typeface="+mj-cs"/>
            </a:endParaRPr>
          </a:p>
        </p:txBody>
      </p:sp>
      <p:sp>
        <p:nvSpPr>
          <p:cNvPr id="9" name="Rectangle 2"/>
          <p:cNvSpPr txBox="1">
            <a:spLocks noChangeArrowheads="1"/>
          </p:cNvSpPr>
          <p:nvPr/>
        </p:nvSpPr>
        <p:spPr bwMode="auto">
          <a:xfrm>
            <a:off x="1904206" y="228600"/>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9C8DC360-7FA8-4068-9A40-572BAEF77F09}" type="slidenum">
              <a:rPr lang="en-US" altLang="zh-TW"/>
              <a:pPr>
                <a:defRPr/>
              </a:pPr>
              <a:t>40</a:t>
            </a:fld>
            <a:endParaRPr lang="en-US" altLang="zh-TW"/>
          </a:p>
        </p:txBody>
      </p:sp>
      <p:sp>
        <p:nvSpPr>
          <p:cNvPr id="36868" name="矩形 3"/>
          <p:cNvSpPr>
            <a:spLocks noChangeArrowheads="1"/>
          </p:cNvSpPr>
          <p:nvPr/>
        </p:nvSpPr>
        <p:spPr bwMode="auto">
          <a:xfrm>
            <a:off x="379413" y="1087438"/>
            <a:ext cx="8763000" cy="3170237"/>
          </a:xfrm>
          <a:prstGeom prst="rect">
            <a:avLst/>
          </a:prstGeom>
          <a:noFill/>
          <a:ln w="9525">
            <a:noFill/>
            <a:miter lim="800000"/>
            <a:headEnd/>
            <a:tailEnd/>
          </a:ln>
        </p:spPr>
        <p:txBody>
          <a:bodyPr>
            <a:spAutoFit/>
          </a:bodyPr>
          <a:lstStyle/>
          <a:p>
            <a:pPr>
              <a:defRPr/>
            </a:pPr>
            <a:r>
              <a:rPr lang="en-US" altLang="zh-TW" sz="2000" b="1" dirty="0">
                <a:ea typeface="新細明體" pitchFamily="18" charset="-120"/>
              </a:rPr>
              <a:t>G80: Cycle Cancelling Command</a:t>
            </a:r>
          </a:p>
          <a:p>
            <a:pPr>
              <a:defRPr/>
            </a:pPr>
            <a:r>
              <a:rPr lang="ru-RU" altLang="zh-TW" sz="2000" dirty="0">
                <a:ea typeface="新細明體" pitchFamily="18" charset="-120"/>
              </a:rPr>
              <a:t>Формат команды</a:t>
            </a:r>
            <a:r>
              <a:rPr lang="en-US" altLang="zh-TW" sz="2000" dirty="0">
                <a:ea typeface="新細明體" pitchFamily="18" charset="-120"/>
              </a:rPr>
              <a:t>:	G80</a:t>
            </a:r>
            <a:endParaRPr lang="zh-TW" altLang="zh-TW" sz="2000" dirty="0">
              <a:ea typeface="新細明體" pitchFamily="18" charset="-120"/>
            </a:endParaRPr>
          </a:p>
          <a:p>
            <a:pPr>
              <a:defRPr/>
            </a:pPr>
            <a:endParaRPr lang="en-US" altLang="zh-TW" sz="2000" dirty="0">
              <a:solidFill>
                <a:schemeClr val="tx1">
                  <a:lumMod val="95000"/>
                  <a:lumOff val="5000"/>
                </a:schemeClr>
              </a:solidFill>
              <a:latin typeface="微软雅黑" pitchFamily="34" charset="-122"/>
              <a:ea typeface="微軟正黑體" pitchFamily="34" charset="-120"/>
              <a:cs typeface="+mj-cs"/>
            </a:endParaRPr>
          </a:p>
          <a:p>
            <a:pPr>
              <a:defRPr/>
            </a:pPr>
            <a:r>
              <a:rPr lang="fr-FR" altLang="zh-TW" sz="2000" dirty="0">
                <a:ea typeface="新細明體" pitchFamily="18" charset="-120"/>
              </a:rPr>
              <a:t>[Illustrations]</a:t>
            </a:r>
            <a:endParaRPr lang="zh-TW" altLang="zh-TW" sz="2000" dirty="0">
              <a:ea typeface="新細明體" pitchFamily="18" charset="-120"/>
            </a:endParaRPr>
          </a:p>
          <a:p>
            <a:pPr>
              <a:defRPr/>
            </a:pPr>
            <a:r>
              <a:rPr lang="es-ES" altLang="zh-TW" sz="2000" dirty="0">
                <a:solidFill>
                  <a:schemeClr val="tx1">
                    <a:lumMod val="95000"/>
                    <a:lumOff val="5000"/>
                  </a:schemeClr>
                </a:solidFill>
                <a:latin typeface="微软雅黑" pitchFamily="34" charset="-122"/>
                <a:ea typeface="微軟正黑體" pitchFamily="34" charset="-120"/>
                <a:cs typeface="+mj-cs"/>
              </a:rPr>
              <a:t>G17 G90 G00 G54 X0. Y0.;</a:t>
            </a: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Z100.;</a:t>
            </a:r>
          </a:p>
          <a:p>
            <a:pPr>
              <a:defRPr/>
            </a:pPr>
            <a:r>
              <a:rPr lang="pl-PL" altLang="zh-TW" sz="2000" dirty="0">
                <a:solidFill>
                  <a:schemeClr val="tx1">
                    <a:lumMod val="95000"/>
                    <a:lumOff val="5000"/>
                  </a:schemeClr>
                </a:solidFill>
                <a:latin typeface="微软雅黑" pitchFamily="34" charset="-122"/>
                <a:ea typeface="微軟正黑體" pitchFamily="34" charset="-120"/>
                <a:cs typeface="+mj-cs"/>
              </a:rPr>
              <a:t>G99 G73 X0. Y0. Z-20. R10. Q4. K1 F100.;</a:t>
            </a: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G80; ---------------------</a:t>
            </a:r>
            <a:r>
              <a:rPr lang="en-US" altLang="zh-TW" sz="2000" dirty="0">
                <a:ea typeface="新細明體" pitchFamily="18" charset="-120"/>
              </a:rPr>
              <a:t>(Cancel cycles set by command G73)</a:t>
            </a:r>
            <a:endParaRPr lang="zh-TW" altLang="en-US" sz="2000" dirty="0">
              <a:solidFill>
                <a:schemeClr val="tx1">
                  <a:lumMod val="95000"/>
                  <a:lumOff val="5000"/>
                </a:schemeClr>
              </a:solidFill>
              <a:latin typeface="微软雅黑" pitchFamily="34" charset="-122"/>
              <a:ea typeface="微軟正黑體" pitchFamily="34" charset="-120"/>
              <a:cs typeface="+mj-cs"/>
            </a:endParaRPr>
          </a:p>
          <a:p>
            <a:pPr>
              <a:defRPr/>
            </a:pPr>
            <a:r>
              <a:rPr lang="es-ES" altLang="zh-TW" sz="2000" dirty="0">
                <a:solidFill>
                  <a:schemeClr val="tx1">
                    <a:lumMod val="95000"/>
                    <a:lumOff val="5000"/>
                  </a:schemeClr>
                </a:solidFill>
                <a:latin typeface="微软雅黑" pitchFamily="34" charset="-122"/>
                <a:ea typeface="微軟正黑體" pitchFamily="34" charset="-120"/>
                <a:cs typeface="+mj-cs"/>
              </a:rPr>
              <a:t>G17 G90 G00 G54 X0. Y0.;</a:t>
            </a:r>
          </a:p>
          <a:p>
            <a:pPr>
              <a:defRPr/>
            </a:pPr>
            <a:r>
              <a:rPr lang="en-US" altLang="zh-TW" sz="2000" dirty="0">
                <a:solidFill>
                  <a:schemeClr val="tx1">
                    <a:lumMod val="95000"/>
                    <a:lumOff val="5000"/>
                  </a:schemeClr>
                </a:solidFill>
                <a:latin typeface="微软雅黑" pitchFamily="34" charset="-122"/>
                <a:ea typeface="微軟正黑體" pitchFamily="34" charset="-120"/>
                <a:cs typeface="+mj-cs"/>
              </a:rPr>
              <a:t>Z100.;</a:t>
            </a:r>
            <a:endParaRPr lang="zh-TW" altLang="en-US" sz="2000" dirty="0">
              <a:solidFill>
                <a:schemeClr val="tx1">
                  <a:lumMod val="95000"/>
                  <a:lumOff val="5000"/>
                </a:schemeClr>
              </a:solidFill>
              <a:latin typeface="微软雅黑" pitchFamily="34" charset="-122"/>
              <a:ea typeface="微軟正黑體" pitchFamily="34" charset="-120"/>
              <a:cs typeface="+mj-cs"/>
            </a:endParaRPr>
          </a:p>
        </p:txBody>
      </p:sp>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F6DFC228-CA99-4B4B-A5BB-D05D2683360C}" type="slidenum">
              <a:rPr lang="en-US" altLang="zh-TW"/>
              <a:pPr>
                <a:defRPr/>
              </a:pPr>
              <a:t>41</a:t>
            </a:fld>
            <a:endParaRPr lang="en-US" altLang="zh-TW"/>
          </a:p>
        </p:txBody>
      </p:sp>
      <p:sp>
        <p:nvSpPr>
          <p:cNvPr id="44035" name="矩形 3"/>
          <p:cNvSpPr>
            <a:spLocks noChangeArrowheads="1"/>
          </p:cNvSpPr>
          <p:nvPr/>
        </p:nvSpPr>
        <p:spPr bwMode="auto">
          <a:xfrm>
            <a:off x="303213" y="914400"/>
            <a:ext cx="6096000" cy="2246313"/>
          </a:xfrm>
          <a:prstGeom prst="rect">
            <a:avLst/>
          </a:prstGeom>
          <a:noFill/>
          <a:ln w="9525">
            <a:noFill/>
            <a:miter lim="800000"/>
            <a:headEnd/>
            <a:tailEnd/>
          </a:ln>
        </p:spPr>
        <p:txBody>
          <a:bodyPr>
            <a:spAutoFit/>
          </a:bodyPr>
          <a:lstStyle/>
          <a:p>
            <a:r>
              <a:rPr lang="nl-NL" altLang="zh-TW" sz="2000" b="1" dirty="0"/>
              <a:t>G81</a:t>
            </a:r>
            <a:r>
              <a:rPr lang="en-US" altLang="zh-TW" sz="2000" dirty="0"/>
              <a:t>: </a:t>
            </a:r>
            <a:r>
              <a:rPr lang="en-US" altLang="zh-TW" sz="2000" b="1" dirty="0"/>
              <a:t>Drilling Cycle Command</a:t>
            </a:r>
          </a:p>
          <a:p>
            <a:r>
              <a:rPr lang="ru-RU" altLang="zh-TW" sz="2000" dirty="0"/>
              <a:t>Формат команды</a:t>
            </a:r>
            <a:r>
              <a:rPr lang="nl-NL" altLang="zh-TW" sz="2000" dirty="0"/>
              <a:t>:G81 Xˍ Yˍ Zˍ Rˍ FˍKˍ</a:t>
            </a:r>
            <a:endParaRPr lang="zh-TW" altLang="zh-TW" sz="2000" dirty="0"/>
          </a:p>
          <a:p>
            <a:r>
              <a:rPr lang="nl-NL" altLang="zh-TW" sz="2000" dirty="0"/>
              <a:t> </a:t>
            </a:r>
            <a:r>
              <a:rPr lang="en-US" altLang="zh-TW" sz="2000" dirty="0"/>
              <a:t>Xˍ Yˍ: Ending position of single step</a:t>
            </a:r>
            <a:endParaRPr lang="zh-TW" altLang="zh-TW" sz="2000" dirty="0"/>
          </a:p>
          <a:p>
            <a:r>
              <a:rPr lang="en-US" altLang="zh-TW" sz="2000" dirty="0"/>
              <a:t>Zˍ: Cutting depth position</a:t>
            </a:r>
            <a:endParaRPr lang="zh-TW" altLang="zh-TW" sz="2000" dirty="0"/>
          </a:p>
          <a:p>
            <a:r>
              <a:rPr lang="en-US" altLang="zh-TW" sz="2000" dirty="0"/>
              <a:t>Rˍ: Initial safety height</a:t>
            </a:r>
            <a:endParaRPr lang="zh-TW" altLang="zh-TW" sz="2000" dirty="0"/>
          </a:p>
          <a:p>
            <a:r>
              <a:rPr lang="en-US" altLang="zh-TW" sz="2000" dirty="0"/>
              <a:t>Fˍ: Feed rate</a:t>
            </a:r>
            <a:endParaRPr lang="zh-TW" altLang="zh-TW" sz="2000" dirty="0"/>
          </a:p>
          <a:p>
            <a:r>
              <a:rPr lang="en-US" altLang="zh-TW" sz="2000" dirty="0"/>
              <a:t>Kˍ: Number of cycles</a:t>
            </a:r>
            <a:endParaRPr lang="zh-TW" altLang="zh-TW" sz="2000" dirty="0"/>
          </a:p>
        </p:txBody>
      </p:sp>
      <p:pic>
        <p:nvPicPr>
          <p:cNvPr id="44037" name="Picture 6"/>
          <p:cNvPicPr>
            <a:picLocks noChangeAspect="1" noChangeArrowheads="1"/>
          </p:cNvPicPr>
          <p:nvPr/>
        </p:nvPicPr>
        <p:blipFill>
          <a:blip r:embed="rId2" cstate="print"/>
          <a:srcRect/>
          <a:stretch>
            <a:fillRect/>
          </a:stretch>
        </p:blipFill>
        <p:spPr bwMode="auto">
          <a:xfrm>
            <a:off x="3884613" y="1905000"/>
            <a:ext cx="5410200" cy="4473575"/>
          </a:xfrm>
          <a:prstGeom prst="rect">
            <a:avLst/>
          </a:prstGeom>
          <a:noFill/>
          <a:ln w="9525">
            <a:noFill/>
            <a:miter lim="800000"/>
            <a:headEnd/>
            <a:tailEnd/>
          </a:ln>
        </p:spPr>
      </p:pic>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FFC80F35-8CDC-4E47-BB01-BDF09EA7F078}" type="slidenum">
              <a:rPr lang="en-US" altLang="zh-TW"/>
              <a:pPr>
                <a:defRPr/>
              </a:pPr>
              <a:t>42</a:t>
            </a:fld>
            <a:endParaRPr lang="en-US" altLang="zh-TW"/>
          </a:p>
        </p:txBody>
      </p:sp>
      <p:sp>
        <p:nvSpPr>
          <p:cNvPr id="38916" name="矩形 3"/>
          <p:cNvSpPr>
            <a:spLocks noChangeArrowheads="1"/>
          </p:cNvSpPr>
          <p:nvPr/>
        </p:nvSpPr>
        <p:spPr bwMode="auto">
          <a:xfrm>
            <a:off x="74613" y="838200"/>
            <a:ext cx="8991600" cy="2554288"/>
          </a:xfrm>
          <a:prstGeom prst="rect">
            <a:avLst/>
          </a:prstGeom>
          <a:noFill/>
          <a:ln w="9525">
            <a:noFill/>
            <a:miter lim="800000"/>
            <a:headEnd/>
            <a:tailEnd/>
          </a:ln>
        </p:spPr>
        <p:txBody>
          <a:bodyPr>
            <a:spAutoFit/>
          </a:bodyPr>
          <a:lstStyle/>
          <a:p>
            <a:pPr>
              <a:defRPr/>
            </a:pPr>
            <a:r>
              <a:rPr lang="en-US" altLang="zh-TW" sz="2000" b="1" dirty="0">
                <a:solidFill>
                  <a:schemeClr val="tx1">
                    <a:lumMod val="95000"/>
                    <a:lumOff val="5000"/>
                  </a:schemeClr>
                </a:solidFill>
                <a:latin typeface="微软雅黑" pitchFamily="34" charset="-122"/>
                <a:ea typeface="微軟正黑體" pitchFamily="34" charset="-120"/>
                <a:cs typeface="+mj-cs"/>
              </a:rPr>
              <a:t>G84</a:t>
            </a:r>
            <a:r>
              <a:rPr lang="zh-TW" altLang="en-US" sz="2000" b="1" dirty="0">
                <a:solidFill>
                  <a:schemeClr val="tx1">
                    <a:lumMod val="95000"/>
                    <a:lumOff val="5000"/>
                  </a:schemeClr>
                </a:solidFill>
                <a:latin typeface="微软雅黑" pitchFamily="34" charset="-122"/>
                <a:ea typeface="微軟正黑體" pitchFamily="34" charset="-120"/>
                <a:cs typeface="+mj-cs"/>
              </a:rPr>
              <a:t>：</a:t>
            </a:r>
            <a:r>
              <a:rPr lang="en-US" altLang="zh-TW" sz="2000" b="1" dirty="0">
                <a:ea typeface="新細明體" pitchFamily="18" charset="-120"/>
              </a:rPr>
              <a:t> Right Spiral Tapping Cycle Command </a:t>
            </a:r>
            <a:endParaRPr lang="zh-TW" altLang="en-US" sz="2000" b="1" dirty="0">
              <a:solidFill>
                <a:schemeClr val="tx1">
                  <a:lumMod val="95000"/>
                  <a:lumOff val="5000"/>
                </a:schemeClr>
              </a:solidFill>
              <a:latin typeface="微软雅黑" pitchFamily="34" charset="-122"/>
              <a:ea typeface="微軟正黑體" pitchFamily="34" charset="-120"/>
              <a:cs typeface="+mj-cs"/>
            </a:endParaRPr>
          </a:p>
          <a:p>
            <a:pPr>
              <a:defRPr/>
            </a:pPr>
            <a:r>
              <a:rPr lang="ru-RU" altLang="zh-TW" sz="2000" dirty="0">
                <a:ea typeface="新細明體" pitchFamily="18" charset="-120"/>
              </a:rPr>
              <a:t>Формат команды</a:t>
            </a:r>
            <a:r>
              <a:rPr lang="en-US" altLang="zh-TW" sz="2000" dirty="0">
                <a:ea typeface="新細明體" pitchFamily="18" charset="-120"/>
              </a:rPr>
              <a:t>:G84 Xˍ Yˍ Rˍ Zˍ Pˍ Fˍ Kˍ</a:t>
            </a:r>
            <a:endParaRPr lang="zh-TW" altLang="zh-TW" sz="2000" dirty="0">
              <a:ea typeface="新細明體" pitchFamily="18" charset="-120"/>
            </a:endParaRPr>
          </a:p>
          <a:p>
            <a:pPr>
              <a:defRPr/>
            </a:pPr>
            <a:r>
              <a:rPr lang="en-US" altLang="zh-TW" sz="2000" dirty="0">
                <a:ea typeface="新細明體" pitchFamily="18" charset="-120"/>
              </a:rPr>
              <a:t>Xˍ Yˍ: Ending position of single step</a:t>
            </a:r>
            <a:endParaRPr lang="zh-TW" altLang="zh-TW" sz="2000" dirty="0">
              <a:ea typeface="新細明體" pitchFamily="18" charset="-120"/>
            </a:endParaRPr>
          </a:p>
          <a:p>
            <a:pPr>
              <a:defRPr/>
            </a:pPr>
            <a:r>
              <a:rPr lang="en-US" altLang="zh-TW" sz="2000" dirty="0">
                <a:ea typeface="新細明體" pitchFamily="18" charset="-120"/>
              </a:rPr>
              <a:t>Zˍ: Cutting depth position</a:t>
            </a:r>
            <a:endParaRPr lang="zh-TW" altLang="zh-TW" sz="2000" dirty="0">
              <a:ea typeface="新細明體" pitchFamily="18" charset="-120"/>
            </a:endParaRPr>
          </a:p>
          <a:p>
            <a:pPr>
              <a:defRPr/>
            </a:pPr>
            <a:r>
              <a:rPr lang="en-US" altLang="zh-TW" sz="2000" dirty="0">
                <a:ea typeface="新細明體" pitchFamily="18" charset="-120"/>
              </a:rPr>
              <a:t>Rˍ: Initial safety height</a:t>
            </a:r>
            <a:endParaRPr lang="zh-TW" altLang="zh-TW" sz="2000" dirty="0">
              <a:ea typeface="新細明體" pitchFamily="18" charset="-120"/>
            </a:endParaRPr>
          </a:p>
          <a:p>
            <a:pPr>
              <a:defRPr/>
            </a:pPr>
            <a:r>
              <a:rPr lang="en-US" altLang="zh-TW" sz="2000" dirty="0">
                <a:ea typeface="新細明體" pitchFamily="18" charset="-120"/>
              </a:rPr>
              <a:t>Pˍ: Pause time (in the least unit of 1/1000 second), without decimal point.</a:t>
            </a:r>
            <a:endParaRPr lang="zh-TW" altLang="zh-TW" sz="2000" dirty="0">
              <a:ea typeface="新細明體" pitchFamily="18" charset="-120"/>
            </a:endParaRPr>
          </a:p>
          <a:p>
            <a:pPr>
              <a:defRPr/>
            </a:pPr>
            <a:r>
              <a:rPr lang="en-US" altLang="zh-TW" sz="2000" dirty="0">
                <a:ea typeface="新細明體" pitchFamily="18" charset="-120"/>
              </a:rPr>
              <a:t>Fˍ: Spiral feed rate</a:t>
            </a:r>
            <a:endParaRPr lang="zh-TW" altLang="zh-TW" sz="2000" dirty="0">
              <a:ea typeface="新細明體" pitchFamily="18" charset="-120"/>
            </a:endParaRPr>
          </a:p>
          <a:p>
            <a:pPr>
              <a:defRPr/>
            </a:pPr>
            <a:r>
              <a:rPr lang="en-US" altLang="zh-TW" sz="2000" dirty="0">
                <a:ea typeface="新細明體" pitchFamily="18" charset="-120"/>
              </a:rPr>
              <a:t>Kˍ: Number of cycles</a:t>
            </a:r>
            <a:endParaRPr lang="zh-TW" altLang="zh-TW" sz="2000" dirty="0">
              <a:ea typeface="新細明體" pitchFamily="18" charset="-120"/>
            </a:endParaRPr>
          </a:p>
        </p:txBody>
      </p:sp>
      <p:pic>
        <p:nvPicPr>
          <p:cNvPr id="45060" name="Picture 6"/>
          <p:cNvPicPr>
            <a:picLocks noChangeAspect="1" noChangeArrowheads="1"/>
          </p:cNvPicPr>
          <p:nvPr/>
        </p:nvPicPr>
        <p:blipFill>
          <a:blip r:embed="rId3" cstate="print"/>
          <a:srcRect/>
          <a:stretch>
            <a:fillRect/>
          </a:stretch>
        </p:blipFill>
        <p:spPr bwMode="auto">
          <a:xfrm>
            <a:off x="3960813" y="2743200"/>
            <a:ext cx="5105400" cy="3971925"/>
          </a:xfrm>
          <a:prstGeom prst="rect">
            <a:avLst/>
          </a:prstGeom>
          <a:noFill/>
          <a:ln w="9525">
            <a:noFill/>
            <a:miter lim="800000"/>
            <a:headEnd/>
            <a:tailEnd/>
          </a:ln>
        </p:spPr>
      </p:pic>
      <p:sp>
        <p:nvSpPr>
          <p:cNvPr id="6"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F84F5BC8-3E24-4909-811F-E40DD79FC4E8}" type="slidenum">
              <a:rPr lang="en-US" altLang="zh-TW"/>
              <a:pPr>
                <a:defRPr/>
              </a:pPr>
              <a:t>43</a:t>
            </a:fld>
            <a:endParaRPr lang="en-US" altLang="zh-TW"/>
          </a:p>
        </p:txBody>
      </p:sp>
      <p:sp>
        <p:nvSpPr>
          <p:cNvPr id="39941" name="矩形 5"/>
          <p:cNvSpPr>
            <a:spLocks noChangeArrowheads="1"/>
          </p:cNvSpPr>
          <p:nvPr/>
        </p:nvSpPr>
        <p:spPr bwMode="auto">
          <a:xfrm>
            <a:off x="74613" y="914400"/>
            <a:ext cx="6019800" cy="3140075"/>
          </a:xfrm>
          <a:prstGeom prst="rect">
            <a:avLst/>
          </a:prstGeom>
          <a:noFill/>
          <a:ln w="9525">
            <a:noFill/>
            <a:miter lim="800000"/>
            <a:headEnd/>
            <a:tailEnd/>
          </a:ln>
        </p:spPr>
        <p:txBody>
          <a:bodyPr>
            <a:spAutoFit/>
          </a:bodyPr>
          <a:lstStyle/>
          <a:p>
            <a:pPr>
              <a:defRPr/>
            </a:pPr>
            <a:r>
              <a:rPr lang="fr-FR" altLang="zh-TW" dirty="0">
                <a:ea typeface="新細明體" pitchFamily="18" charset="-120"/>
              </a:rPr>
              <a:t>[Illustrations] </a:t>
            </a:r>
          </a:p>
          <a:p>
            <a:pPr>
              <a:defRPr/>
            </a:pPr>
            <a:r>
              <a:rPr lang="es-ES" altLang="zh-TW" dirty="0">
                <a:solidFill>
                  <a:schemeClr val="tx1">
                    <a:lumMod val="95000"/>
                    <a:lumOff val="5000"/>
                  </a:schemeClr>
                </a:solidFill>
                <a:latin typeface="微软雅黑" pitchFamily="34" charset="-122"/>
                <a:ea typeface="微軟正黑體" pitchFamily="34" charset="-120"/>
                <a:cs typeface="+mj-cs"/>
              </a:rPr>
              <a:t>G17 G90 G00 G54 X0. Y0.;</a:t>
            </a:r>
          </a:p>
          <a:p>
            <a:pPr>
              <a:defRPr/>
            </a:pPr>
            <a:r>
              <a:rPr lang="en-US" altLang="zh-TW" dirty="0">
                <a:solidFill>
                  <a:schemeClr val="tx1">
                    <a:lumMod val="95000"/>
                    <a:lumOff val="5000"/>
                  </a:schemeClr>
                </a:solidFill>
                <a:latin typeface="微软雅黑" pitchFamily="34" charset="-122"/>
                <a:ea typeface="微軟正黑體" pitchFamily="34" charset="-120"/>
                <a:cs typeface="+mj-cs"/>
              </a:rPr>
              <a:t>G00 Z100.;</a:t>
            </a:r>
          </a:p>
          <a:p>
            <a:pPr>
              <a:defRPr/>
            </a:pPr>
            <a:r>
              <a:rPr lang="en-US" altLang="zh-TW" dirty="0">
                <a:solidFill>
                  <a:schemeClr val="tx1">
                    <a:lumMod val="95000"/>
                    <a:lumOff val="5000"/>
                  </a:schemeClr>
                </a:solidFill>
                <a:latin typeface="微软雅黑" pitchFamily="34" charset="-122"/>
                <a:ea typeface="微軟正黑體" pitchFamily="34" charset="-120"/>
                <a:cs typeface="+mj-cs"/>
              </a:rPr>
              <a:t>M29 S1000;</a:t>
            </a:r>
          </a:p>
          <a:p>
            <a:pPr>
              <a:defRPr/>
            </a:pPr>
            <a:r>
              <a:rPr lang="en-US" altLang="zh-TW" dirty="0">
                <a:solidFill>
                  <a:schemeClr val="tx1">
                    <a:lumMod val="95000"/>
                    <a:lumOff val="5000"/>
                  </a:schemeClr>
                </a:solidFill>
                <a:latin typeface="微软雅黑" pitchFamily="34" charset="-122"/>
                <a:ea typeface="微軟正黑體" pitchFamily="34" charset="-120"/>
                <a:cs typeface="+mj-cs"/>
              </a:rPr>
              <a:t>G99 G84 X0. Y0. Z-30. R10. P1000 K1 F1000.; -- </a:t>
            </a:r>
            <a:r>
              <a:rPr lang="zh-TW" altLang="en-US" dirty="0">
                <a:solidFill>
                  <a:schemeClr val="tx1">
                    <a:lumMod val="95000"/>
                    <a:lumOff val="5000"/>
                  </a:schemeClr>
                </a:solidFill>
                <a:latin typeface="微软雅黑" pitchFamily="34" charset="-122"/>
                <a:ea typeface="微軟正黑體" pitchFamily="34" charset="-120"/>
                <a:cs typeface="+mj-cs"/>
              </a:rPr>
              <a:t>（</a:t>
            </a:r>
            <a:r>
              <a:rPr lang="en-US" altLang="zh-TW" dirty="0">
                <a:solidFill>
                  <a:schemeClr val="tx1">
                    <a:lumMod val="95000"/>
                    <a:lumOff val="5000"/>
                  </a:schemeClr>
                </a:solidFill>
                <a:latin typeface="微软雅黑" pitchFamily="34" charset="-122"/>
                <a:ea typeface="微軟正黑體" pitchFamily="34" charset="-120"/>
                <a:cs typeface="+mj-cs"/>
              </a:rPr>
              <a:t>1</a:t>
            </a:r>
            <a:r>
              <a:rPr lang="zh-TW" altLang="en-US" dirty="0">
                <a:solidFill>
                  <a:schemeClr val="tx1">
                    <a:lumMod val="95000"/>
                    <a:lumOff val="5000"/>
                  </a:schemeClr>
                </a:solidFill>
                <a:latin typeface="微软雅黑" pitchFamily="34" charset="-122"/>
                <a:ea typeface="微軟正黑體" pitchFamily="34" charset="-120"/>
                <a:cs typeface="+mj-cs"/>
              </a:rPr>
              <a:t>）</a:t>
            </a:r>
          </a:p>
          <a:p>
            <a:pPr>
              <a:defRPr/>
            </a:pPr>
            <a:r>
              <a:rPr lang="en-US" altLang="zh-TW" dirty="0">
                <a:solidFill>
                  <a:schemeClr val="tx1">
                    <a:lumMod val="95000"/>
                    <a:lumOff val="5000"/>
                  </a:schemeClr>
                </a:solidFill>
                <a:latin typeface="微软雅黑" pitchFamily="34" charset="-122"/>
                <a:ea typeface="微軟正黑體" pitchFamily="34" charset="-120"/>
                <a:cs typeface="+mj-cs"/>
              </a:rPr>
              <a:t>X-15.;-------------------------------------- </a:t>
            </a:r>
            <a:r>
              <a:rPr lang="zh-TW" altLang="en-US" dirty="0">
                <a:solidFill>
                  <a:schemeClr val="tx1">
                    <a:lumMod val="95000"/>
                    <a:lumOff val="5000"/>
                  </a:schemeClr>
                </a:solidFill>
                <a:latin typeface="微软雅黑" pitchFamily="34" charset="-122"/>
                <a:ea typeface="微軟正黑體" pitchFamily="34" charset="-120"/>
                <a:cs typeface="+mj-cs"/>
              </a:rPr>
              <a:t>（</a:t>
            </a:r>
            <a:r>
              <a:rPr lang="en-US" altLang="zh-TW" dirty="0">
                <a:solidFill>
                  <a:schemeClr val="tx1">
                    <a:lumMod val="95000"/>
                    <a:lumOff val="5000"/>
                  </a:schemeClr>
                </a:solidFill>
                <a:latin typeface="微软雅黑" pitchFamily="34" charset="-122"/>
                <a:ea typeface="微軟正黑體" pitchFamily="34" charset="-120"/>
                <a:cs typeface="+mj-cs"/>
              </a:rPr>
              <a:t>2</a:t>
            </a:r>
            <a:r>
              <a:rPr lang="zh-TW" altLang="en-US" dirty="0">
                <a:solidFill>
                  <a:schemeClr val="tx1">
                    <a:lumMod val="95000"/>
                    <a:lumOff val="5000"/>
                  </a:schemeClr>
                </a:solidFill>
                <a:latin typeface="微软雅黑" pitchFamily="34" charset="-122"/>
                <a:ea typeface="微軟正黑體" pitchFamily="34" charset="-120"/>
                <a:cs typeface="+mj-cs"/>
              </a:rPr>
              <a:t>）</a:t>
            </a:r>
          </a:p>
          <a:p>
            <a:pPr>
              <a:defRPr/>
            </a:pPr>
            <a:r>
              <a:rPr lang="en-US" altLang="zh-TW" dirty="0">
                <a:solidFill>
                  <a:schemeClr val="tx1">
                    <a:lumMod val="95000"/>
                    <a:lumOff val="5000"/>
                  </a:schemeClr>
                </a:solidFill>
                <a:latin typeface="微软雅黑" pitchFamily="34" charset="-122"/>
                <a:ea typeface="微軟正黑體" pitchFamily="34" charset="-120"/>
                <a:cs typeface="+mj-cs"/>
              </a:rPr>
              <a:t>X-30.;-------------------------------------- </a:t>
            </a:r>
            <a:r>
              <a:rPr lang="zh-TW" altLang="en-US" dirty="0">
                <a:solidFill>
                  <a:schemeClr val="tx1">
                    <a:lumMod val="95000"/>
                    <a:lumOff val="5000"/>
                  </a:schemeClr>
                </a:solidFill>
                <a:latin typeface="微软雅黑" pitchFamily="34" charset="-122"/>
                <a:ea typeface="微軟正黑體" pitchFamily="34" charset="-120"/>
                <a:cs typeface="+mj-cs"/>
              </a:rPr>
              <a:t>（</a:t>
            </a:r>
            <a:r>
              <a:rPr lang="en-US" altLang="zh-TW" dirty="0">
                <a:solidFill>
                  <a:schemeClr val="tx1">
                    <a:lumMod val="95000"/>
                    <a:lumOff val="5000"/>
                  </a:schemeClr>
                </a:solidFill>
                <a:latin typeface="微软雅黑" pitchFamily="34" charset="-122"/>
                <a:ea typeface="微軟正黑體" pitchFamily="34" charset="-120"/>
                <a:cs typeface="+mj-cs"/>
              </a:rPr>
              <a:t>3</a:t>
            </a:r>
            <a:r>
              <a:rPr lang="zh-TW" altLang="en-US" dirty="0">
                <a:solidFill>
                  <a:schemeClr val="tx1">
                    <a:lumMod val="95000"/>
                    <a:lumOff val="5000"/>
                  </a:schemeClr>
                </a:solidFill>
                <a:latin typeface="微软雅黑" pitchFamily="34" charset="-122"/>
                <a:ea typeface="微軟正黑體" pitchFamily="34" charset="-120"/>
                <a:cs typeface="+mj-cs"/>
              </a:rPr>
              <a:t>）</a:t>
            </a:r>
          </a:p>
          <a:p>
            <a:pPr>
              <a:defRPr/>
            </a:pPr>
            <a:r>
              <a:rPr lang="en-US" altLang="zh-TW" dirty="0">
                <a:solidFill>
                  <a:schemeClr val="tx1">
                    <a:lumMod val="95000"/>
                    <a:lumOff val="5000"/>
                  </a:schemeClr>
                </a:solidFill>
                <a:latin typeface="微软雅黑" pitchFamily="34" charset="-122"/>
                <a:ea typeface="微軟正黑體" pitchFamily="34" charset="-120"/>
                <a:cs typeface="+mj-cs"/>
              </a:rPr>
              <a:t>X-30. Y15.; ------------------------------ </a:t>
            </a:r>
            <a:r>
              <a:rPr lang="zh-TW" altLang="en-US" dirty="0">
                <a:solidFill>
                  <a:schemeClr val="tx1">
                    <a:lumMod val="95000"/>
                    <a:lumOff val="5000"/>
                  </a:schemeClr>
                </a:solidFill>
                <a:latin typeface="微软雅黑" pitchFamily="34" charset="-122"/>
                <a:ea typeface="微軟正黑體" pitchFamily="34" charset="-120"/>
                <a:cs typeface="+mj-cs"/>
              </a:rPr>
              <a:t>（</a:t>
            </a:r>
            <a:r>
              <a:rPr lang="en-US" altLang="zh-TW" dirty="0">
                <a:solidFill>
                  <a:schemeClr val="tx1">
                    <a:lumMod val="95000"/>
                    <a:lumOff val="5000"/>
                  </a:schemeClr>
                </a:solidFill>
                <a:latin typeface="微软雅黑" pitchFamily="34" charset="-122"/>
                <a:ea typeface="微軟正黑體" pitchFamily="34" charset="-120"/>
                <a:cs typeface="+mj-cs"/>
              </a:rPr>
              <a:t>4</a:t>
            </a:r>
            <a:r>
              <a:rPr lang="zh-TW" altLang="en-US" dirty="0">
                <a:solidFill>
                  <a:schemeClr val="tx1">
                    <a:lumMod val="95000"/>
                    <a:lumOff val="5000"/>
                  </a:schemeClr>
                </a:solidFill>
                <a:latin typeface="微软雅黑" pitchFamily="34" charset="-122"/>
                <a:ea typeface="微軟正黑體" pitchFamily="34" charset="-120"/>
                <a:cs typeface="+mj-cs"/>
              </a:rPr>
              <a:t>）</a:t>
            </a:r>
          </a:p>
          <a:p>
            <a:pPr>
              <a:defRPr/>
            </a:pPr>
            <a:r>
              <a:rPr lang="en-US" altLang="zh-TW" dirty="0">
                <a:solidFill>
                  <a:schemeClr val="tx1">
                    <a:lumMod val="95000"/>
                    <a:lumOff val="5000"/>
                  </a:schemeClr>
                </a:solidFill>
                <a:latin typeface="微软雅黑" pitchFamily="34" charset="-122"/>
                <a:ea typeface="微軟正黑體" pitchFamily="34" charset="-120"/>
                <a:cs typeface="+mj-cs"/>
              </a:rPr>
              <a:t>M28;</a:t>
            </a:r>
          </a:p>
          <a:p>
            <a:pPr>
              <a:defRPr/>
            </a:pPr>
            <a:r>
              <a:rPr lang="pl-PL" altLang="zh-TW" dirty="0">
                <a:solidFill>
                  <a:schemeClr val="tx1">
                    <a:lumMod val="95000"/>
                    <a:lumOff val="5000"/>
                  </a:schemeClr>
                </a:solidFill>
                <a:latin typeface="微软雅黑" pitchFamily="34" charset="-122"/>
                <a:ea typeface="微軟正黑體" pitchFamily="34" charset="-120"/>
                <a:cs typeface="+mj-cs"/>
              </a:rPr>
              <a:t>G80 G91 G28 X0. Y0. Z0.;</a:t>
            </a:r>
          </a:p>
          <a:p>
            <a:pPr>
              <a:defRPr/>
            </a:pPr>
            <a:r>
              <a:rPr lang="en-US" altLang="zh-TW" dirty="0">
                <a:solidFill>
                  <a:schemeClr val="tx1">
                    <a:lumMod val="95000"/>
                    <a:lumOff val="5000"/>
                  </a:schemeClr>
                </a:solidFill>
                <a:latin typeface="微软雅黑" pitchFamily="34" charset="-122"/>
                <a:ea typeface="微軟正黑體" pitchFamily="34" charset="-120"/>
                <a:cs typeface="+mj-cs"/>
              </a:rPr>
              <a:t>M05;</a:t>
            </a:r>
            <a:endParaRPr lang="zh-TW" altLang="en-US" dirty="0">
              <a:solidFill>
                <a:schemeClr val="tx1">
                  <a:lumMod val="95000"/>
                  <a:lumOff val="5000"/>
                </a:schemeClr>
              </a:solidFill>
              <a:latin typeface="微软雅黑" pitchFamily="34" charset="-122"/>
              <a:ea typeface="微軟正黑體" pitchFamily="34" charset="-120"/>
              <a:cs typeface="+mj-cs"/>
            </a:endParaRPr>
          </a:p>
        </p:txBody>
      </p:sp>
      <p:pic>
        <p:nvPicPr>
          <p:cNvPr id="46085" name="Picture 6"/>
          <p:cNvPicPr>
            <a:picLocks noChangeAspect="1" noChangeArrowheads="1"/>
          </p:cNvPicPr>
          <p:nvPr/>
        </p:nvPicPr>
        <p:blipFill>
          <a:blip r:embed="rId2" cstate="print"/>
          <a:srcRect/>
          <a:stretch>
            <a:fillRect/>
          </a:stretch>
        </p:blipFill>
        <p:spPr bwMode="auto">
          <a:xfrm>
            <a:off x="5789613" y="914400"/>
            <a:ext cx="4003675" cy="5410200"/>
          </a:xfrm>
          <a:prstGeom prst="rect">
            <a:avLst/>
          </a:prstGeom>
          <a:noFill/>
          <a:ln w="9525">
            <a:noFill/>
            <a:miter lim="800000"/>
            <a:headEnd/>
            <a:tailEnd/>
          </a:ln>
        </p:spPr>
      </p:pic>
      <p:sp>
        <p:nvSpPr>
          <p:cNvPr id="7"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0C52E983-652E-4344-A9E4-1E9CCF9BE243}" type="slidenum">
              <a:rPr lang="en-US" altLang="zh-TW"/>
              <a:pPr>
                <a:defRPr/>
              </a:pPr>
              <a:t>44</a:t>
            </a:fld>
            <a:endParaRPr lang="en-US" altLang="zh-TW"/>
          </a:p>
        </p:txBody>
      </p:sp>
      <p:sp>
        <p:nvSpPr>
          <p:cNvPr id="47107" name="矩形 3"/>
          <p:cNvSpPr>
            <a:spLocks noChangeArrowheads="1"/>
          </p:cNvSpPr>
          <p:nvPr/>
        </p:nvSpPr>
        <p:spPr bwMode="auto">
          <a:xfrm>
            <a:off x="227013" y="914400"/>
            <a:ext cx="6707187" cy="708025"/>
          </a:xfrm>
          <a:prstGeom prst="rect">
            <a:avLst/>
          </a:prstGeom>
          <a:noFill/>
          <a:ln w="9525">
            <a:noFill/>
            <a:miter lim="800000"/>
            <a:headEnd/>
            <a:tailEnd/>
          </a:ln>
        </p:spPr>
        <p:txBody>
          <a:bodyPr>
            <a:spAutoFit/>
          </a:bodyPr>
          <a:lstStyle/>
          <a:p>
            <a:r>
              <a:rPr lang="en-US" altLang="zh-TW" sz="2000" b="1" dirty="0"/>
              <a:t>G98: Return to the Initial Point of the Fixed Cycle</a:t>
            </a:r>
            <a:endParaRPr lang="zh-TW" altLang="zh-TW" sz="2000" dirty="0"/>
          </a:p>
          <a:p>
            <a:r>
              <a:rPr lang="ru-RU" altLang="zh-TW" sz="2000" dirty="0"/>
              <a:t>Формат команды</a:t>
            </a:r>
            <a:r>
              <a:rPr lang="en-US" altLang="zh-TW" sz="2000" dirty="0"/>
              <a:t>:G98 G8_ Xˍ Yˍ Zˍ Rˍ Fˍ</a:t>
            </a:r>
            <a:endParaRPr lang="zh-TW" altLang="zh-TW" sz="2000" dirty="0"/>
          </a:p>
        </p:txBody>
      </p:sp>
      <p:pic>
        <p:nvPicPr>
          <p:cNvPr id="47108" name="Picture 6"/>
          <p:cNvPicPr>
            <a:picLocks noChangeAspect="1" noChangeArrowheads="1"/>
          </p:cNvPicPr>
          <p:nvPr/>
        </p:nvPicPr>
        <p:blipFill>
          <a:blip r:embed="rId2" cstate="print"/>
          <a:srcRect/>
          <a:stretch>
            <a:fillRect/>
          </a:stretch>
        </p:blipFill>
        <p:spPr bwMode="auto">
          <a:xfrm>
            <a:off x="6170613" y="1295400"/>
            <a:ext cx="3016250" cy="4975225"/>
          </a:xfrm>
          <a:prstGeom prst="rect">
            <a:avLst/>
          </a:prstGeom>
          <a:noFill/>
          <a:ln w="9525">
            <a:noFill/>
            <a:miter lim="800000"/>
            <a:headEnd/>
            <a:tailEnd/>
          </a:ln>
        </p:spPr>
      </p:pic>
      <p:sp>
        <p:nvSpPr>
          <p:cNvPr id="6"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2"/>
          <p:cNvSpPr>
            <a:spLocks noGrp="1"/>
          </p:cNvSpPr>
          <p:nvPr>
            <p:ph type="sldNum" sz="quarter" idx="10"/>
          </p:nvPr>
        </p:nvSpPr>
        <p:spPr/>
        <p:txBody>
          <a:bodyPr/>
          <a:lstStyle/>
          <a:p>
            <a:pPr>
              <a:defRPr/>
            </a:pPr>
            <a:fld id="{583D32E2-1E02-474B-8108-492936D1C4AB}" type="slidenum">
              <a:rPr lang="en-US" altLang="zh-TW"/>
              <a:pPr>
                <a:defRPr/>
              </a:pPr>
              <a:t>45</a:t>
            </a:fld>
            <a:endParaRPr lang="en-US" altLang="zh-TW"/>
          </a:p>
        </p:txBody>
      </p:sp>
      <p:sp>
        <p:nvSpPr>
          <p:cNvPr id="48131" name="矩形 3"/>
          <p:cNvSpPr>
            <a:spLocks noChangeArrowheads="1"/>
          </p:cNvSpPr>
          <p:nvPr/>
        </p:nvSpPr>
        <p:spPr bwMode="auto">
          <a:xfrm>
            <a:off x="227013" y="914400"/>
            <a:ext cx="6707187" cy="1016000"/>
          </a:xfrm>
          <a:prstGeom prst="rect">
            <a:avLst/>
          </a:prstGeom>
          <a:noFill/>
          <a:ln w="9525">
            <a:noFill/>
            <a:miter lim="800000"/>
            <a:headEnd/>
            <a:tailEnd/>
          </a:ln>
        </p:spPr>
        <p:txBody>
          <a:bodyPr>
            <a:spAutoFit/>
          </a:bodyPr>
          <a:lstStyle/>
          <a:p>
            <a:r>
              <a:rPr lang="en-US" altLang="zh-TW" sz="2000" b="1" dirty="0"/>
              <a:t>G99: Return to the R Point of the Fixed Cycle </a:t>
            </a:r>
            <a:r>
              <a:rPr lang="ru-RU" altLang="zh-TW" sz="2000" dirty="0"/>
              <a:t>Формат команды</a:t>
            </a:r>
            <a:r>
              <a:rPr lang="en-US" altLang="zh-TW" sz="2000" dirty="0"/>
              <a:t>:G99 G8_ Xˍ Yˍ Zˍ Rˍ Fˍ </a:t>
            </a:r>
            <a:endParaRPr lang="zh-TW" altLang="zh-TW" sz="2000" dirty="0"/>
          </a:p>
          <a:p>
            <a:endParaRPr lang="zh-TW" altLang="zh-TW" sz="2000" dirty="0"/>
          </a:p>
        </p:txBody>
      </p:sp>
      <p:pic>
        <p:nvPicPr>
          <p:cNvPr id="48133" name="Picture 2"/>
          <p:cNvPicPr>
            <a:picLocks noChangeAspect="1" noChangeArrowheads="1"/>
          </p:cNvPicPr>
          <p:nvPr/>
        </p:nvPicPr>
        <p:blipFill>
          <a:blip r:embed="rId2" cstate="print"/>
          <a:srcRect/>
          <a:stretch>
            <a:fillRect/>
          </a:stretch>
        </p:blipFill>
        <p:spPr bwMode="auto">
          <a:xfrm>
            <a:off x="6094413" y="1143000"/>
            <a:ext cx="3276600" cy="5481638"/>
          </a:xfrm>
          <a:prstGeom prst="rect">
            <a:avLst/>
          </a:prstGeom>
          <a:noFill/>
          <a:ln w="9525">
            <a:noFill/>
            <a:miter lim="800000"/>
            <a:headEnd/>
            <a:tailEnd/>
          </a:ln>
        </p:spPr>
      </p:pic>
      <p:sp>
        <p:nvSpPr>
          <p:cNvPr id="6" name="Rectangle 2"/>
          <p:cNvSpPr txBox="1">
            <a:spLocks noChangeArrowheads="1"/>
          </p:cNvSpPr>
          <p:nvPr/>
        </p:nvSpPr>
        <p:spPr bwMode="auto">
          <a:xfrm>
            <a:off x="2216150" y="328613"/>
            <a:ext cx="7415213" cy="723900"/>
          </a:xfrm>
          <a:prstGeom prst="rect">
            <a:avLst/>
          </a:prstGeom>
          <a:noFill/>
          <a:ln>
            <a:miter lim="800000"/>
            <a:headEnd/>
            <a:tailEnd/>
          </a:ln>
        </p:spPr>
        <p:txBody>
          <a:bodyPr lIns="95754" tIns="47876" rIns="95754" bIns="47876"/>
          <a:lstStyle>
            <a:lvl1pPr algn="ctr" rtl="0" eaLnBrk="0" fontAlgn="base" hangingPunct="0">
              <a:spcBef>
                <a:spcPct val="0"/>
              </a:spcBef>
              <a:spcAft>
                <a:spcPct val="0"/>
              </a:spcAft>
              <a:defRPr kumimoji="1" sz="3200">
                <a:solidFill>
                  <a:srgbClr val="0087DC"/>
                </a:solidFill>
                <a:latin typeface="+mj-lt"/>
                <a:ea typeface="+mj-ea"/>
                <a:cs typeface="+mj-cs"/>
              </a:defRPr>
            </a:lvl1pPr>
            <a:lvl2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2pPr>
            <a:lvl3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3pPr>
            <a:lvl4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4pPr>
            <a:lvl5pPr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5pPr>
            <a:lvl6pPr marL="4572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6pPr>
            <a:lvl7pPr marL="9144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7pPr>
            <a:lvl8pPr marL="13716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8pPr>
            <a:lvl9pPr marL="1828800" algn="ctr" rtl="0" eaLnBrk="0" fontAlgn="base" hangingPunct="0">
              <a:spcBef>
                <a:spcPct val="0"/>
              </a:spcBef>
              <a:spcAft>
                <a:spcPct val="0"/>
              </a:spcAft>
              <a:defRPr kumimoji="1" sz="3200">
                <a:solidFill>
                  <a:srgbClr val="0087DC"/>
                </a:solidFill>
                <a:latin typeface="Arial" pitchFamily="34" charset="0"/>
                <a:ea typeface="微軟正黑體" pitchFamily="34" charset="-120"/>
                <a:cs typeface="Arial" pitchFamily="34" charset="0"/>
              </a:defRPr>
            </a:lvl9pPr>
          </a:lstStyle>
          <a:p>
            <a:r>
              <a:rPr lang="ru-RU" altLang="zh-TW" b="1" kern="0" dirty="0">
                <a:latin typeface="微软雅黑" pitchFamily="34" charset="-122"/>
              </a:rPr>
              <a:t>Формат команд </a:t>
            </a:r>
            <a:r>
              <a:rPr lang="en-US" altLang="zh-TW" b="1" kern="0" dirty="0">
                <a:latin typeface="微软雅黑" pitchFamily="34" charset="-122"/>
              </a:rPr>
              <a:t>G-</a:t>
            </a:r>
            <a:r>
              <a:rPr lang="ru-RU" altLang="zh-TW" b="1" kern="0" dirty="0">
                <a:latin typeface="微软雅黑" pitchFamily="34" charset="-122"/>
              </a:rPr>
              <a:t>кодов</a:t>
            </a:r>
            <a:br>
              <a:rPr lang="zh-CN" altLang="en-US" b="1" kern="0" dirty="0">
                <a:latin typeface="微软雅黑" pitchFamily="34" charset="-122"/>
              </a:rPr>
            </a:br>
            <a:endParaRPr lang="zh-TW" altLang="en-US" b="1" kern="0" dirty="0"/>
          </a:p>
        </p:txBody>
      </p:sp>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Text Box 2"/>
          <p:cNvSpPr txBox="1">
            <a:spLocks noChangeArrowheads="1"/>
          </p:cNvSpPr>
          <p:nvPr/>
        </p:nvSpPr>
        <p:spPr bwMode="auto">
          <a:xfrm>
            <a:off x="1352383" y="1989071"/>
            <a:ext cx="6160100" cy="132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585" tIns="47292" rIns="94585" bIns="47292">
            <a:spAutoFit/>
          </a:bodyPr>
          <a:lstStyle>
            <a:lvl1pPr defTabSz="946150">
              <a:defRPr kumimoji="1">
                <a:solidFill>
                  <a:schemeClr val="tx1"/>
                </a:solidFill>
                <a:latin typeface="Arial" panose="020B0604020202020204" pitchFamily="34" charset="0"/>
                <a:ea typeface="新細明體" pitchFamily="18" charset="-120"/>
              </a:defRPr>
            </a:lvl1pPr>
            <a:lvl2pPr marL="742950" indent="-285750" defTabSz="946150">
              <a:defRPr kumimoji="1">
                <a:solidFill>
                  <a:schemeClr val="tx1"/>
                </a:solidFill>
                <a:latin typeface="Arial" panose="020B0604020202020204" pitchFamily="34" charset="0"/>
                <a:ea typeface="新細明體" pitchFamily="18" charset="-120"/>
              </a:defRPr>
            </a:lvl2pPr>
            <a:lvl3pPr marL="1143000" indent="-228600" defTabSz="946150">
              <a:defRPr kumimoji="1">
                <a:solidFill>
                  <a:schemeClr val="tx1"/>
                </a:solidFill>
                <a:latin typeface="Arial" panose="020B0604020202020204" pitchFamily="34" charset="0"/>
                <a:ea typeface="新細明體" pitchFamily="18" charset="-120"/>
              </a:defRPr>
            </a:lvl3pPr>
            <a:lvl4pPr marL="1600200" indent="-228600" defTabSz="946150">
              <a:defRPr kumimoji="1">
                <a:solidFill>
                  <a:schemeClr val="tx1"/>
                </a:solidFill>
                <a:latin typeface="Arial" panose="020B0604020202020204" pitchFamily="34" charset="0"/>
                <a:ea typeface="新細明體" pitchFamily="18" charset="-120"/>
              </a:defRPr>
            </a:lvl4pPr>
            <a:lvl5pPr marL="2057400" indent="-228600" defTabSz="946150">
              <a:defRPr kumimoji="1">
                <a:solidFill>
                  <a:schemeClr val="tx1"/>
                </a:solidFill>
                <a:latin typeface="Arial" panose="020B0604020202020204" pitchFamily="34" charset="0"/>
                <a:ea typeface="新細明體" pitchFamily="18" charset="-120"/>
              </a:defRPr>
            </a:lvl5pPr>
            <a:lvl6pPr marL="2514600" indent="-228600" defTabSz="946150" eaLnBrk="0" fontAlgn="base" hangingPunct="0">
              <a:spcBef>
                <a:spcPct val="0"/>
              </a:spcBef>
              <a:spcAft>
                <a:spcPct val="0"/>
              </a:spcAft>
              <a:defRPr kumimoji="1">
                <a:solidFill>
                  <a:schemeClr val="tx1"/>
                </a:solidFill>
                <a:latin typeface="Arial" panose="020B0604020202020204" pitchFamily="34" charset="0"/>
                <a:ea typeface="新細明體" pitchFamily="18" charset="-120"/>
              </a:defRPr>
            </a:lvl6pPr>
            <a:lvl7pPr marL="2971800" indent="-228600" defTabSz="946150" eaLnBrk="0" fontAlgn="base" hangingPunct="0">
              <a:spcBef>
                <a:spcPct val="0"/>
              </a:spcBef>
              <a:spcAft>
                <a:spcPct val="0"/>
              </a:spcAft>
              <a:defRPr kumimoji="1">
                <a:solidFill>
                  <a:schemeClr val="tx1"/>
                </a:solidFill>
                <a:latin typeface="Arial" panose="020B0604020202020204" pitchFamily="34" charset="0"/>
                <a:ea typeface="新細明體" pitchFamily="18" charset="-120"/>
              </a:defRPr>
            </a:lvl7pPr>
            <a:lvl8pPr marL="3429000" indent="-228600" defTabSz="946150" eaLnBrk="0" fontAlgn="base" hangingPunct="0">
              <a:spcBef>
                <a:spcPct val="0"/>
              </a:spcBef>
              <a:spcAft>
                <a:spcPct val="0"/>
              </a:spcAft>
              <a:defRPr kumimoji="1">
                <a:solidFill>
                  <a:schemeClr val="tx1"/>
                </a:solidFill>
                <a:latin typeface="Arial" panose="020B0604020202020204" pitchFamily="34" charset="0"/>
                <a:ea typeface="新細明體" pitchFamily="18" charset="-120"/>
              </a:defRPr>
            </a:lvl8pPr>
            <a:lvl9pPr marL="3886200" indent="-228600" defTabSz="946150" eaLnBrk="0" fontAlgn="base" hangingPunct="0">
              <a:spcBef>
                <a:spcPct val="0"/>
              </a:spcBef>
              <a:spcAft>
                <a:spcPct val="0"/>
              </a:spcAft>
              <a:defRPr kumimoji="1">
                <a:solidFill>
                  <a:schemeClr val="tx1"/>
                </a:solidFill>
                <a:latin typeface="Arial" panose="020B0604020202020204" pitchFamily="34" charset="0"/>
                <a:ea typeface="新細明體" pitchFamily="18" charset="-120"/>
              </a:defRPr>
            </a:lvl9pPr>
          </a:lstStyle>
          <a:p>
            <a:pPr algn="ctr" eaLnBrk="1" hangingPunct="1"/>
            <a:r>
              <a:rPr lang="ru-RU" altLang="zh-TW" sz="3999" b="1" dirty="0">
                <a:solidFill>
                  <a:srgbClr val="00AEEF"/>
                </a:solidFill>
                <a:latin typeface="Tahoma" panose="020B0604030504040204" pitchFamily="34" charset="0"/>
                <a:ea typeface="標楷體" pitchFamily="65" charset="-120"/>
              </a:rPr>
              <a:t>СПАСИБО</a:t>
            </a:r>
          </a:p>
          <a:p>
            <a:pPr algn="ctr" eaLnBrk="1" hangingPunct="1"/>
            <a:r>
              <a:rPr lang="ru-RU" altLang="zh-TW" sz="3999" b="1" dirty="0">
                <a:solidFill>
                  <a:srgbClr val="00AEEF"/>
                </a:solidFill>
                <a:latin typeface="Tahoma" panose="020B0604030504040204" pitchFamily="34" charset="0"/>
                <a:ea typeface="標楷體" pitchFamily="65" charset="-120"/>
              </a:rPr>
              <a:t>ЗА ВНИМАНИЕ!</a:t>
            </a:r>
            <a:endParaRPr lang="zh-TW" altLang="en-US" sz="3999" b="1" dirty="0">
              <a:solidFill>
                <a:srgbClr val="00AEEF"/>
              </a:solidFill>
              <a:latin typeface="Tahoma" panose="020B0604030504040204" pitchFamily="34" charset="0"/>
              <a:ea typeface="標楷體" pitchFamily="65" charset="-120"/>
            </a:endParaRPr>
          </a:p>
        </p:txBody>
      </p:sp>
      <p:sp>
        <p:nvSpPr>
          <p:cNvPr id="5" name="Rectangle 3">
            <a:extLst>
              <a:ext uri="{FF2B5EF4-FFF2-40B4-BE49-F238E27FC236}">
                <a16:creationId xmlns:a16="http://schemas.microsoft.com/office/drawing/2014/main" id="{1C0059D1-955C-48AC-AFC5-F3FEB53F7F57}"/>
              </a:ext>
            </a:extLst>
          </p:cNvPr>
          <p:cNvSpPr>
            <a:spLocks noGrp="1" noChangeArrowheads="1"/>
          </p:cNvSpPr>
          <p:nvPr/>
        </p:nvSpPr>
        <p:spPr bwMode="auto">
          <a:xfrm>
            <a:off x="608806" y="5638800"/>
            <a:ext cx="3456843" cy="130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16531" indent="-316531" algn="l" rtl="0" eaLnBrk="0" fontAlgn="base" hangingPunct="0">
              <a:spcBef>
                <a:spcPct val="20000"/>
              </a:spcBef>
              <a:spcAft>
                <a:spcPct val="0"/>
              </a:spcAft>
              <a:buFont typeface="Arial" panose="020B0604020202020204" pitchFamily="34" charset="0"/>
              <a:buChar char="•"/>
              <a:defRPr sz="1292" kern="1200">
                <a:solidFill>
                  <a:srgbClr val="0087DC"/>
                </a:solidFill>
                <a:latin typeface="Arial" pitchFamily="34" charset="0"/>
                <a:ea typeface="+mn-ea"/>
                <a:cs typeface="+mn-cs"/>
              </a:defRPr>
            </a:lvl1pPr>
            <a:lvl2pPr marL="685817" indent="-263776" algn="l" rtl="0" eaLnBrk="0" fontAlgn="base" hangingPunct="0">
              <a:spcBef>
                <a:spcPct val="20000"/>
              </a:spcBef>
              <a:spcAft>
                <a:spcPct val="0"/>
              </a:spcAft>
              <a:buFont typeface="Arial" panose="020B0604020202020204" pitchFamily="34" charset="0"/>
              <a:buChar char="–"/>
              <a:defRPr sz="2585" kern="1200">
                <a:solidFill>
                  <a:schemeClr val="tx1"/>
                </a:solidFill>
                <a:latin typeface="Arial" pitchFamily="34" charset="0"/>
                <a:ea typeface="+mn-ea"/>
                <a:cs typeface="+mn-cs"/>
              </a:defRPr>
            </a:lvl2pPr>
            <a:lvl3pPr marL="1055103" indent="-211021" algn="l" rtl="0" eaLnBrk="0" fontAlgn="base" hangingPunct="0">
              <a:spcBef>
                <a:spcPct val="20000"/>
              </a:spcBef>
              <a:spcAft>
                <a:spcPct val="0"/>
              </a:spcAft>
              <a:buFont typeface="Arial" panose="020B0604020202020204" pitchFamily="34" charset="0"/>
              <a:buChar char="•"/>
              <a:defRPr sz="2215" kern="1200">
                <a:solidFill>
                  <a:schemeClr val="tx1"/>
                </a:solidFill>
                <a:latin typeface="Arial" pitchFamily="34" charset="0"/>
                <a:ea typeface="+mn-ea"/>
                <a:cs typeface="+mn-cs"/>
              </a:defRPr>
            </a:lvl3pPr>
            <a:lvl4pPr marL="1477145" indent="-211021" algn="l" rtl="0" eaLnBrk="0" fontAlgn="base" hangingPunct="0">
              <a:spcBef>
                <a:spcPct val="20000"/>
              </a:spcBef>
              <a:spcAft>
                <a:spcPct val="0"/>
              </a:spcAft>
              <a:buFont typeface="Arial" panose="020B0604020202020204" pitchFamily="34" charset="0"/>
              <a:buChar char="–"/>
              <a:defRPr sz="1846" kern="1200">
                <a:solidFill>
                  <a:schemeClr val="tx1"/>
                </a:solidFill>
                <a:latin typeface="Arial" pitchFamily="34" charset="0"/>
                <a:ea typeface="+mn-ea"/>
                <a:cs typeface="+mn-cs"/>
              </a:defRPr>
            </a:lvl4pPr>
            <a:lvl5pPr marL="1899186" indent="-211021" algn="l" rtl="0" eaLnBrk="0" fontAlgn="base" hangingPunct="0">
              <a:spcBef>
                <a:spcPct val="20000"/>
              </a:spcBef>
              <a:spcAft>
                <a:spcPct val="0"/>
              </a:spcAft>
              <a:buFont typeface="Arial" panose="020B0604020202020204" pitchFamily="34" charset="0"/>
              <a:buChar char="»"/>
              <a:defRPr sz="1846" kern="1200">
                <a:solidFill>
                  <a:schemeClr val="tx1"/>
                </a:solidFill>
                <a:latin typeface="Arial" pitchFamily="34" charset="0"/>
                <a:ea typeface="+mn-ea"/>
                <a:cs typeface="+mn-cs"/>
              </a:defRPr>
            </a:lvl5pPr>
            <a:lvl6pPr marL="2321227"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6pPr>
            <a:lvl7pPr marL="2743269"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7pPr>
            <a:lvl8pPr marL="3165310"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8pPr>
            <a:lvl9pPr marL="3587351"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9pPr>
          </a:lstStyle>
          <a:p>
            <a:pPr marL="0" indent="0">
              <a:buNone/>
            </a:pPr>
            <a:r>
              <a:rPr lang="ru-RU" altLang="zh-TW" b="1" dirty="0">
                <a:solidFill>
                  <a:srgbClr val="00B0F0"/>
                </a:solidFill>
                <a:ea typeface="新細明體" pitchFamily="18" charset="-120"/>
                <a:cs typeface="Arial" panose="020B0604020202020204" pitchFamily="34" charset="0"/>
              </a:rPr>
              <a:t>Больше информации на сайте </a:t>
            </a:r>
            <a:r>
              <a:rPr lang="en-US" altLang="zh-TW" sz="1015" b="1" dirty="0">
                <a:solidFill>
                  <a:srgbClr val="FF0000"/>
                </a:solidFill>
                <a:ea typeface="新細明體" pitchFamily="18" charset="-120"/>
                <a:cs typeface="Arial" panose="020B0604020202020204" pitchFamily="34" charset="0"/>
                <a:hlinkClick r:id="rId2"/>
              </a:rPr>
              <a:t>http://www.rts.ua/rus/catshop/827/CNC/</a:t>
            </a:r>
            <a:endParaRPr lang="ru-RU" altLang="zh-TW" sz="1015" b="1" dirty="0">
              <a:solidFill>
                <a:srgbClr val="FF0000"/>
              </a:solidFill>
              <a:ea typeface="新細明體" pitchFamily="18" charset="-120"/>
              <a:cs typeface="Arial" panose="020B0604020202020204" pitchFamily="34" charset="0"/>
            </a:endParaRPr>
          </a:p>
          <a:p>
            <a:pPr marL="0" indent="0">
              <a:buNone/>
            </a:pPr>
            <a:endParaRPr lang="ru-RU" altLang="zh-TW" sz="1015" dirty="0">
              <a:solidFill>
                <a:srgbClr val="00B0F0"/>
              </a:solidFill>
              <a:ea typeface="新細明體" pitchFamily="18" charset="-120"/>
              <a:cs typeface="Arial" panose="020B0604020202020204" pitchFamily="34" charset="0"/>
            </a:endParaRPr>
          </a:p>
        </p:txBody>
      </p:sp>
    </p:spTree>
    <p:extLst>
      <p:ext uri="{BB962C8B-B14F-4D97-AF65-F5344CB8AC3E}">
        <p14:creationId xmlns:p14="http://schemas.microsoft.com/office/powerpoint/2010/main" val="3471712660"/>
      </p:ext>
    </p:extLst>
  </p:cSld>
  <p:clrMapOvr>
    <a:masterClrMapping/>
  </p:clrMapOvr>
  <p:transition spd="med">
    <p:fade/>
  </p:transition>
</p:sld>
</file>

<file path=ppt/theme/theme1.xml><?xml version="1.0" encoding="utf-8"?>
<a:theme xmlns:a="http://schemas.openxmlformats.org/drawingml/2006/main" name="5_Office 佈景主題">
  <a:themeElements>
    <a:clrScheme name="5_Office 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5_Office 佈景主題">
      <a:majorFont>
        <a:latin typeface="Arial"/>
        <a:ea typeface="微軟正黑體"/>
        <a:cs typeface="Arial"/>
      </a:majorFont>
      <a:minorFont>
        <a:latin typeface="Arial"/>
        <a:ea typeface="微軟正黑體"/>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5_Office 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7_Office 佈景主題">
  <a:themeElements>
    <a:clrScheme name="7_Office 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7_Office 佈景主題">
      <a:majorFont>
        <a:latin typeface="Arial"/>
        <a:ea typeface="微軟正黑體"/>
        <a:cs typeface="Arial"/>
      </a:majorFont>
      <a:minorFont>
        <a:latin typeface="Arial"/>
        <a:ea typeface="微軟正黑體"/>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Office 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0_Office 佈景主題">
  <a:themeElements>
    <a:clrScheme name="10_Office 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0_Office 佈景主題">
      <a:majorFont>
        <a:latin typeface="Arial"/>
        <a:ea typeface="微軟正黑體"/>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0_Office 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8058</TotalTime>
  <Words>2482</Words>
  <Application>Microsoft Office PowerPoint</Application>
  <PresentationFormat>Произвольный</PresentationFormat>
  <Paragraphs>412</Paragraphs>
  <Slides>46</Slides>
  <Notes>6</Notes>
  <HiddenSlides>0</HiddenSlides>
  <MMClips>0</MMClips>
  <ScaleCrop>false</ScaleCrop>
  <HeadingPairs>
    <vt:vector size="8" baseType="variant">
      <vt:variant>
        <vt:lpstr>Использованные шрифты</vt:lpstr>
      </vt:variant>
      <vt:variant>
        <vt:i4>7</vt:i4>
      </vt:variant>
      <vt:variant>
        <vt:lpstr>Тема</vt:lpstr>
      </vt:variant>
      <vt:variant>
        <vt:i4>3</vt:i4>
      </vt:variant>
      <vt:variant>
        <vt:lpstr>Внедренные серверы OLE</vt:lpstr>
      </vt:variant>
      <vt:variant>
        <vt:i4>1</vt:i4>
      </vt:variant>
      <vt:variant>
        <vt:lpstr>Заголовки слайдов</vt:lpstr>
      </vt:variant>
      <vt:variant>
        <vt:i4>46</vt:i4>
      </vt:variant>
    </vt:vector>
  </HeadingPairs>
  <TitlesOfParts>
    <vt:vector size="57" baseType="lpstr">
      <vt:lpstr>微軟正黑體</vt:lpstr>
      <vt:lpstr>微软雅黑</vt:lpstr>
      <vt:lpstr>新細明體</vt:lpstr>
      <vt:lpstr>Arial</vt:lpstr>
      <vt:lpstr>Calibri</vt:lpstr>
      <vt:lpstr>標楷體</vt:lpstr>
      <vt:lpstr>Tahoma</vt:lpstr>
      <vt:lpstr>5_Office 佈景主題</vt:lpstr>
      <vt:lpstr>7_Office 佈景主題</vt:lpstr>
      <vt:lpstr>10_Office 佈景主題</vt:lpstr>
      <vt:lpstr>Лист</vt:lpstr>
      <vt:lpstr>Презентация PowerPoint</vt:lpstr>
      <vt:lpstr>СОДЕРЖАНИЕ</vt:lpstr>
      <vt:lpstr>Таблица G-кодов</vt:lpstr>
      <vt:lpstr>Презентация PowerPoint</vt:lpstr>
      <vt:lpstr>Презентация PowerPoint</vt:lpstr>
      <vt:lpstr>Формат команд G-кодов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G-code Macro Variable</dc:title>
  <dc:creator>JIMY.WU 吳世民</dc:creator>
  <cp:lastModifiedBy>Igor</cp:lastModifiedBy>
  <cp:revision>473</cp:revision>
  <cp:lastPrinted>1601-01-01T00:00:00Z</cp:lastPrinted>
  <dcterms:created xsi:type="dcterms:W3CDTF">1601-01-01T00:00:00Z</dcterms:created>
  <dcterms:modified xsi:type="dcterms:W3CDTF">2018-04-17T18:58:22Z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