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 id="2147483660" r:id="rId2"/>
    <p:sldMasterId id="2147483683" r:id="rId3"/>
  </p:sldMasterIdLst>
  <p:notesMasterIdLst>
    <p:notesMasterId r:id="rId69"/>
  </p:notesMasterIdLst>
  <p:handoutMasterIdLst>
    <p:handoutMasterId r:id="rId70"/>
  </p:handoutMasterIdLst>
  <p:sldIdLst>
    <p:sldId id="269" r:id="rId4"/>
    <p:sldId id="535" r:id="rId5"/>
    <p:sldId id="536" r:id="rId6"/>
    <p:sldId id="537" r:id="rId7"/>
    <p:sldId id="538" r:id="rId8"/>
    <p:sldId id="539" r:id="rId9"/>
    <p:sldId id="509" r:id="rId10"/>
    <p:sldId id="282" r:id="rId11"/>
    <p:sldId id="286" r:id="rId12"/>
    <p:sldId id="285" r:id="rId13"/>
    <p:sldId id="513" r:id="rId14"/>
    <p:sldId id="466" r:id="rId15"/>
    <p:sldId id="387" r:id="rId16"/>
    <p:sldId id="469" r:id="rId17"/>
    <p:sldId id="515" r:id="rId18"/>
    <p:sldId id="470" r:id="rId19"/>
    <p:sldId id="517" r:id="rId20"/>
    <p:sldId id="548" r:id="rId21"/>
    <p:sldId id="519" r:id="rId22"/>
    <p:sldId id="394" r:id="rId23"/>
    <p:sldId id="395" r:id="rId24"/>
    <p:sldId id="370" r:id="rId25"/>
    <p:sldId id="404" r:id="rId26"/>
    <p:sldId id="534" r:id="rId27"/>
    <p:sldId id="409" r:id="rId28"/>
    <p:sldId id="412" r:id="rId29"/>
    <p:sldId id="371" r:id="rId30"/>
    <p:sldId id="415" r:id="rId31"/>
    <p:sldId id="372" r:id="rId32"/>
    <p:sldId id="420" r:id="rId33"/>
    <p:sldId id="424" r:id="rId34"/>
    <p:sldId id="428" r:id="rId35"/>
    <p:sldId id="429" r:id="rId36"/>
    <p:sldId id="443" r:id="rId37"/>
    <p:sldId id="444" r:id="rId38"/>
    <p:sldId id="445" r:id="rId39"/>
    <p:sldId id="523" r:id="rId40"/>
    <p:sldId id="553" r:id="rId41"/>
    <p:sldId id="452" r:id="rId42"/>
    <p:sldId id="552" r:id="rId43"/>
    <p:sldId id="551" r:id="rId44"/>
    <p:sldId id="479" r:id="rId45"/>
    <p:sldId id="480" r:id="rId46"/>
    <p:sldId id="481" r:id="rId47"/>
    <p:sldId id="488" r:id="rId48"/>
    <p:sldId id="540" r:id="rId49"/>
    <p:sldId id="550" r:id="rId50"/>
    <p:sldId id="441" r:id="rId51"/>
    <p:sldId id="522" r:id="rId52"/>
    <p:sldId id="549" r:id="rId53"/>
    <p:sldId id="520" r:id="rId54"/>
    <p:sldId id="524" r:id="rId55"/>
    <p:sldId id="527" r:id="rId56"/>
    <p:sldId id="541" r:id="rId57"/>
    <p:sldId id="528" r:id="rId58"/>
    <p:sldId id="542" r:id="rId59"/>
    <p:sldId id="529" r:id="rId60"/>
    <p:sldId id="530" r:id="rId61"/>
    <p:sldId id="543" r:id="rId62"/>
    <p:sldId id="544" r:id="rId63"/>
    <p:sldId id="545" r:id="rId64"/>
    <p:sldId id="546" r:id="rId65"/>
    <p:sldId id="531" r:id="rId66"/>
    <p:sldId id="547" r:id="rId67"/>
    <p:sldId id="554" r:id="rId68"/>
  </p:sldIdLst>
  <p:sldSz cx="9906000" cy="6858000" type="A4"/>
  <p:notesSz cx="6858000" cy="9144000"/>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DC"/>
    <a:srgbClr val="00AEEF"/>
    <a:srgbClr val="28AAE1"/>
    <a:srgbClr val="080808"/>
    <a:srgbClr val="5F5F5F"/>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17" autoAdjust="0"/>
    <p:restoredTop sz="94532" autoAdjust="0"/>
  </p:normalViewPr>
  <p:slideViewPr>
    <p:cSldViewPr snapToGrid="0">
      <p:cViewPr varScale="1">
        <p:scale>
          <a:sx n="101" d="100"/>
          <a:sy n="101" d="100"/>
        </p:scale>
        <p:origin x="114" y="78"/>
      </p:cViewPr>
      <p:guideLst>
        <p:guide orient="horz" pos="2160"/>
        <p:guide pos="3120"/>
      </p:guideLst>
    </p:cSldViewPr>
  </p:slideViewPr>
  <p:outlineViewPr>
    <p:cViewPr>
      <p:scale>
        <a:sx n="33" d="100"/>
        <a:sy n="33" d="100"/>
      </p:scale>
      <p:origin x="0" y="13878"/>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6" d="100"/>
          <a:sy n="86" d="100"/>
        </p:scale>
        <p:origin x="-3810"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71"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4.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7.v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image" Target="../media/image37.png"/></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39.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44.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45.png"/></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46.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47.w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48.w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49.w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50.w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51.w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31.vml.rels><?xml version="1.0" encoding="UTF-8" standalone="yes"?>
<Relationships xmlns="http://schemas.openxmlformats.org/package/2006/relationships"><Relationship Id="rId1" Type="http://schemas.openxmlformats.org/officeDocument/2006/relationships/image" Target="../media/image53.w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54.wmf"/></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55.wmf"/></Relationships>
</file>

<file path=ppt/drawings/_rels/vmlDrawing34.vml.rels><?xml version="1.0" encoding="UTF-8" standalone="yes"?>
<Relationships xmlns="http://schemas.openxmlformats.org/package/2006/relationships"><Relationship Id="rId1" Type="http://schemas.openxmlformats.org/officeDocument/2006/relationships/image" Target="../media/image56.w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57.wmf"/></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58.w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5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kumimoji="0" sz="1200">
                <a:latin typeface="Calibri" pitchFamily="34" charset="0"/>
                <a:ea typeface="新細明體" pitchFamily="18" charset="-120"/>
                <a:cs typeface="+mn-cs"/>
              </a:defRPr>
            </a:lvl1pPr>
          </a:lstStyle>
          <a:p>
            <a:pPr>
              <a:defRPr/>
            </a:pPr>
            <a:endParaRPr lang="zh-TW" altLang="en-US"/>
          </a:p>
        </p:txBody>
      </p:sp>
      <p:sp>
        <p:nvSpPr>
          <p:cNvPr id="3" name="日期版面配置區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kumimoji="0" sz="1200">
                <a:latin typeface="Calibri" pitchFamily="34" charset="0"/>
                <a:ea typeface="新細明體" pitchFamily="18" charset="-120"/>
                <a:cs typeface="+mn-cs"/>
              </a:defRPr>
            </a:lvl1pPr>
          </a:lstStyle>
          <a:p>
            <a:pPr>
              <a:defRPr/>
            </a:pPr>
            <a:fld id="{D50F1349-C8A0-4B75-9F81-FBFF43DB13EC}" type="datetimeFigureOut">
              <a:rPr lang="zh-TW" altLang="en-US"/>
              <a:pPr>
                <a:defRPr/>
              </a:pPr>
              <a:t>2018/4/17</a:t>
            </a:fld>
            <a:endParaRPr lang="en-US" altLang="zh-TW" dirty="0"/>
          </a:p>
        </p:txBody>
      </p:sp>
      <p:sp>
        <p:nvSpPr>
          <p:cNvPr id="4" name="頁尾版面配置區 3"/>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kumimoji="0" sz="1200">
                <a:latin typeface="Calibri" pitchFamily="34" charset="0"/>
                <a:ea typeface="新細明體" pitchFamily="18" charset="-120"/>
                <a:cs typeface="+mn-cs"/>
              </a:defRPr>
            </a:lvl1pPr>
          </a:lstStyle>
          <a:p>
            <a:pPr>
              <a:defRPr/>
            </a:pPr>
            <a:endParaRPr lang="zh-TW" altLang="en-US"/>
          </a:p>
        </p:txBody>
      </p:sp>
      <p:sp>
        <p:nvSpPr>
          <p:cNvPr id="5" name="投影片編號版面配置區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kumimoji="0" sz="1200">
                <a:latin typeface="Calibri" pitchFamily="34" charset="0"/>
                <a:ea typeface="新細明體" pitchFamily="18" charset="-120"/>
                <a:cs typeface="+mn-cs"/>
              </a:defRPr>
            </a:lvl1pPr>
          </a:lstStyle>
          <a:p>
            <a:pPr>
              <a:defRPr/>
            </a:pPr>
            <a:fld id="{40E3438A-C55A-415F-A78E-5F504490FEB3}" type="slidenum">
              <a:rPr lang="zh-TW" altLang="en-US"/>
              <a:pPr>
                <a:defRPr/>
              </a:pPr>
              <a:t>‹#›</a:t>
            </a:fld>
            <a:endParaRPr lang="en-US" altLang="zh-TW" dirty="0"/>
          </a:p>
        </p:txBody>
      </p:sp>
    </p:spTree>
    <p:extLst>
      <p:ext uri="{BB962C8B-B14F-4D97-AF65-F5344CB8AC3E}">
        <p14:creationId xmlns:p14="http://schemas.microsoft.com/office/powerpoint/2010/main" val="42366289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kumimoji="0" sz="1200">
                <a:latin typeface="Calibri" pitchFamily="34" charset="0"/>
                <a:ea typeface="新細明體" pitchFamily="18" charset="-120"/>
                <a:cs typeface="+mn-cs"/>
              </a:defRPr>
            </a:lvl1pPr>
          </a:lstStyle>
          <a:p>
            <a:pPr>
              <a:defRPr/>
            </a:pPr>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kumimoji="0" sz="1200">
                <a:latin typeface="Calibri" pitchFamily="34" charset="0"/>
                <a:ea typeface="新細明體" pitchFamily="18" charset="-120"/>
                <a:cs typeface="+mn-cs"/>
              </a:defRPr>
            </a:lvl1pPr>
          </a:lstStyle>
          <a:p>
            <a:pPr>
              <a:defRPr/>
            </a:pPr>
            <a:fld id="{2F2B0819-2380-4D9D-A7ED-05F49DD7BCB1}" type="datetimeFigureOut">
              <a:rPr lang="zh-TW" altLang="en-US"/>
              <a:pPr>
                <a:defRPr/>
              </a:pPr>
              <a:t>2018/4/17</a:t>
            </a:fld>
            <a:endParaRPr lang="en-US" altLang="zh-TW" dirty="0"/>
          </a:p>
        </p:txBody>
      </p:sp>
      <p:sp>
        <p:nvSpPr>
          <p:cNvPr id="4" name="投影片圖像版面配置區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zh-CN" altLang="en-US" noProof="0"/>
              <a:t>单击以编辑母片文字样式</a:t>
            </a:r>
            <a:endParaRPr lang="zh-TW" altLang="en-US" noProof="0"/>
          </a:p>
          <a:p>
            <a:pPr lvl="1"/>
            <a:r>
              <a:rPr lang="zh-TW" altLang="en-US" noProof="0"/>
              <a:t>第二层</a:t>
            </a:r>
          </a:p>
          <a:p>
            <a:pPr lvl="2"/>
            <a:r>
              <a:rPr lang="zh-TW" altLang="en-US" noProof="0"/>
              <a:t>第三层</a:t>
            </a:r>
          </a:p>
          <a:p>
            <a:pPr lvl="3"/>
            <a:r>
              <a:rPr lang="zh-TW" altLang="en-US" noProof="0"/>
              <a:t>第四层</a:t>
            </a:r>
          </a:p>
          <a:p>
            <a:pPr lvl="4"/>
            <a:r>
              <a:rPr lang="zh-TW" altLang="en-US" noProof="0"/>
              <a:t>第五层</a:t>
            </a:r>
          </a:p>
        </p:txBody>
      </p:sp>
      <p:sp>
        <p:nvSpPr>
          <p:cNvPr id="6" name="頁尾版面配置區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kumimoji="0" sz="1200">
                <a:latin typeface="Calibri" pitchFamily="34" charset="0"/>
                <a:ea typeface="新細明體" pitchFamily="18" charset="-120"/>
                <a:cs typeface="+mn-cs"/>
              </a:defRPr>
            </a:lvl1pPr>
          </a:lstStyle>
          <a:p>
            <a:pPr>
              <a:defRPr/>
            </a:pPr>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kumimoji="0" sz="1200">
                <a:latin typeface="Calibri" pitchFamily="34" charset="0"/>
                <a:ea typeface="新細明體" pitchFamily="18" charset="-120"/>
                <a:cs typeface="+mn-cs"/>
              </a:defRPr>
            </a:lvl1pPr>
          </a:lstStyle>
          <a:p>
            <a:pPr>
              <a:defRPr/>
            </a:pPr>
            <a:fld id="{1250CE66-E5D5-44F6-A7DF-43CD9B777311}" type="slidenum">
              <a:rPr lang="zh-TW" altLang="en-US"/>
              <a:pPr>
                <a:defRPr/>
              </a:pPr>
              <a:t>‹#›</a:t>
            </a:fld>
            <a:endParaRPr lang="en-US" altLang="zh-TW" dirty="0"/>
          </a:p>
        </p:txBody>
      </p:sp>
    </p:spTree>
    <p:extLst>
      <p:ext uri="{BB962C8B-B14F-4D97-AF65-F5344CB8AC3E}">
        <p14:creationId xmlns:p14="http://schemas.microsoft.com/office/powerpoint/2010/main" val="21268131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mn-lt"/>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mn-lt"/>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mn-lt"/>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mn-lt"/>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幻灯片图像占位符 1"/>
          <p:cNvSpPr>
            <a:spLocks noGrp="1" noRot="1" noChangeAspect="1" noTextEdit="1"/>
          </p:cNvSpPr>
          <p:nvPr>
            <p:ph type="sldImg"/>
          </p:nvPr>
        </p:nvSpPr>
        <p:spPr bwMode="auto">
          <a:noFill/>
          <a:ln>
            <a:solidFill>
              <a:srgbClr val="000000"/>
            </a:solidFill>
            <a:miter lim="800000"/>
            <a:headEnd/>
            <a:tailEnd/>
          </a:ln>
        </p:spPr>
      </p:sp>
      <p:sp>
        <p:nvSpPr>
          <p:cNvPr id="123907" name="备注占位符 2"/>
          <p:cNvSpPr>
            <a:spLocks noGrp="1"/>
          </p:cNvSpPr>
          <p:nvPr>
            <p:ph type="body" idx="1"/>
          </p:nvPr>
        </p:nvSpPr>
        <p:spPr bwMode="auto">
          <a:noFill/>
        </p:spPr>
        <p:txBody>
          <a:bodyPr/>
          <a:lstStyle/>
          <a:p>
            <a:r>
              <a:rPr lang="en-US" altLang="zh-TW" dirty="0">
                <a:ea typeface="新細明體" charset="-120"/>
              </a:rPr>
              <a:t>Operation of the product application training</a:t>
            </a:r>
            <a:endParaRPr lang="zh-CN" altLang="en-US">
              <a:ea typeface="新細明體" charset="-120"/>
            </a:endParaRPr>
          </a:p>
        </p:txBody>
      </p:sp>
      <p:sp>
        <p:nvSpPr>
          <p:cNvPr id="123908" name="灯片编号占位符 3"/>
          <p:cNvSpPr>
            <a:spLocks noGrp="1"/>
          </p:cNvSpPr>
          <p:nvPr>
            <p:ph type="sldNum" sz="quarter" idx="5"/>
          </p:nvPr>
        </p:nvSpPr>
        <p:spPr bwMode="auto">
          <a:noFill/>
          <a:ln>
            <a:miter lim="800000"/>
            <a:headEnd/>
            <a:tailEnd/>
          </a:ln>
        </p:spPr>
        <p:txBody>
          <a:bodyPr/>
          <a:lstStyle/>
          <a:p>
            <a:fld id="{96DE9B9C-242B-4FF4-91EE-E80CF6B27A07}" type="slidenum">
              <a:rPr lang="zh-TW" altLang="en-US" smtClean="0">
                <a:ea typeface="新細明體" charset="-120"/>
              </a:rPr>
              <a:pPr/>
              <a:t>1</a:t>
            </a:fld>
            <a:endParaRPr lang="en-US" altLang="zh-TW" dirty="0">
              <a:ea typeface="新細明體" charset="-120"/>
            </a:endParaRPr>
          </a:p>
        </p:txBody>
      </p:sp>
    </p:spTree>
    <p:extLst>
      <p:ext uri="{BB962C8B-B14F-4D97-AF65-F5344CB8AC3E}">
        <p14:creationId xmlns:p14="http://schemas.microsoft.com/office/powerpoint/2010/main" val="3201921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幻灯片图像占位符 1"/>
          <p:cNvSpPr>
            <a:spLocks noGrp="1" noRot="1" noChangeAspect="1" noTextEdit="1"/>
          </p:cNvSpPr>
          <p:nvPr>
            <p:ph type="sldImg"/>
          </p:nvPr>
        </p:nvSpPr>
        <p:spPr bwMode="auto">
          <a:noFill/>
          <a:ln>
            <a:solidFill>
              <a:srgbClr val="000000"/>
            </a:solidFill>
            <a:miter lim="800000"/>
            <a:headEnd/>
            <a:tailEnd/>
          </a:ln>
        </p:spPr>
      </p:sp>
      <p:sp>
        <p:nvSpPr>
          <p:cNvPr id="144387" name="备注占位符 2"/>
          <p:cNvSpPr>
            <a:spLocks noGrp="1"/>
          </p:cNvSpPr>
          <p:nvPr>
            <p:ph type="body" idx="1"/>
          </p:nvPr>
        </p:nvSpPr>
        <p:spPr bwMode="auto">
          <a:noFill/>
        </p:spPr>
        <p:txBody>
          <a:bodyPr/>
          <a:lstStyle/>
          <a:p>
            <a:endParaRPr lang="zh-CN" altLang="en-US"/>
          </a:p>
        </p:txBody>
      </p:sp>
      <p:sp>
        <p:nvSpPr>
          <p:cNvPr id="14438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D0E51DA-ECBE-45E7-86BA-E1B6D0665096}" type="slidenum">
              <a:rPr kumimoji="0" lang="zh-TW" altLang="en-US" sz="1200">
                <a:latin typeface="Calibri" pitchFamily="34" charset="0"/>
                <a:cs typeface="Arial" charset="0"/>
              </a:rPr>
              <a:pPr algn="r"/>
              <a:t>2</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1723186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幻灯片图像占位符 1"/>
          <p:cNvSpPr>
            <a:spLocks noGrp="1" noRot="1" noChangeAspect="1" noTextEdit="1"/>
          </p:cNvSpPr>
          <p:nvPr>
            <p:ph type="sldImg"/>
          </p:nvPr>
        </p:nvSpPr>
        <p:spPr bwMode="auto">
          <a:noFill/>
          <a:ln>
            <a:solidFill>
              <a:srgbClr val="000000"/>
            </a:solidFill>
            <a:miter lim="800000"/>
            <a:headEnd/>
            <a:tailEnd/>
          </a:ln>
        </p:spPr>
      </p:sp>
      <p:sp>
        <p:nvSpPr>
          <p:cNvPr id="161795" name="备注占位符 2"/>
          <p:cNvSpPr>
            <a:spLocks noGrp="1"/>
          </p:cNvSpPr>
          <p:nvPr>
            <p:ph type="body" idx="1"/>
          </p:nvPr>
        </p:nvSpPr>
        <p:spPr bwMode="auto">
          <a:noFill/>
        </p:spPr>
        <p:txBody>
          <a:bodyPr/>
          <a:lstStyle/>
          <a:p>
            <a:endParaRPr lang="zh-CN" altLang="en-US"/>
          </a:p>
        </p:txBody>
      </p:sp>
      <p:sp>
        <p:nvSpPr>
          <p:cNvPr id="16179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059001E-FA20-41B2-891C-EDD733C06EF9}" type="slidenum">
              <a:rPr kumimoji="0" lang="zh-TW" altLang="en-US" sz="1200">
                <a:latin typeface="Calibri" pitchFamily="34" charset="0"/>
                <a:cs typeface="Arial" charset="0"/>
              </a:rPr>
              <a:pPr algn="r"/>
              <a:t>4</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498877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幻灯片图像占位符 1"/>
          <p:cNvSpPr>
            <a:spLocks noGrp="1" noRot="1" noChangeAspect="1" noTextEdit="1"/>
          </p:cNvSpPr>
          <p:nvPr>
            <p:ph type="sldImg"/>
          </p:nvPr>
        </p:nvSpPr>
        <p:spPr bwMode="auto">
          <a:noFill/>
          <a:ln>
            <a:solidFill>
              <a:srgbClr val="000000"/>
            </a:solidFill>
            <a:miter lim="800000"/>
            <a:headEnd/>
            <a:tailEnd/>
          </a:ln>
        </p:spPr>
      </p:sp>
      <p:sp>
        <p:nvSpPr>
          <p:cNvPr id="90115" name="备注占位符 2"/>
          <p:cNvSpPr>
            <a:spLocks noGrp="1"/>
          </p:cNvSpPr>
          <p:nvPr>
            <p:ph type="body" idx="1"/>
          </p:nvPr>
        </p:nvSpPr>
        <p:spPr bwMode="auto">
          <a:noFill/>
        </p:spPr>
        <p:txBody>
          <a:bodyPr/>
          <a:lstStyle/>
          <a:p>
            <a:endParaRPr lang="zh-CN" altLang="en-US">
              <a:ea typeface="新細明體" charset="-120"/>
            </a:endParaRPr>
          </a:p>
          <a:p>
            <a:endParaRPr lang="zh-CN" altLang="en-US">
              <a:ea typeface="新細明體" charset="-120"/>
            </a:endParaRPr>
          </a:p>
        </p:txBody>
      </p:sp>
      <p:sp>
        <p:nvSpPr>
          <p:cNvPr id="9011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3AB3025-3907-4C3B-80AB-6DD9F23ED27D}" type="slidenum">
              <a:rPr kumimoji="0" lang="zh-TW" altLang="en-US" sz="1200">
                <a:latin typeface="Calibri" pitchFamily="34" charset="0"/>
              </a:rPr>
              <a:pPr algn="r"/>
              <a:t>5</a:t>
            </a:fld>
            <a:endParaRPr kumimoji="0" lang="en-US" altLang="zh-TW" sz="1200" dirty="0">
              <a:latin typeface="Calibri" pitchFamily="34" charset="0"/>
            </a:endParaRPr>
          </a:p>
        </p:txBody>
      </p:sp>
    </p:spTree>
    <p:extLst>
      <p:ext uri="{BB962C8B-B14F-4D97-AF65-F5344CB8AC3E}">
        <p14:creationId xmlns:p14="http://schemas.microsoft.com/office/powerpoint/2010/main" val="3500802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幻灯片图像占位符 1"/>
          <p:cNvSpPr>
            <a:spLocks noGrp="1" noRot="1" noChangeAspect="1" noTextEdit="1"/>
          </p:cNvSpPr>
          <p:nvPr>
            <p:ph type="sldImg"/>
          </p:nvPr>
        </p:nvSpPr>
        <p:spPr bwMode="auto">
          <a:noFill/>
          <a:ln>
            <a:solidFill>
              <a:srgbClr val="000000"/>
            </a:solidFill>
            <a:miter lim="800000"/>
            <a:headEnd/>
            <a:tailEnd/>
          </a:ln>
        </p:spPr>
      </p:sp>
      <p:sp>
        <p:nvSpPr>
          <p:cNvPr id="126979" name="备注占位符 2"/>
          <p:cNvSpPr>
            <a:spLocks noGrp="1"/>
          </p:cNvSpPr>
          <p:nvPr>
            <p:ph type="body" idx="1"/>
          </p:nvPr>
        </p:nvSpPr>
        <p:spPr bwMode="auto">
          <a:noFill/>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dirty="0">
                <a:ea typeface="新細明體" charset="-120"/>
              </a:rPr>
              <a:t>I think we should first explain coordinate</a:t>
            </a:r>
            <a:r>
              <a:rPr lang="en-US" altLang="zh-CN" baseline="0" dirty="0">
                <a:ea typeface="新細明體" charset="-120"/>
              </a:rPr>
              <a:t> setting in </a:t>
            </a:r>
            <a:r>
              <a:rPr lang="en-US" altLang="zh-CN" dirty="0">
                <a:ea typeface="新細明體" charset="-120"/>
              </a:rPr>
              <a:t>OFS group (p60)</a:t>
            </a:r>
            <a:endParaRPr lang="zh-CN" altLang="en-US" dirty="0">
              <a:ea typeface="新細明體" charset="-120"/>
            </a:endParaRPr>
          </a:p>
          <a:p>
            <a:endParaRPr lang="zh-CN" altLang="en-US" dirty="0">
              <a:ea typeface="新細明體" charset="-120"/>
            </a:endParaRPr>
          </a:p>
        </p:txBody>
      </p:sp>
      <p:sp>
        <p:nvSpPr>
          <p:cNvPr id="12698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A2F4C9A2-602A-47B3-8F3D-B9DEDF12B974}" type="slidenum">
              <a:rPr kumimoji="0" lang="zh-TW" altLang="en-US" sz="1200">
                <a:latin typeface="Calibri" pitchFamily="34" charset="0"/>
              </a:rPr>
              <a:pPr algn="r"/>
              <a:t>6</a:t>
            </a:fld>
            <a:endParaRPr kumimoji="0" lang="en-US" altLang="zh-TW" sz="1200" dirty="0">
              <a:latin typeface="Calibri" pitchFamily="34" charset="0"/>
            </a:endParaRPr>
          </a:p>
        </p:txBody>
      </p:sp>
    </p:spTree>
    <p:extLst>
      <p:ext uri="{BB962C8B-B14F-4D97-AF65-F5344CB8AC3E}">
        <p14:creationId xmlns:p14="http://schemas.microsoft.com/office/powerpoint/2010/main" val="1629741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幻灯片图像占位符 1"/>
          <p:cNvSpPr>
            <a:spLocks noGrp="1" noRot="1" noChangeAspect="1" noTextEdit="1"/>
          </p:cNvSpPr>
          <p:nvPr>
            <p:ph type="sldImg"/>
          </p:nvPr>
        </p:nvSpPr>
        <p:spPr bwMode="auto">
          <a:noFill/>
          <a:ln>
            <a:solidFill>
              <a:srgbClr val="000000"/>
            </a:solidFill>
            <a:miter lim="800000"/>
            <a:headEnd/>
            <a:tailEnd/>
          </a:ln>
        </p:spPr>
      </p:sp>
      <p:sp>
        <p:nvSpPr>
          <p:cNvPr id="169987" name="备注占位符 2"/>
          <p:cNvSpPr>
            <a:spLocks noGrp="1"/>
          </p:cNvSpPr>
          <p:nvPr>
            <p:ph type="body" idx="1"/>
          </p:nvPr>
        </p:nvSpPr>
        <p:spPr bwMode="auto">
          <a:noFill/>
        </p:spPr>
        <p:txBody>
          <a:bodyPr/>
          <a:lstStyle/>
          <a:p>
            <a:endParaRPr lang="zh-CN" altLang="en-US"/>
          </a:p>
        </p:txBody>
      </p:sp>
      <p:sp>
        <p:nvSpPr>
          <p:cNvPr id="16998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5ACF17D-BF58-4BF0-AE2C-DEF4B415C2F6}" type="slidenum">
              <a:rPr kumimoji="0" lang="zh-TW" altLang="en-US" sz="1200">
                <a:latin typeface="Calibri" pitchFamily="34" charset="0"/>
                <a:cs typeface="Arial" charset="0"/>
              </a:rPr>
              <a:pPr algn="r"/>
              <a:t>7</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3744975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250CE66-E5D5-44F6-A7DF-43CD9B777311}" type="slidenum">
              <a:rPr lang="zh-TW" altLang="en-US" smtClean="0"/>
              <a:pPr>
                <a:defRPr/>
              </a:pPr>
              <a:t>8</a:t>
            </a:fld>
            <a:endParaRPr lang="en-US" altLang="zh-TW" dirty="0"/>
          </a:p>
        </p:txBody>
      </p:sp>
    </p:spTree>
    <p:extLst>
      <p:ext uri="{BB962C8B-B14F-4D97-AF65-F5344CB8AC3E}">
        <p14:creationId xmlns:p14="http://schemas.microsoft.com/office/powerpoint/2010/main" val="3204312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幻灯片图像占位符 1"/>
          <p:cNvSpPr>
            <a:spLocks noGrp="1" noRot="1" noChangeAspect="1" noTextEdit="1"/>
          </p:cNvSpPr>
          <p:nvPr>
            <p:ph type="sldImg"/>
          </p:nvPr>
        </p:nvSpPr>
        <p:spPr bwMode="auto">
          <a:noFill/>
          <a:ln>
            <a:solidFill>
              <a:srgbClr val="000000"/>
            </a:solidFill>
            <a:miter lim="800000"/>
            <a:headEnd/>
            <a:tailEnd/>
          </a:ln>
        </p:spPr>
      </p:sp>
      <p:sp>
        <p:nvSpPr>
          <p:cNvPr id="141315" name="备注占位符 2"/>
          <p:cNvSpPr>
            <a:spLocks noGrp="1"/>
          </p:cNvSpPr>
          <p:nvPr>
            <p:ph type="body" idx="1"/>
          </p:nvPr>
        </p:nvSpPr>
        <p:spPr bwMode="auto">
          <a:noFill/>
        </p:spPr>
        <p:txBody>
          <a:bodyPr/>
          <a:lstStyle/>
          <a:p>
            <a:endParaRPr lang="zh-CN" altLang="en-US">
              <a:ea typeface="新細明體" charset="-120"/>
            </a:endParaRPr>
          </a:p>
        </p:txBody>
      </p:sp>
      <p:sp>
        <p:nvSpPr>
          <p:cNvPr id="14131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7526AF5-41FA-412D-9A9B-026A5702A5CC}" type="slidenum">
              <a:rPr kumimoji="0" lang="zh-TW" altLang="en-US" sz="1200">
                <a:latin typeface="Calibri" pitchFamily="34" charset="0"/>
              </a:rPr>
              <a:pPr algn="r"/>
              <a:t>14</a:t>
            </a:fld>
            <a:endParaRPr kumimoji="0" lang="en-US" altLang="zh-TW" sz="1200" dirty="0">
              <a:latin typeface="Calibri" pitchFamily="34" charset="0"/>
            </a:endParaRPr>
          </a:p>
        </p:txBody>
      </p:sp>
    </p:spTree>
    <p:extLst>
      <p:ext uri="{BB962C8B-B14F-4D97-AF65-F5344CB8AC3E}">
        <p14:creationId xmlns:p14="http://schemas.microsoft.com/office/powerpoint/2010/main" val="40723893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幻灯片图像占位符 1"/>
          <p:cNvSpPr>
            <a:spLocks noGrp="1" noRot="1" noChangeAspect="1" noTextEdit="1"/>
          </p:cNvSpPr>
          <p:nvPr>
            <p:ph type="sldImg"/>
          </p:nvPr>
        </p:nvSpPr>
        <p:spPr bwMode="auto">
          <a:noFill/>
          <a:ln>
            <a:solidFill>
              <a:srgbClr val="000000"/>
            </a:solidFill>
            <a:miter lim="800000"/>
            <a:headEnd/>
            <a:tailEnd/>
          </a:ln>
        </p:spPr>
      </p:sp>
      <p:sp>
        <p:nvSpPr>
          <p:cNvPr id="180227" name="备注占位符 2"/>
          <p:cNvSpPr>
            <a:spLocks noGrp="1"/>
          </p:cNvSpPr>
          <p:nvPr>
            <p:ph type="body" idx="1"/>
          </p:nvPr>
        </p:nvSpPr>
        <p:spPr bwMode="auto">
          <a:noFill/>
        </p:spPr>
        <p:txBody>
          <a:bodyPr/>
          <a:lstStyle/>
          <a:p>
            <a:endParaRPr lang="zh-CN" altLang="en-US"/>
          </a:p>
        </p:txBody>
      </p:sp>
      <p:sp>
        <p:nvSpPr>
          <p:cNvPr id="18022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44C678C-A2BA-45F7-8EC7-1131AB28B5B9}" type="slidenum">
              <a:rPr kumimoji="0" lang="zh-TW" altLang="en-US" sz="1200">
                <a:latin typeface="Calibri" pitchFamily="34" charset="0"/>
                <a:cs typeface="Arial" charset="0"/>
              </a:rPr>
              <a:pPr algn="r"/>
              <a:t>15</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1487214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幻灯片图像占位符 1"/>
          <p:cNvSpPr>
            <a:spLocks noGrp="1" noRot="1" noChangeAspect="1" noTextEdit="1"/>
          </p:cNvSpPr>
          <p:nvPr>
            <p:ph type="sldImg"/>
          </p:nvPr>
        </p:nvSpPr>
        <p:spPr bwMode="auto">
          <a:noFill/>
          <a:ln>
            <a:solidFill>
              <a:srgbClr val="000000"/>
            </a:solidFill>
            <a:miter lim="800000"/>
            <a:headEnd/>
            <a:tailEnd/>
          </a:ln>
        </p:spPr>
      </p:sp>
      <p:sp>
        <p:nvSpPr>
          <p:cNvPr id="141315" name="备注占位符 2"/>
          <p:cNvSpPr>
            <a:spLocks noGrp="1"/>
          </p:cNvSpPr>
          <p:nvPr>
            <p:ph type="body" idx="1"/>
          </p:nvPr>
        </p:nvSpPr>
        <p:spPr bwMode="auto">
          <a:noFill/>
        </p:spPr>
        <p:txBody>
          <a:bodyPr/>
          <a:lstStyle/>
          <a:p>
            <a:endParaRPr lang="zh-CN" altLang="en-US">
              <a:ea typeface="新細明體" charset="-120"/>
            </a:endParaRPr>
          </a:p>
        </p:txBody>
      </p:sp>
      <p:sp>
        <p:nvSpPr>
          <p:cNvPr id="14131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7526AF5-41FA-412D-9A9B-026A5702A5CC}" type="slidenum">
              <a:rPr kumimoji="0" lang="zh-TW" altLang="en-US" sz="1200">
                <a:latin typeface="Calibri" pitchFamily="34" charset="0"/>
              </a:rPr>
              <a:pPr algn="r"/>
              <a:t>16</a:t>
            </a:fld>
            <a:endParaRPr kumimoji="0" lang="en-US" altLang="zh-TW" sz="1200" dirty="0">
              <a:latin typeface="Calibri" pitchFamily="34" charset="0"/>
            </a:endParaRPr>
          </a:p>
        </p:txBody>
      </p:sp>
    </p:spTree>
    <p:extLst>
      <p:ext uri="{BB962C8B-B14F-4D97-AF65-F5344CB8AC3E}">
        <p14:creationId xmlns:p14="http://schemas.microsoft.com/office/powerpoint/2010/main" val="29426258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幻灯片图像占位符 1"/>
          <p:cNvSpPr>
            <a:spLocks noGrp="1" noRot="1" noChangeAspect="1" noTextEdit="1"/>
          </p:cNvSpPr>
          <p:nvPr>
            <p:ph type="sldImg"/>
          </p:nvPr>
        </p:nvSpPr>
        <p:spPr bwMode="auto">
          <a:noFill/>
          <a:ln>
            <a:solidFill>
              <a:srgbClr val="000000"/>
            </a:solidFill>
            <a:miter lim="800000"/>
            <a:headEnd/>
            <a:tailEnd/>
          </a:ln>
        </p:spPr>
      </p:sp>
      <p:sp>
        <p:nvSpPr>
          <p:cNvPr id="182275" name="备注占位符 2"/>
          <p:cNvSpPr>
            <a:spLocks noGrp="1"/>
          </p:cNvSpPr>
          <p:nvPr>
            <p:ph type="body" idx="1"/>
          </p:nvPr>
        </p:nvSpPr>
        <p:spPr bwMode="auto">
          <a:noFill/>
        </p:spPr>
        <p:txBody>
          <a:bodyPr/>
          <a:lstStyle/>
          <a:p>
            <a:endParaRPr lang="zh-CN" altLang="en-US"/>
          </a:p>
        </p:txBody>
      </p:sp>
      <p:sp>
        <p:nvSpPr>
          <p:cNvPr id="18227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681C087-E328-4BB8-A4EB-7A0B0666A5EA}" type="slidenum">
              <a:rPr kumimoji="0" lang="zh-TW" altLang="en-US" sz="1200">
                <a:latin typeface="Calibri" pitchFamily="34" charset="0"/>
                <a:cs typeface="Arial" charset="0"/>
              </a:rPr>
              <a:pPr algn="r"/>
              <a:t>17</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12312155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幻灯片图像占位符 1"/>
          <p:cNvSpPr>
            <a:spLocks noGrp="1" noRot="1" noChangeAspect="1" noTextEdit="1"/>
          </p:cNvSpPr>
          <p:nvPr>
            <p:ph type="sldImg"/>
          </p:nvPr>
        </p:nvSpPr>
        <p:spPr bwMode="auto">
          <a:noFill/>
          <a:ln>
            <a:solidFill>
              <a:srgbClr val="000000"/>
            </a:solidFill>
            <a:miter lim="800000"/>
            <a:headEnd/>
            <a:tailEnd/>
          </a:ln>
        </p:spPr>
      </p:sp>
      <p:sp>
        <p:nvSpPr>
          <p:cNvPr id="182275" name="备注占位符 2"/>
          <p:cNvSpPr>
            <a:spLocks noGrp="1"/>
          </p:cNvSpPr>
          <p:nvPr>
            <p:ph type="body" idx="1"/>
          </p:nvPr>
        </p:nvSpPr>
        <p:spPr bwMode="auto">
          <a:noFill/>
        </p:spPr>
        <p:txBody>
          <a:bodyPr/>
          <a:lstStyle/>
          <a:p>
            <a:endParaRPr lang="zh-CN" altLang="en-US"/>
          </a:p>
        </p:txBody>
      </p:sp>
      <p:sp>
        <p:nvSpPr>
          <p:cNvPr id="18227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681C087-E328-4BB8-A4EB-7A0B0666A5EA}" type="slidenum">
              <a:rPr kumimoji="0" lang="zh-TW" altLang="en-US" sz="1200">
                <a:latin typeface="Calibri" pitchFamily="34" charset="0"/>
                <a:cs typeface="Arial" charset="0"/>
              </a:rPr>
              <a:pPr algn="r"/>
              <a:t>18</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12312155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幻灯片图像占位符 1"/>
          <p:cNvSpPr>
            <a:spLocks noGrp="1" noRot="1" noChangeAspect="1" noTextEdit="1"/>
          </p:cNvSpPr>
          <p:nvPr>
            <p:ph type="sldImg"/>
          </p:nvPr>
        </p:nvSpPr>
        <p:spPr bwMode="auto">
          <a:noFill/>
          <a:ln>
            <a:solidFill>
              <a:srgbClr val="000000"/>
            </a:solidFill>
            <a:miter lim="800000"/>
            <a:headEnd/>
            <a:tailEnd/>
          </a:ln>
        </p:spPr>
      </p:sp>
      <p:sp>
        <p:nvSpPr>
          <p:cNvPr id="184323" name="备注占位符 2"/>
          <p:cNvSpPr>
            <a:spLocks noGrp="1"/>
          </p:cNvSpPr>
          <p:nvPr>
            <p:ph type="body" idx="1"/>
          </p:nvPr>
        </p:nvSpPr>
        <p:spPr bwMode="auto">
          <a:noFill/>
        </p:spPr>
        <p:txBody>
          <a:bodyPr/>
          <a:lstStyle/>
          <a:p>
            <a:endParaRPr lang="zh-CN" altLang="en-US"/>
          </a:p>
        </p:txBody>
      </p:sp>
      <p:sp>
        <p:nvSpPr>
          <p:cNvPr id="18432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923CF50-7BB7-4C54-AF98-0FCA580662F1}" type="slidenum">
              <a:rPr kumimoji="0" lang="zh-TW" altLang="en-US" sz="1200">
                <a:latin typeface="Calibri" pitchFamily="34" charset="0"/>
                <a:cs typeface="Arial" charset="0"/>
              </a:rPr>
              <a:pPr algn="r"/>
              <a:t>19</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31697901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幻灯片图像占位符 1"/>
          <p:cNvSpPr>
            <a:spLocks noGrp="1" noRot="1" noChangeAspect="1" noTextEdit="1"/>
          </p:cNvSpPr>
          <p:nvPr>
            <p:ph type="sldImg"/>
          </p:nvPr>
        </p:nvSpPr>
        <p:spPr bwMode="auto">
          <a:noFill/>
          <a:ln>
            <a:solidFill>
              <a:srgbClr val="000000"/>
            </a:solidFill>
            <a:miter lim="800000"/>
            <a:headEnd/>
            <a:tailEnd/>
          </a:ln>
        </p:spPr>
      </p:sp>
      <p:sp>
        <p:nvSpPr>
          <p:cNvPr id="142339" name="备注占位符 2"/>
          <p:cNvSpPr>
            <a:spLocks noGrp="1"/>
          </p:cNvSpPr>
          <p:nvPr>
            <p:ph type="body" idx="1"/>
          </p:nvPr>
        </p:nvSpPr>
        <p:spPr bwMode="auto">
          <a:noFill/>
        </p:spPr>
        <p:txBody>
          <a:bodyPr/>
          <a:lstStyle/>
          <a:p>
            <a:r>
              <a:rPr kumimoji="1" lang="en-US" altLang="zh-TW" sz="1200" kern="1200" baseline="0" dirty="0">
                <a:solidFill>
                  <a:schemeClr val="tx1"/>
                </a:solidFill>
                <a:latin typeface="+mn-lt"/>
                <a:ea typeface="新細明體" pitchFamily="18" charset="-120"/>
                <a:cs typeface="+mn-cs"/>
              </a:rPr>
              <a:t>The OFS group provides setup functions for workpiece setup, cutting tool's length or diameter compensation, and variables of macros.</a:t>
            </a:r>
            <a:endParaRPr lang="zh-CN" altLang="en-US" dirty="0">
              <a:ea typeface="新細明體" charset="-120"/>
            </a:endParaRPr>
          </a:p>
        </p:txBody>
      </p:sp>
      <p:sp>
        <p:nvSpPr>
          <p:cNvPr id="14234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2F55589-DF94-48A0-A838-23174091715F}" type="slidenum">
              <a:rPr kumimoji="0" lang="zh-TW" altLang="en-US" sz="1200">
                <a:latin typeface="Calibri" pitchFamily="34" charset="0"/>
              </a:rPr>
              <a:pPr algn="r"/>
              <a:t>20</a:t>
            </a:fld>
            <a:endParaRPr kumimoji="0" lang="en-US" altLang="zh-TW" sz="1200" dirty="0">
              <a:latin typeface="Calibri" pitchFamily="34" charset="0"/>
            </a:endParaRPr>
          </a:p>
        </p:txBody>
      </p:sp>
    </p:spTree>
    <p:extLst>
      <p:ext uri="{BB962C8B-B14F-4D97-AF65-F5344CB8AC3E}">
        <p14:creationId xmlns:p14="http://schemas.microsoft.com/office/powerpoint/2010/main" val="29606133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幻灯片图像占位符 1"/>
          <p:cNvSpPr>
            <a:spLocks noGrp="1" noRot="1" noChangeAspect="1" noTextEdit="1"/>
          </p:cNvSpPr>
          <p:nvPr>
            <p:ph type="sldImg"/>
          </p:nvPr>
        </p:nvSpPr>
        <p:spPr bwMode="auto">
          <a:noFill/>
          <a:ln>
            <a:solidFill>
              <a:srgbClr val="000000"/>
            </a:solidFill>
            <a:miter lim="800000"/>
            <a:headEnd/>
            <a:tailEnd/>
          </a:ln>
        </p:spPr>
      </p:sp>
      <p:sp>
        <p:nvSpPr>
          <p:cNvPr id="143363" name="备注占位符 2"/>
          <p:cNvSpPr>
            <a:spLocks noGrp="1"/>
          </p:cNvSpPr>
          <p:nvPr>
            <p:ph type="body" idx="1"/>
          </p:nvPr>
        </p:nvSpPr>
        <p:spPr bwMode="auto">
          <a:noFill/>
        </p:spPr>
        <p:txBody>
          <a:bodyPr/>
          <a:lstStyle/>
          <a:p>
            <a:endParaRPr lang="zh-CN" altLang="en-US">
              <a:ea typeface="新細明體" charset="-120"/>
            </a:endParaRPr>
          </a:p>
        </p:txBody>
      </p:sp>
      <p:sp>
        <p:nvSpPr>
          <p:cNvPr id="14336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BCE007F2-D096-4A2B-95C8-25DBC92770CC}" type="slidenum">
              <a:rPr kumimoji="0" lang="zh-TW" altLang="en-US" sz="1200">
                <a:latin typeface="Calibri" pitchFamily="34" charset="0"/>
              </a:rPr>
              <a:pPr algn="r"/>
              <a:t>21</a:t>
            </a:fld>
            <a:endParaRPr kumimoji="0" lang="en-US" altLang="zh-TW" sz="1200" dirty="0">
              <a:latin typeface="Calibri" pitchFamily="34" charset="0"/>
            </a:endParaRPr>
          </a:p>
        </p:txBody>
      </p:sp>
    </p:spTree>
    <p:extLst>
      <p:ext uri="{BB962C8B-B14F-4D97-AF65-F5344CB8AC3E}">
        <p14:creationId xmlns:p14="http://schemas.microsoft.com/office/powerpoint/2010/main" val="9024543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幻灯片图像占位符 1"/>
          <p:cNvSpPr>
            <a:spLocks noGrp="1" noRot="1" noChangeAspect="1" noTextEdit="1"/>
          </p:cNvSpPr>
          <p:nvPr>
            <p:ph type="sldImg"/>
          </p:nvPr>
        </p:nvSpPr>
        <p:spPr bwMode="auto">
          <a:noFill/>
          <a:ln>
            <a:solidFill>
              <a:srgbClr val="000000"/>
            </a:solidFill>
            <a:miter lim="800000"/>
            <a:headEnd/>
            <a:tailEnd/>
          </a:ln>
        </p:spPr>
      </p:sp>
      <p:sp>
        <p:nvSpPr>
          <p:cNvPr id="145411" name="备注占位符 2"/>
          <p:cNvSpPr>
            <a:spLocks noGrp="1"/>
          </p:cNvSpPr>
          <p:nvPr>
            <p:ph type="body" idx="1"/>
          </p:nvPr>
        </p:nvSpPr>
        <p:spPr bwMode="auto">
          <a:noFill/>
        </p:spPr>
        <p:txBody>
          <a:bodyPr/>
          <a:lstStyle/>
          <a:p>
            <a:endParaRPr lang="zh-CN" altLang="en-US">
              <a:ea typeface="新細明體" charset="-120"/>
            </a:endParaRPr>
          </a:p>
        </p:txBody>
      </p:sp>
      <p:sp>
        <p:nvSpPr>
          <p:cNvPr id="14541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E124F56-2BB1-4496-9844-B2CAD0D6C210}" type="slidenum">
              <a:rPr kumimoji="0" lang="zh-TW" altLang="en-US" sz="1200">
                <a:latin typeface="Calibri" pitchFamily="34" charset="0"/>
              </a:rPr>
              <a:pPr algn="r"/>
              <a:t>22</a:t>
            </a:fld>
            <a:endParaRPr kumimoji="0" lang="en-US" altLang="zh-TW" sz="1200" dirty="0">
              <a:latin typeface="Calibri" pitchFamily="34" charset="0"/>
            </a:endParaRPr>
          </a:p>
        </p:txBody>
      </p:sp>
    </p:spTree>
    <p:extLst>
      <p:ext uri="{BB962C8B-B14F-4D97-AF65-F5344CB8AC3E}">
        <p14:creationId xmlns:p14="http://schemas.microsoft.com/office/powerpoint/2010/main" val="18609604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幻灯片图像占位符 1"/>
          <p:cNvSpPr>
            <a:spLocks noGrp="1" noRot="1" noChangeAspect="1" noTextEdit="1"/>
          </p:cNvSpPr>
          <p:nvPr>
            <p:ph type="sldImg"/>
          </p:nvPr>
        </p:nvSpPr>
        <p:spPr bwMode="auto">
          <a:noFill/>
          <a:ln>
            <a:solidFill>
              <a:srgbClr val="000000"/>
            </a:solidFill>
            <a:miter lim="800000"/>
            <a:headEnd/>
            <a:tailEnd/>
          </a:ln>
        </p:spPr>
      </p:sp>
      <p:sp>
        <p:nvSpPr>
          <p:cNvPr id="153603" name="备注占位符 2"/>
          <p:cNvSpPr>
            <a:spLocks noGrp="1"/>
          </p:cNvSpPr>
          <p:nvPr>
            <p:ph type="body" idx="1"/>
          </p:nvPr>
        </p:nvSpPr>
        <p:spPr bwMode="auto">
          <a:noFill/>
        </p:spPr>
        <p:txBody>
          <a:bodyPr/>
          <a:lstStyle/>
          <a:p>
            <a:endParaRPr lang="zh-CN" altLang="en-US">
              <a:ea typeface="新細明體" charset="-120"/>
            </a:endParaRPr>
          </a:p>
        </p:txBody>
      </p:sp>
      <p:sp>
        <p:nvSpPr>
          <p:cNvPr id="15360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16F443D-F9E3-4754-A9CA-4BA7E7010E0C}" type="slidenum">
              <a:rPr kumimoji="0" lang="zh-TW" altLang="en-US" sz="1200">
                <a:latin typeface="Calibri" pitchFamily="34" charset="0"/>
              </a:rPr>
              <a:pPr algn="r"/>
              <a:t>23</a:t>
            </a:fld>
            <a:endParaRPr kumimoji="0" lang="en-US" altLang="zh-TW" sz="1200" dirty="0">
              <a:latin typeface="Calibri" pitchFamily="34" charset="0"/>
            </a:endParaRPr>
          </a:p>
        </p:txBody>
      </p:sp>
    </p:spTree>
    <p:extLst>
      <p:ext uri="{BB962C8B-B14F-4D97-AF65-F5344CB8AC3E}">
        <p14:creationId xmlns:p14="http://schemas.microsoft.com/office/powerpoint/2010/main" val="28067776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幻灯片图像占位符 1"/>
          <p:cNvSpPr>
            <a:spLocks noGrp="1" noRot="1" noChangeAspect="1" noTextEdit="1"/>
          </p:cNvSpPr>
          <p:nvPr>
            <p:ph type="sldImg"/>
          </p:nvPr>
        </p:nvSpPr>
        <p:spPr bwMode="auto">
          <a:noFill/>
          <a:ln>
            <a:solidFill>
              <a:srgbClr val="000000"/>
            </a:solidFill>
            <a:miter lim="800000"/>
            <a:headEnd/>
            <a:tailEnd/>
          </a:ln>
        </p:spPr>
      </p:sp>
      <p:sp>
        <p:nvSpPr>
          <p:cNvPr id="150531" name="备注占位符 2"/>
          <p:cNvSpPr>
            <a:spLocks noGrp="1"/>
          </p:cNvSpPr>
          <p:nvPr>
            <p:ph type="body" idx="1"/>
          </p:nvPr>
        </p:nvSpPr>
        <p:spPr bwMode="auto">
          <a:noFill/>
        </p:spPr>
        <p:txBody>
          <a:bodyPr/>
          <a:lstStyle/>
          <a:p>
            <a:endParaRPr lang="zh-CN" altLang="en-US">
              <a:ea typeface="新細明體" charset="-120"/>
            </a:endParaRPr>
          </a:p>
        </p:txBody>
      </p:sp>
      <p:sp>
        <p:nvSpPr>
          <p:cNvPr id="15053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C9F9886-731C-4E94-B9EE-65F2C8610C7A}" type="slidenum">
              <a:rPr kumimoji="0" lang="zh-TW" altLang="en-US" sz="1200">
                <a:latin typeface="Calibri" pitchFamily="34" charset="0"/>
              </a:rPr>
              <a:pPr algn="r"/>
              <a:t>24</a:t>
            </a:fld>
            <a:endParaRPr kumimoji="0" lang="en-US" altLang="zh-TW" sz="1200" dirty="0">
              <a:latin typeface="Calibri" pitchFamily="34" charset="0"/>
            </a:endParaRPr>
          </a:p>
        </p:txBody>
      </p:sp>
    </p:spTree>
    <p:extLst>
      <p:ext uri="{BB962C8B-B14F-4D97-AF65-F5344CB8AC3E}">
        <p14:creationId xmlns:p14="http://schemas.microsoft.com/office/powerpoint/2010/main" val="31288526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幻灯片图像占位符 1"/>
          <p:cNvSpPr>
            <a:spLocks noGrp="1" noRot="1" noChangeAspect="1" noTextEdit="1"/>
          </p:cNvSpPr>
          <p:nvPr>
            <p:ph type="sldImg"/>
          </p:nvPr>
        </p:nvSpPr>
        <p:spPr bwMode="auto">
          <a:noFill/>
          <a:ln>
            <a:solidFill>
              <a:srgbClr val="000000"/>
            </a:solidFill>
            <a:miter lim="800000"/>
            <a:headEnd/>
            <a:tailEnd/>
          </a:ln>
        </p:spPr>
      </p:sp>
      <p:sp>
        <p:nvSpPr>
          <p:cNvPr id="158723" name="备注占位符 2"/>
          <p:cNvSpPr>
            <a:spLocks noGrp="1"/>
          </p:cNvSpPr>
          <p:nvPr>
            <p:ph type="body" idx="1"/>
          </p:nvPr>
        </p:nvSpPr>
        <p:spPr bwMode="auto">
          <a:noFill/>
        </p:spPr>
        <p:txBody>
          <a:bodyPr/>
          <a:lstStyle/>
          <a:p>
            <a:endParaRPr lang="zh-CN" altLang="en-US">
              <a:ea typeface="新細明體" charset="-120"/>
            </a:endParaRPr>
          </a:p>
        </p:txBody>
      </p:sp>
      <p:sp>
        <p:nvSpPr>
          <p:cNvPr id="15872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DDEF451-5C1E-4388-8B6D-B399B73814B4}" type="slidenum">
              <a:rPr kumimoji="0" lang="zh-TW" altLang="en-US" sz="1200">
                <a:latin typeface="Calibri" pitchFamily="34" charset="0"/>
              </a:rPr>
              <a:pPr algn="r"/>
              <a:t>25</a:t>
            </a:fld>
            <a:endParaRPr kumimoji="0" lang="en-US" altLang="zh-TW" sz="1200" dirty="0">
              <a:latin typeface="Calibri" pitchFamily="34" charset="0"/>
            </a:endParaRPr>
          </a:p>
        </p:txBody>
      </p:sp>
    </p:spTree>
    <p:extLst>
      <p:ext uri="{BB962C8B-B14F-4D97-AF65-F5344CB8AC3E}">
        <p14:creationId xmlns:p14="http://schemas.microsoft.com/office/powerpoint/2010/main" val="33927293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幻灯片图像占位符 1"/>
          <p:cNvSpPr>
            <a:spLocks noGrp="1" noRot="1" noChangeAspect="1" noTextEdit="1"/>
          </p:cNvSpPr>
          <p:nvPr>
            <p:ph type="sldImg"/>
          </p:nvPr>
        </p:nvSpPr>
        <p:spPr bwMode="auto">
          <a:noFill/>
          <a:ln>
            <a:solidFill>
              <a:srgbClr val="000000"/>
            </a:solidFill>
            <a:miter lim="800000"/>
            <a:headEnd/>
            <a:tailEnd/>
          </a:ln>
        </p:spPr>
      </p:sp>
      <p:sp>
        <p:nvSpPr>
          <p:cNvPr id="161795" name="备注占位符 2"/>
          <p:cNvSpPr>
            <a:spLocks noGrp="1"/>
          </p:cNvSpPr>
          <p:nvPr>
            <p:ph type="body" idx="1"/>
          </p:nvPr>
        </p:nvSpPr>
        <p:spPr bwMode="auto">
          <a:noFill/>
        </p:spPr>
        <p:txBody>
          <a:bodyPr/>
          <a:lstStyle/>
          <a:p>
            <a:endParaRPr lang="zh-CN" altLang="en-US">
              <a:ea typeface="新細明體" charset="-120"/>
            </a:endParaRPr>
          </a:p>
        </p:txBody>
      </p:sp>
      <p:sp>
        <p:nvSpPr>
          <p:cNvPr id="16179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9CAEF2E-824D-425F-9AA8-336AB569C9FF}" type="slidenum">
              <a:rPr kumimoji="0" lang="zh-TW" altLang="en-US" sz="1200">
                <a:latin typeface="Calibri" pitchFamily="34" charset="0"/>
              </a:rPr>
              <a:pPr algn="r"/>
              <a:t>26</a:t>
            </a:fld>
            <a:endParaRPr kumimoji="0" lang="en-US" altLang="zh-TW" sz="1200" dirty="0">
              <a:latin typeface="Calibri" pitchFamily="34" charset="0"/>
            </a:endParaRPr>
          </a:p>
        </p:txBody>
      </p:sp>
    </p:spTree>
    <p:extLst>
      <p:ext uri="{BB962C8B-B14F-4D97-AF65-F5344CB8AC3E}">
        <p14:creationId xmlns:p14="http://schemas.microsoft.com/office/powerpoint/2010/main" val="3319620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幻灯片图像占位符 1"/>
          <p:cNvSpPr>
            <a:spLocks noGrp="1" noRot="1" noChangeAspect="1" noTextEdit="1"/>
          </p:cNvSpPr>
          <p:nvPr>
            <p:ph type="sldImg"/>
          </p:nvPr>
        </p:nvSpPr>
        <p:spPr bwMode="auto">
          <a:noFill/>
          <a:ln>
            <a:solidFill>
              <a:srgbClr val="000000"/>
            </a:solidFill>
            <a:miter lim="800000"/>
            <a:headEnd/>
            <a:tailEnd/>
          </a:ln>
        </p:spPr>
      </p:sp>
      <p:sp>
        <p:nvSpPr>
          <p:cNvPr id="163843" name="备注占位符 2"/>
          <p:cNvSpPr>
            <a:spLocks noGrp="1"/>
          </p:cNvSpPr>
          <p:nvPr>
            <p:ph type="body" idx="1"/>
          </p:nvPr>
        </p:nvSpPr>
        <p:spPr bwMode="auto">
          <a:noFill/>
        </p:spPr>
        <p:txBody>
          <a:bodyPr/>
          <a:lstStyle/>
          <a:p>
            <a:endParaRPr lang="zh-CN" altLang="en-US">
              <a:ea typeface="新細明體" charset="-120"/>
            </a:endParaRPr>
          </a:p>
        </p:txBody>
      </p:sp>
      <p:sp>
        <p:nvSpPr>
          <p:cNvPr id="16384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9C0BABE-74FE-472A-9E96-E1F55686CF82}" type="slidenum">
              <a:rPr kumimoji="0" lang="zh-TW" altLang="en-US" sz="1200">
                <a:latin typeface="Calibri" pitchFamily="34" charset="0"/>
              </a:rPr>
              <a:pPr algn="r"/>
              <a:t>27</a:t>
            </a:fld>
            <a:endParaRPr kumimoji="0" lang="en-US" altLang="zh-TW" sz="1200" dirty="0">
              <a:latin typeface="Calibri" pitchFamily="34" charset="0"/>
            </a:endParaRPr>
          </a:p>
        </p:txBody>
      </p:sp>
    </p:spTree>
    <p:extLst>
      <p:ext uri="{BB962C8B-B14F-4D97-AF65-F5344CB8AC3E}">
        <p14:creationId xmlns:p14="http://schemas.microsoft.com/office/powerpoint/2010/main" val="40725934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幻灯片图像占位符 1"/>
          <p:cNvSpPr>
            <a:spLocks noGrp="1" noRot="1" noChangeAspect="1" noTextEdit="1"/>
          </p:cNvSpPr>
          <p:nvPr>
            <p:ph type="sldImg"/>
          </p:nvPr>
        </p:nvSpPr>
        <p:spPr bwMode="auto">
          <a:noFill/>
          <a:ln>
            <a:solidFill>
              <a:srgbClr val="000000"/>
            </a:solidFill>
            <a:miter lim="800000"/>
            <a:headEnd/>
            <a:tailEnd/>
          </a:ln>
        </p:spPr>
      </p:sp>
      <p:sp>
        <p:nvSpPr>
          <p:cNvPr id="165891" name="备注占位符 2"/>
          <p:cNvSpPr>
            <a:spLocks noGrp="1"/>
          </p:cNvSpPr>
          <p:nvPr>
            <p:ph type="body" idx="1"/>
          </p:nvPr>
        </p:nvSpPr>
        <p:spPr bwMode="auto">
          <a:noFill/>
        </p:spPr>
        <p:txBody>
          <a:bodyPr/>
          <a:lstStyle/>
          <a:p>
            <a:endParaRPr lang="zh-CN" altLang="en-US">
              <a:ea typeface="新細明體" charset="-120"/>
            </a:endParaRPr>
          </a:p>
        </p:txBody>
      </p:sp>
      <p:sp>
        <p:nvSpPr>
          <p:cNvPr id="16589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B09F7DC-2628-48E9-A138-F4F7F0F61D58}" type="slidenum">
              <a:rPr kumimoji="0" lang="zh-TW" altLang="en-US" sz="1200">
                <a:latin typeface="Calibri" pitchFamily="34" charset="0"/>
              </a:rPr>
              <a:pPr algn="r"/>
              <a:t>28</a:t>
            </a:fld>
            <a:endParaRPr kumimoji="0" lang="en-US" altLang="zh-TW" sz="1200" dirty="0">
              <a:latin typeface="Calibri" pitchFamily="34" charset="0"/>
            </a:endParaRPr>
          </a:p>
        </p:txBody>
      </p:sp>
    </p:spTree>
    <p:extLst>
      <p:ext uri="{BB962C8B-B14F-4D97-AF65-F5344CB8AC3E}">
        <p14:creationId xmlns:p14="http://schemas.microsoft.com/office/powerpoint/2010/main" val="976076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幻灯片图像占位符 1"/>
          <p:cNvSpPr>
            <a:spLocks noGrp="1" noRot="1" noChangeAspect="1" noTextEdit="1"/>
          </p:cNvSpPr>
          <p:nvPr>
            <p:ph type="sldImg"/>
          </p:nvPr>
        </p:nvSpPr>
        <p:spPr bwMode="auto">
          <a:noFill/>
          <a:ln>
            <a:solidFill>
              <a:srgbClr val="000000"/>
            </a:solidFill>
            <a:miter lim="800000"/>
            <a:headEnd/>
            <a:tailEnd/>
          </a:ln>
        </p:spPr>
      </p:sp>
      <p:sp>
        <p:nvSpPr>
          <p:cNvPr id="171011" name="备注占位符 2"/>
          <p:cNvSpPr>
            <a:spLocks noGrp="1"/>
          </p:cNvSpPr>
          <p:nvPr>
            <p:ph type="body" idx="1"/>
          </p:nvPr>
        </p:nvSpPr>
        <p:spPr bwMode="auto">
          <a:noFill/>
        </p:spPr>
        <p:txBody>
          <a:bodyPr/>
          <a:lstStyle/>
          <a:p>
            <a:endParaRPr lang="zh-CN" altLang="en-US">
              <a:ea typeface="新細明體" charset="-120"/>
            </a:endParaRPr>
          </a:p>
        </p:txBody>
      </p:sp>
      <p:sp>
        <p:nvSpPr>
          <p:cNvPr id="17101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425D3F0-7636-4232-B8F2-0F706645274F}" type="slidenum">
              <a:rPr kumimoji="0" lang="zh-TW" altLang="en-US" sz="1200">
                <a:latin typeface="Calibri" pitchFamily="34" charset="0"/>
              </a:rPr>
              <a:pPr algn="r"/>
              <a:t>29</a:t>
            </a:fld>
            <a:endParaRPr kumimoji="0" lang="en-US" altLang="zh-TW" sz="1200" dirty="0">
              <a:latin typeface="Calibri" pitchFamily="34" charset="0"/>
            </a:endParaRPr>
          </a:p>
        </p:txBody>
      </p:sp>
    </p:spTree>
    <p:extLst>
      <p:ext uri="{BB962C8B-B14F-4D97-AF65-F5344CB8AC3E}">
        <p14:creationId xmlns:p14="http://schemas.microsoft.com/office/powerpoint/2010/main" val="32904974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幻灯片图像占位符 1"/>
          <p:cNvSpPr>
            <a:spLocks noGrp="1" noRot="1" noChangeAspect="1" noTextEdit="1"/>
          </p:cNvSpPr>
          <p:nvPr>
            <p:ph type="sldImg"/>
          </p:nvPr>
        </p:nvSpPr>
        <p:spPr bwMode="auto">
          <a:noFill/>
          <a:ln>
            <a:solidFill>
              <a:srgbClr val="000000"/>
            </a:solidFill>
            <a:miter lim="800000"/>
            <a:headEnd/>
            <a:tailEnd/>
          </a:ln>
        </p:spPr>
      </p:sp>
      <p:sp>
        <p:nvSpPr>
          <p:cNvPr id="172035" name="备注占位符 2"/>
          <p:cNvSpPr>
            <a:spLocks noGrp="1"/>
          </p:cNvSpPr>
          <p:nvPr>
            <p:ph type="body" idx="1"/>
          </p:nvPr>
        </p:nvSpPr>
        <p:spPr bwMode="auto">
          <a:noFill/>
        </p:spPr>
        <p:txBody>
          <a:bodyPr/>
          <a:lstStyle/>
          <a:p>
            <a:endParaRPr lang="zh-CN" altLang="en-US">
              <a:ea typeface="新細明體" charset="-120"/>
            </a:endParaRPr>
          </a:p>
        </p:txBody>
      </p:sp>
      <p:sp>
        <p:nvSpPr>
          <p:cNvPr id="17203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016474B-7CB0-453E-AA74-B99899474CA6}" type="slidenum">
              <a:rPr kumimoji="0" lang="zh-TW" altLang="en-US" sz="1200">
                <a:latin typeface="Calibri" pitchFamily="34" charset="0"/>
              </a:rPr>
              <a:pPr algn="r"/>
              <a:t>30</a:t>
            </a:fld>
            <a:endParaRPr kumimoji="0" lang="en-US" altLang="zh-TW" sz="1200" dirty="0">
              <a:latin typeface="Calibri" pitchFamily="34" charset="0"/>
            </a:endParaRPr>
          </a:p>
        </p:txBody>
      </p:sp>
    </p:spTree>
    <p:extLst>
      <p:ext uri="{BB962C8B-B14F-4D97-AF65-F5344CB8AC3E}">
        <p14:creationId xmlns:p14="http://schemas.microsoft.com/office/powerpoint/2010/main" val="9067500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幻灯片图像占位符 1"/>
          <p:cNvSpPr>
            <a:spLocks noGrp="1" noRot="1" noChangeAspect="1" noTextEdit="1"/>
          </p:cNvSpPr>
          <p:nvPr>
            <p:ph type="sldImg"/>
          </p:nvPr>
        </p:nvSpPr>
        <p:spPr bwMode="auto">
          <a:noFill/>
          <a:ln>
            <a:solidFill>
              <a:srgbClr val="000000"/>
            </a:solidFill>
            <a:miter lim="800000"/>
            <a:headEnd/>
            <a:tailEnd/>
          </a:ln>
        </p:spPr>
      </p:sp>
      <p:sp>
        <p:nvSpPr>
          <p:cNvPr id="176131" name="备注占位符 2"/>
          <p:cNvSpPr>
            <a:spLocks noGrp="1"/>
          </p:cNvSpPr>
          <p:nvPr>
            <p:ph type="body" idx="1"/>
          </p:nvPr>
        </p:nvSpPr>
        <p:spPr bwMode="auto">
          <a:noFill/>
        </p:spPr>
        <p:txBody>
          <a:bodyPr/>
          <a:lstStyle/>
          <a:p>
            <a:r>
              <a:rPr lang="en-US" altLang="zh-CN" dirty="0">
                <a:ea typeface="新細明體" charset="-120"/>
              </a:rPr>
              <a:t>We do not use this</a:t>
            </a:r>
            <a:r>
              <a:rPr lang="en-US" altLang="zh-CN" baseline="0" dirty="0">
                <a:ea typeface="新細明體" charset="-120"/>
              </a:rPr>
              <a:t> function in tapping machine </a:t>
            </a:r>
            <a:endParaRPr lang="zh-CN" altLang="en-US" dirty="0">
              <a:ea typeface="新細明體" charset="-120"/>
            </a:endParaRPr>
          </a:p>
        </p:txBody>
      </p:sp>
      <p:sp>
        <p:nvSpPr>
          <p:cNvPr id="17613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F580CB2-CE49-4863-99D9-13A7387C3284}" type="slidenum">
              <a:rPr kumimoji="0" lang="zh-TW" altLang="en-US" sz="1200">
                <a:latin typeface="Calibri" pitchFamily="34" charset="0"/>
              </a:rPr>
              <a:pPr algn="r"/>
              <a:t>31</a:t>
            </a:fld>
            <a:endParaRPr kumimoji="0" lang="en-US" altLang="zh-TW" sz="1200" dirty="0">
              <a:latin typeface="Calibri" pitchFamily="34" charset="0"/>
            </a:endParaRPr>
          </a:p>
        </p:txBody>
      </p:sp>
    </p:spTree>
    <p:extLst>
      <p:ext uri="{BB962C8B-B14F-4D97-AF65-F5344CB8AC3E}">
        <p14:creationId xmlns:p14="http://schemas.microsoft.com/office/powerpoint/2010/main" val="8740387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幻灯片图像占位符 1"/>
          <p:cNvSpPr>
            <a:spLocks noGrp="1" noRot="1" noChangeAspect="1" noTextEdit="1"/>
          </p:cNvSpPr>
          <p:nvPr>
            <p:ph type="sldImg"/>
          </p:nvPr>
        </p:nvSpPr>
        <p:spPr bwMode="auto">
          <a:noFill/>
          <a:ln>
            <a:solidFill>
              <a:srgbClr val="000000"/>
            </a:solidFill>
            <a:miter lim="800000"/>
            <a:headEnd/>
            <a:tailEnd/>
          </a:ln>
        </p:spPr>
      </p:sp>
      <p:sp>
        <p:nvSpPr>
          <p:cNvPr id="180227" name="备注占位符 2"/>
          <p:cNvSpPr>
            <a:spLocks noGrp="1"/>
          </p:cNvSpPr>
          <p:nvPr>
            <p:ph type="body" idx="1"/>
          </p:nvPr>
        </p:nvSpPr>
        <p:spPr bwMode="auto">
          <a:noFill/>
        </p:spPr>
        <p:txBody>
          <a:bodyPr/>
          <a:lstStyle/>
          <a:p>
            <a:endParaRPr lang="zh-CN" altLang="en-US">
              <a:ea typeface="新細明體" charset="-120"/>
            </a:endParaRPr>
          </a:p>
        </p:txBody>
      </p:sp>
      <p:sp>
        <p:nvSpPr>
          <p:cNvPr id="18022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E2D3422-F1A4-4620-9A1E-3860540E3A3C}" type="slidenum">
              <a:rPr kumimoji="0" lang="zh-TW" altLang="en-US" sz="1200">
                <a:latin typeface="Calibri" pitchFamily="34" charset="0"/>
              </a:rPr>
              <a:pPr algn="r"/>
              <a:t>32</a:t>
            </a:fld>
            <a:endParaRPr kumimoji="0" lang="en-US" altLang="zh-TW" sz="1200" dirty="0">
              <a:latin typeface="Calibri" pitchFamily="34" charset="0"/>
            </a:endParaRPr>
          </a:p>
        </p:txBody>
      </p:sp>
    </p:spTree>
    <p:extLst>
      <p:ext uri="{BB962C8B-B14F-4D97-AF65-F5344CB8AC3E}">
        <p14:creationId xmlns:p14="http://schemas.microsoft.com/office/powerpoint/2010/main" val="12920831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幻灯片图像占位符 1"/>
          <p:cNvSpPr>
            <a:spLocks noGrp="1" noRot="1" noChangeAspect="1" noTextEdit="1"/>
          </p:cNvSpPr>
          <p:nvPr>
            <p:ph type="sldImg"/>
          </p:nvPr>
        </p:nvSpPr>
        <p:spPr bwMode="auto">
          <a:noFill/>
          <a:ln>
            <a:solidFill>
              <a:srgbClr val="000000"/>
            </a:solidFill>
            <a:miter lim="800000"/>
            <a:headEnd/>
            <a:tailEnd/>
          </a:ln>
        </p:spPr>
      </p:sp>
      <p:sp>
        <p:nvSpPr>
          <p:cNvPr id="181251" name="备注占位符 2"/>
          <p:cNvSpPr>
            <a:spLocks noGrp="1"/>
          </p:cNvSpPr>
          <p:nvPr>
            <p:ph type="body" idx="1"/>
          </p:nvPr>
        </p:nvSpPr>
        <p:spPr bwMode="auto">
          <a:noFill/>
        </p:spPr>
        <p:txBody>
          <a:bodyPr/>
          <a:lstStyle/>
          <a:p>
            <a:endParaRPr lang="zh-CN" altLang="en-US">
              <a:ea typeface="新細明體" charset="-120"/>
            </a:endParaRPr>
          </a:p>
        </p:txBody>
      </p:sp>
      <p:sp>
        <p:nvSpPr>
          <p:cNvPr id="18125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ED162A2-BA8E-4F7C-ADE0-A9221BB89182}" type="slidenum">
              <a:rPr kumimoji="0" lang="zh-TW" altLang="en-US" sz="1200">
                <a:latin typeface="Calibri" pitchFamily="34" charset="0"/>
              </a:rPr>
              <a:pPr algn="r"/>
              <a:t>33</a:t>
            </a:fld>
            <a:endParaRPr kumimoji="0" lang="en-US" altLang="zh-TW" sz="1200" dirty="0">
              <a:latin typeface="Calibri" pitchFamily="34" charset="0"/>
            </a:endParaRPr>
          </a:p>
        </p:txBody>
      </p:sp>
    </p:spTree>
    <p:extLst>
      <p:ext uri="{BB962C8B-B14F-4D97-AF65-F5344CB8AC3E}">
        <p14:creationId xmlns:p14="http://schemas.microsoft.com/office/powerpoint/2010/main" val="7782978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幻灯片图像占位符 1"/>
          <p:cNvSpPr>
            <a:spLocks noGrp="1" noRot="1" noChangeAspect="1" noTextEdit="1"/>
          </p:cNvSpPr>
          <p:nvPr>
            <p:ph type="sldImg"/>
          </p:nvPr>
        </p:nvSpPr>
        <p:spPr bwMode="auto">
          <a:noFill/>
          <a:ln>
            <a:solidFill>
              <a:srgbClr val="000000"/>
            </a:solidFill>
            <a:miter lim="800000"/>
            <a:headEnd/>
            <a:tailEnd/>
          </a:ln>
        </p:spPr>
      </p:sp>
      <p:sp>
        <p:nvSpPr>
          <p:cNvPr id="194563" name="备注占位符 2"/>
          <p:cNvSpPr>
            <a:spLocks noGrp="1"/>
          </p:cNvSpPr>
          <p:nvPr>
            <p:ph type="body" idx="1"/>
          </p:nvPr>
        </p:nvSpPr>
        <p:spPr bwMode="auto">
          <a:noFill/>
        </p:spPr>
        <p:txBody>
          <a:bodyPr/>
          <a:lstStyle/>
          <a:p>
            <a:r>
              <a:rPr lang="en-US" altLang="zh-CN" dirty="0">
                <a:ea typeface="新細明體" charset="-120"/>
              </a:rPr>
              <a:t>Diagnosis</a:t>
            </a:r>
            <a:endParaRPr lang="zh-CN" altLang="en-US" dirty="0">
              <a:ea typeface="新細明體" charset="-120"/>
            </a:endParaRPr>
          </a:p>
        </p:txBody>
      </p:sp>
      <p:sp>
        <p:nvSpPr>
          <p:cNvPr id="19456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2801610-175E-4828-AC59-3F90C4FE7120}" type="slidenum">
              <a:rPr kumimoji="0" lang="zh-TW" altLang="en-US" sz="1200">
                <a:latin typeface="Calibri" pitchFamily="34" charset="0"/>
              </a:rPr>
              <a:pPr algn="r"/>
              <a:t>34</a:t>
            </a:fld>
            <a:endParaRPr kumimoji="0" lang="en-US" altLang="zh-TW" sz="1200" dirty="0">
              <a:latin typeface="Calibri" pitchFamily="34" charset="0"/>
            </a:endParaRPr>
          </a:p>
        </p:txBody>
      </p:sp>
    </p:spTree>
    <p:extLst>
      <p:ext uri="{BB962C8B-B14F-4D97-AF65-F5344CB8AC3E}">
        <p14:creationId xmlns:p14="http://schemas.microsoft.com/office/powerpoint/2010/main" val="33148830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幻灯片图像占位符 1"/>
          <p:cNvSpPr>
            <a:spLocks noGrp="1" noRot="1" noChangeAspect="1" noTextEdit="1"/>
          </p:cNvSpPr>
          <p:nvPr>
            <p:ph type="sldImg"/>
          </p:nvPr>
        </p:nvSpPr>
        <p:spPr bwMode="auto">
          <a:noFill/>
          <a:ln>
            <a:solidFill>
              <a:srgbClr val="000000"/>
            </a:solidFill>
            <a:miter lim="800000"/>
            <a:headEnd/>
            <a:tailEnd/>
          </a:ln>
        </p:spPr>
      </p:sp>
      <p:sp>
        <p:nvSpPr>
          <p:cNvPr id="195587" name="备注占位符 2"/>
          <p:cNvSpPr>
            <a:spLocks noGrp="1"/>
          </p:cNvSpPr>
          <p:nvPr>
            <p:ph type="body" idx="1"/>
          </p:nvPr>
        </p:nvSpPr>
        <p:spPr bwMode="auto">
          <a:noFill/>
        </p:spPr>
        <p:txBody>
          <a:bodyPr/>
          <a:lstStyle/>
          <a:p>
            <a:r>
              <a:rPr lang="en-US" altLang="zh-CN" dirty="0">
                <a:ea typeface="新細明體" charset="-120"/>
              </a:rPr>
              <a:t>Diagnosis screen</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TW" dirty="0"/>
              <a:t>The DGN group provides machining information, user variable, system monitoring, gain adjustment, and system interface functions to optimize the system. MLC diagnostics function is also provided for system to do MLC status monitoring or forced device ON/OFF, and password setup function for permission management. With this function, various system parameters can be imported / exported.</a:t>
            </a:r>
            <a:endParaRPr lang="zh-TW" altLang="zh-TW" dirty="0"/>
          </a:p>
          <a:p>
            <a:endParaRPr lang="zh-CN" altLang="en-US" dirty="0">
              <a:ea typeface="新細明體" charset="-120"/>
            </a:endParaRPr>
          </a:p>
        </p:txBody>
      </p:sp>
      <p:sp>
        <p:nvSpPr>
          <p:cNvPr id="19558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E921BAF-DAB9-4F19-AC81-63436BDB7FEE}" type="slidenum">
              <a:rPr kumimoji="0" lang="zh-TW" altLang="en-US" sz="1200">
                <a:latin typeface="Calibri" pitchFamily="34" charset="0"/>
              </a:rPr>
              <a:pPr algn="r"/>
              <a:t>35</a:t>
            </a:fld>
            <a:endParaRPr kumimoji="0" lang="en-US" altLang="zh-TW" sz="1200" dirty="0">
              <a:latin typeface="Calibri" pitchFamily="34" charset="0"/>
            </a:endParaRPr>
          </a:p>
        </p:txBody>
      </p:sp>
    </p:spTree>
    <p:extLst>
      <p:ext uri="{BB962C8B-B14F-4D97-AF65-F5344CB8AC3E}">
        <p14:creationId xmlns:p14="http://schemas.microsoft.com/office/powerpoint/2010/main" val="4003325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幻灯片图像占位符 1"/>
          <p:cNvSpPr>
            <a:spLocks noGrp="1" noRot="1" noChangeAspect="1" noTextEdit="1"/>
          </p:cNvSpPr>
          <p:nvPr>
            <p:ph type="sldImg"/>
          </p:nvPr>
        </p:nvSpPr>
        <p:spPr bwMode="auto">
          <a:noFill/>
          <a:ln>
            <a:solidFill>
              <a:srgbClr val="000000"/>
            </a:solidFill>
            <a:miter lim="800000"/>
            <a:headEnd/>
            <a:tailEnd/>
          </a:ln>
        </p:spPr>
      </p:sp>
      <p:sp>
        <p:nvSpPr>
          <p:cNvPr id="196611" name="备注占位符 2"/>
          <p:cNvSpPr>
            <a:spLocks noGrp="1"/>
          </p:cNvSpPr>
          <p:nvPr>
            <p:ph type="body" idx="1"/>
          </p:nvPr>
        </p:nvSpPr>
        <p:spPr bwMode="auto">
          <a:noFill/>
        </p:spPr>
        <p:txBody>
          <a:bodyPr/>
          <a:lstStyle/>
          <a:p>
            <a:endParaRPr lang="zh-CN" altLang="en-US">
              <a:ea typeface="新細明體" charset="-120"/>
            </a:endParaRPr>
          </a:p>
        </p:txBody>
      </p:sp>
      <p:sp>
        <p:nvSpPr>
          <p:cNvPr id="19661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7853AEC-93EF-47F1-B7D7-04B3193BD8CA}" type="slidenum">
              <a:rPr kumimoji="0" lang="zh-TW" altLang="en-US" sz="1200">
                <a:latin typeface="Calibri" pitchFamily="34" charset="0"/>
              </a:rPr>
              <a:pPr algn="r"/>
              <a:t>36</a:t>
            </a:fld>
            <a:endParaRPr kumimoji="0" lang="en-US" altLang="zh-TW" sz="1200" dirty="0">
              <a:latin typeface="Calibri" pitchFamily="34" charset="0"/>
            </a:endParaRPr>
          </a:p>
        </p:txBody>
      </p:sp>
    </p:spTree>
    <p:extLst>
      <p:ext uri="{BB962C8B-B14F-4D97-AF65-F5344CB8AC3E}">
        <p14:creationId xmlns:p14="http://schemas.microsoft.com/office/powerpoint/2010/main" val="27504973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幻灯片图像占位符 1"/>
          <p:cNvSpPr>
            <a:spLocks noGrp="1" noRot="1" noChangeAspect="1" noTextEdit="1"/>
          </p:cNvSpPr>
          <p:nvPr>
            <p:ph type="sldImg"/>
          </p:nvPr>
        </p:nvSpPr>
        <p:spPr bwMode="auto">
          <a:noFill/>
          <a:ln>
            <a:solidFill>
              <a:srgbClr val="000000"/>
            </a:solidFill>
            <a:miter lim="800000"/>
            <a:headEnd/>
            <a:tailEnd/>
          </a:ln>
        </p:spPr>
      </p:sp>
      <p:sp>
        <p:nvSpPr>
          <p:cNvPr id="201731" name="备注占位符 2"/>
          <p:cNvSpPr>
            <a:spLocks noGrp="1"/>
          </p:cNvSpPr>
          <p:nvPr>
            <p:ph type="body" idx="1"/>
          </p:nvPr>
        </p:nvSpPr>
        <p:spPr bwMode="auto">
          <a:noFill/>
        </p:spPr>
        <p:txBody>
          <a:bodyPr/>
          <a:lstStyle/>
          <a:p>
            <a:endParaRPr lang="zh-CN" altLang="en-US">
              <a:ea typeface="新細明體" charset="-120"/>
            </a:endParaRPr>
          </a:p>
        </p:txBody>
      </p:sp>
      <p:sp>
        <p:nvSpPr>
          <p:cNvPr id="20173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D664377-A5BB-4841-9910-FAFF790C767C}" type="slidenum">
              <a:rPr kumimoji="0" lang="zh-TW" altLang="en-US" sz="1200">
                <a:latin typeface="Calibri" pitchFamily="34" charset="0"/>
              </a:rPr>
              <a:pPr algn="r"/>
              <a:t>37</a:t>
            </a:fld>
            <a:endParaRPr kumimoji="0" lang="en-US" altLang="zh-TW" sz="1200" dirty="0">
              <a:latin typeface="Calibri" pitchFamily="34" charset="0"/>
            </a:endParaRPr>
          </a:p>
        </p:txBody>
      </p:sp>
    </p:spTree>
    <p:extLst>
      <p:ext uri="{BB962C8B-B14F-4D97-AF65-F5344CB8AC3E}">
        <p14:creationId xmlns:p14="http://schemas.microsoft.com/office/powerpoint/2010/main" val="35461755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幻灯片图像占位符 1"/>
          <p:cNvSpPr>
            <a:spLocks noGrp="1" noRot="1" noChangeAspect="1" noTextEdit="1"/>
          </p:cNvSpPr>
          <p:nvPr>
            <p:ph type="sldImg"/>
          </p:nvPr>
        </p:nvSpPr>
        <p:spPr bwMode="auto">
          <a:noFill/>
          <a:ln>
            <a:solidFill>
              <a:srgbClr val="000000"/>
            </a:solidFill>
            <a:miter lim="800000"/>
            <a:headEnd/>
            <a:tailEnd/>
          </a:ln>
        </p:spPr>
      </p:sp>
      <p:sp>
        <p:nvSpPr>
          <p:cNvPr id="203779" name="备注占位符 2"/>
          <p:cNvSpPr>
            <a:spLocks noGrp="1"/>
          </p:cNvSpPr>
          <p:nvPr>
            <p:ph type="body" idx="1"/>
          </p:nvPr>
        </p:nvSpPr>
        <p:spPr bwMode="auto">
          <a:noFill/>
        </p:spPr>
        <p:txBody>
          <a:bodyPr/>
          <a:lstStyle/>
          <a:p>
            <a:endParaRPr lang="zh-CN" altLang="en-US">
              <a:ea typeface="新細明體" charset="-120"/>
            </a:endParaRPr>
          </a:p>
        </p:txBody>
      </p:sp>
      <p:sp>
        <p:nvSpPr>
          <p:cNvPr id="20378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BC55AF6-132B-4F82-921A-C9B1817C493E}" type="slidenum">
              <a:rPr kumimoji="0" lang="zh-TW" altLang="en-US" sz="1200">
                <a:latin typeface="Calibri" pitchFamily="34" charset="0"/>
              </a:rPr>
              <a:pPr algn="r"/>
              <a:t>39</a:t>
            </a:fld>
            <a:endParaRPr kumimoji="0" lang="en-US" altLang="zh-TW" sz="1200" dirty="0">
              <a:latin typeface="Calibri" pitchFamily="34" charset="0"/>
            </a:endParaRPr>
          </a:p>
        </p:txBody>
      </p:sp>
    </p:spTree>
    <p:extLst>
      <p:ext uri="{BB962C8B-B14F-4D97-AF65-F5344CB8AC3E}">
        <p14:creationId xmlns:p14="http://schemas.microsoft.com/office/powerpoint/2010/main" val="21721385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幻灯片图像占位符 1"/>
          <p:cNvSpPr>
            <a:spLocks noGrp="1" noRot="1" noChangeAspect="1" noTextEdit="1"/>
          </p:cNvSpPr>
          <p:nvPr>
            <p:ph type="sldImg"/>
          </p:nvPr>
        </p:nvSpPr>
        <p:spPr bwMode="auto">
          <a:noFill/>
          <a:ln>
            <a:solidFill>
              <a:srgbClr val="000000"/>
            </a:solidFill>
            <a:miter lim="800000"/>
            <a:headEnd/>
            <a:tailEnd/>
          </a:ln>
        </p:spPr>
      </p:sp>
      <p:sp>
        <p:nvSpPr>
          <p:cNvPr id="203779" name="备注占位符 2"/>
          <p:cNvSpPr>
            <a:spLocks noGrp="1"/>
          </p:cNvSpPr>
          <p:nvPr>
            <p:ph type="body" idx="1"/>
          </p:nvPr>
        </p:nvSpPr>
        <p:spPr bwMode="auto">
          <a:noFill/>
        </p:spPr>
        <p:txBody>
          <a:bodyPr/>
          <a:lstStyle/>
          <a:p>
            <a:endParaRPr lang="zh-CN" altLang="en-US">
              <a:ea typeface="新細明體" charset="-120"/>
            </a:endParaRPr>
          </a:p>
        </p:txBody>
      </p:sp>
      <p:sp>
        <p:nvSpPr>
          <p:cNvPr id="20378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BC55AF6-132B-4F82-921A-C9B1817C493E}" type="slidenum">
              <a:rPr kumimoji="0" lang="zh-TW" altLang="en-US" sz="1200">
                <a:latin typeface="Calibri" pitchFamily="34" charset="0"/>
              </a:rPr>
              <a:pPr algn="r"/>
              <a:t>42</a:t>
            </a:fld>
            <a:endParaRPr kumimoji="0" lang="en-US" altLang="zh-TW" sz="1200" dirty="0">
              <a:latin typeface="Calibri" pitchFamily="34" charset="0"/>
            </a:endParaRPr>
          </a:p>
        </p:txBody>
      </p:sp>
    </p:spTree>
    <p:extLst>
      <p:ext uri="{BB962C8B-B14F-4D97-AF65-F5344CB8AC3E}">
        <p14:creationId xmlns:p14="http://schemas.microsoft.com/office/powerpoint/2010/main" val="19921833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幻灯片图像占位符 1"/>
          <p:cNvSpPr>
            <a:spLocks noGrp="1" noRot="1" noChangeAspect="1" noTextEdit="1"/>
          </p:cNvSpPr>
          <p:nvPr>
            <p:ph type="sldImg"/>
          </p:nvPr>
        </p:nvSpPr>
        <p:spPr bwMode="auto">
          <a:noFill/>
          <a:ln>
            <a:solidFill>
              <a:srgbClr val="000000"/>
            </a:solidFill>
            <a:miter lim="800000"/>
            <a:headEnd/>
            <a:tailEnd/>
          </a:ln>
        </p:spPr>
      </p:sp>
      <p:sp>
        <p:nvSpPr>
          <p:cNvPr id="203779" name="备注占位符 2"/>
          <p:cNvSpPr>
            <a:spLocks noGrp="1"/>
          </p:cNvSpPr>
          <p:nvPr>
            <p:ph type="body" idx="1"/>
          </p:nvPr>
        </p:nvSpPr>
        <p:spPr bwMode="auto">
          <a:noFill/>
        </p:spPr>
        <p:txBody>
          <a:bodyPr/>
          <a:lstStyle/>
          <a:p>
            <a:endParaRPr lang="zh-CN" altLang="en-US">
              <a:ea typeface="新細明體" charset="-120"/>
            </a:endParaRPr>
          </a:p>
        </p:txBody>
      </p:sp>
      <p:sp>
        <p:nvSpPr>
          <p:cNvPr id="20378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BC55AF6-132B-4F82-921A-C9B1817C493E}" type="slidenum">
              <a:rPr kumimoji="0" lang="zh-TW" altLang="en-US" sz="1200">
                <a:latin typeface="Calibri" pitchFamily="34" charset="0"/>
              </a:rPr>
              <a:pPr algn="r"/>
              <a:t>43</a:t>
            </a:fld>
            <a:endParaRPr kumimoji="0" lang="en-US" altLang="zh-TW" sz="1200" dirty="0">
              <a:latin typeface="Calibri" pitchFamily="34" charset="0"/>
            </a:endParaRPr>
          </a:p>
        </p:txBody>
      </p:sp>
    </p:spTree>
    <p:extLst>
      <p:ext uri="{BB962C8B-B14F-4D97-AF65-F5344CB8AC3E}">
        <p14:creationId xmlns:p14="http://schemas.microsoft.com/office/powerpoint/2010/main" val="30933670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幻灯片图像占位符 1"/>
          <p:cNvSpPr>
            <a:spLocks noGrp="1" noRot="1" noChangeAspect="1" noTextEdit="1"/>
          </p:cNvSpPr>
          <p:nvPr>
            <p:ph type="sldImg"/>
          </p:nvPr>
        </p:nvSpPr>
        <p:spPr bwMode="auto">
          <a:noFill/>
          <a:ln>
            <a:solidFill>
              <a:srgbClr val="000000"/>
            </a:solidFill>
            <a:miter lim="800000"/>
            <a:headEnd/>
            <a:tailEnd/>
          </a:ln>
        </p:spPr>
      </p:sp>
      <p:sp>
        <p:nvSpPr>
          <p:cNvPr id="203779" name="备注占位符 2"/>
          <p:cNvSpPr>
            <a:spLocks noGrp="1"/>
          </p:cNvSpPr>
          <p:nvPr>
            <p:ph type="body" idx="1"/>
          </p:nvPr>
        </p:nvSpPr>
        <p:spPr bwMode="auto">
          <a:noFill/>
        </p:spPr>
        <p:txBody>
          <a:bodyPr/>
          <a:lstStyle/>
          <a:p>
            <a:endParaRPr lang="zh-CN" altLang="en-US">
              <a:ea typeface="新細明體" charset="-120"/>
            </a:endParaRPr>
          </a:p>
        </p:txBody>
      </p:sp>
      <p:sp>
        <p:nvSpPr>
          <p:cNvPr id="20378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BC55AF6-132B-4F82-921A-C9B1817C493E}" type="slidenum">
              <a:rPr kumimoji="0" lang="zh-TW" altLang="en-US" sz="1200">
                <a:latin typeface="Calibri" pitchFamily="34" charset="0"/>
              </a:rPr>
              <a:pPr algn="r"/>
              <a:t>44</a:t>
            </a:fld>
            <a:endParaRPr kumimoji="0" lang="en-US" altLang="zh-TW" sz="1200" dirty="0">
              <a:latin typeface="Calibri" pitchFamily="34" charset="0"/>
            </a:endParaRPr>
          </a:p>
        </p:txBody>
      </p:sp>
    </p:spTree>
    <p:extLst>
      <p:ext uri="{BB962C8B-B14F-4D97-AF65-F5344CB8AC3E}">
        <p14:creationId xmlns:p14="http://schemas.microsoft.com/office/powerpoint/2010/main" val="20370144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幻灯片图像占位符 1"/>
          <p:cNvSpPr>
            <a:spLocks noGrp="1" noRot="1" noChangeAspect="1" noTextEdit="1"/>
          </p:cNvSpPr>
          <p:nvPr>
            <p:ph type="sldImg"/>
          </p:nvPr>
        </p:nvSpPr>
        <p:spPr bwMode="auto">
          <a:noFill/>
          <a:ln>
            <a:solidFill>
              <a:srgbClr val="000000"/>
            </a:solidFill>
            <a:miter lim="800000"/>
            <a:headEnd/>
            <a:tailEnd/>
          </a:ln>
        </p:spPr>
      </p:sp>
      <p:sp>
        <p:nvSpPr>
          <p:cNvPr id="203779" name="备注占位符 2"/>
          <p:cNvSpPr>
            <a:spLocks noGrp="1"/>
          </p:cNvSpPr>
          <p:nvPr>
            <p:ph type="body" idx="1"/>
          </p:nvPr>
        </p:nvSpPr>
        <p:spPr bwMode="auto">
          <a:noFill/>
        </p:spPr>
        <p:txBody>
          <a:bodyPr/>
          <a:lstStyle/>
          <a:p>
            <a:endParaRPr lang="zh-CN" altLang="en-US" dirty="0">
              <a:ea typeface="新細明體" charset="-120"/>
            </a:endParaRPr>
          </a:p>
        </p:txBody>
      </p:sp>
      <p:sp>
        <p:nvSpPr>
          <p:cNvPr id="20378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BC55AF6-132B-4F82-921A-C9B1817C493E}" type="slidenum">
              <a:rPr kumimoji="0" lang="zh-TW" altLang="en-US" sz="1200">
                <a:latin typeface="Calibri" pitchFamily="34" charset="0"/>
              </a:rPr>
              <a:pPr algn="r"/>
              <a:t>45</a:t>
            </a:fld>
            <a:endParaRPr kumimoji="0" lang="en-US" altLang="zh-TW" sz="1200" dirty="0">
              <a:latin typeface="Calibri" pitchFamily="34" charset="0"/>
            </a:endParaRPr>
          </a:p>
        </p:txBody>
      </p:sp>
    </p:spTree>
    <p:extLst>
      <p:ext uri="{BB962C8B-B14F-4D97-AF65-F5344CB8AC3E}">
        <p14:creationId xmlns:p14="http://schemas.microsoft.com/office/powerpoint/2010/main" val="3692201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幻灯片图像占位符 1"/>
          <p:cNvSpPr>
            <a:spLocks noGrp="1" noRot="1" noChangeAspect="1" noTextEdit="1"/>
          </p:cNvSpPr>
          <p:nvPr>
            <p:ph type="sldImg"/>
          </p:nvPr>
        </p:nvSpPr>
        <p:spPr bwMode="auto">
          <a:noFill/>
          <a:ln>
            <a:solidFill>
              <a:srgbClr val="000000"/>
            </a:solidFill>
            <a:miter lim="800000"/>
            <a:headEnd/>
            <a:tailEnd/>
          </a:ln>
        </p:spPr>
      </p:sp>
      <p:sp>
        <p:nvSpPr>
          <p:cNvPr id="203779" name="备注占位符 2"/>
          <p:cNvSpPr>
            <a:spLocks noGrp="1"/>
          </p:cNvSpPr>
          <p:nvPr>
            <p:ph type="body" idx="1"/>
          </p:nvPr>
        </p:nvSpPr>
        <p:spPr bwMode="auto">
          <a:noFill/>
        </p:spPr>
        <p:txBody>
          <a:bodyPr/>
          <a:lstStyle/>
          <a:p>
            <a:endParaRPr lang="zh-CN" altLang="en-US" dirty="0">
              <a:ea typeface="新細明體" charset="-120"/>
            </a:endParaRPr>
          </a:p>
        </p:txBody>
      </p:sp>
      <p:sp>
        <p:nvSpPr>
          <p:cNvPr id="20378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BC55AF6-132B-4F82-921A-C9B1817C493E}" type="slidenum">
              <a:rPr kumimoji="0" lang="zh-TW" altLang="en-US" sz="1200">
                <a:latin typeface="Calibri" pitchFamily="34" charset="0"/>
              </a:rPr>
              <a:pPr algn="r"/>
              <a:t>46</a:t>
            </a:fld>
            <a:endParaRPr kumimoji="0" lang="en-US" altLang="zh-TW" sz="1200" dirty="0">
              <a:latin typeface="Calibri" pitchFamily="34" charset="0"/>
            </a:endParaRPr>
          </a:p>
        </p:txBody>
      </p:sp>
    </p:spTree>
    <p:extLst>
      <p:ext uri="{BB962C8B-B14F-4D97-AF65-F5344CB8AC3E}">
        <p14:creationId xmlns:p14="http://schemas.microsoft.com/office/powerpoint/2010/main" val="3692201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幻灯片图像占位符 1"/>
          <p:cNvSpPr>
            <a:spLocks noGrp="1" noRot="1" noChangeAspect="1" noTextEdit="1"/>
          </p:cNvSpPr>
          <p:nvPr>
            <p:ph type="sldImg"/>
          </p:nvPr>
        </p:nvSpPr>
        <p:spPr bwMode="auto">
          <a:noFill/>
          <a:ln>
            <a:solidFill>
              <a:srgbClr val="000000"/>
            </a:solidFill>
            <a:miter lim="800000"/>
            <a:headEnd/>
            <a:tailEnd/>
          </a:ln>
        </p:spPr>
      </p:sp>
      <p:sp>
        <p:nvSpPr>
          <p:cNvPr id="184323" name="备注占位符 2"/>
          <p:cNvSpPr>
            <a:spLocks noGrp="1"/>
          </p:cNvSpPr>
          <p:nvPr>
            <p:ph type="body" idx="1"/>
          </p:nvPr>
        </p:nvSpPr>
        <p:spPr bwMode="auto">
          <a:noFill/>
        </p:spPr>
        <p:txBody>
          <a:bodyPr/>
          <a:lstStyle/>
          <a:p>
            <a:endParaRPr lang="zh-CN" altLang="en-US"/>
          </a:p>
        </p:txBody>
      </p:sp>
      <p:sp>
        <p:nvSpPr>
          <p:cNvPr id="18432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923CF50-7BB7-4C54-AF98-0FCA580662F1}" type="slidenum">
              <a:rPr kumimoji="0" lang="zh-TW" altLang="en-US" sz="1200">
                <a:latin typeface="Calibri" pitchFamily="34" charset="0"/>
                <a:cs typeface="Arial" charset="0"/>
              </a:rPr>
              <a:pPr algn="r"/>
              <a:t>47</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31697901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幻灯片图像占位符 1"/>
          <p:cNvSpPr>
            <a:spLocks noGrp="1" noRot="1" noChangeAspect="1" noTextEdit="1"/>
          </p:cNvSpPr>
          <p:nvPr>
            <p:ph type="sldImg"/>
          </p:nvPr>
        </p:nvSpPr>
        <p:spPr bwMode="auto">
          <a:noFill/>
          <a:ln>
            <a:solidFill>
              <a:srgbClr val="000000"/>
            </a:solidFill>
            <a:miter lim="800000"/>
            <a:headEnd/>
            <a:tailEnd/>
          </a:ln>
        </p:spPr>
      </p:sp>
      <p:sp>
        <p:nvSpPr>
          <p:cNvPr id="192515" name="备注占位符 2"/>
          <p:cNvSpPr>
            <a:spLocks noGrp="1"/>
          </p:cNvSpPr>
          <p:nvPr>
            <p:ph type="body" idx="1"/>
          </p:nvPr>
        </p:nvSpPr>
        <p:spPr bwMode="auto">
          <a:noFill/>
        </p:spPr>
        <p:txBody>
          <a:bodyPr/>
          <a:lstStyle/>
          <a:p>
            <a:r>
              <a:rPr lang="en-US" altLang="zh-CN" dirty="0">
                <a:ea typeface="新細明體" charset="-120"/>
              </a:rPr>
              <a:t>Pop-up window </a:t>
            </a:r>
            <a:endParaRPr lang="zh-CN" altLang="en-US" dirty="0">
              <a:ea typeface="新細明體" charset="-120"/>
            </a:endParaRPr>
          </a:p>
        </p:txBody>
      </p:sp>
      <p:sp>
        <p:nvSpPr>
          <p:cNvPr id="19251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FC88ED3-B89F-46C5-93F6-62AFA134B2DC}" type="slidenum">
              <a:rPr kumimoji="0" lang="zh-TW" altLang="en-US" sz="1200">
                <a:latin typeface="Calibri" pitchFamily="34" charset="0"/>
              </a:rPr>
              <a:pPr algn="r"/>
              <a:t>48</a:t>
            </a:fld>
            <a:endParaRPr kumimoji="0" lang="en-US" altLang="zh-TW" sz="1200" dirty="0">
              <a:latin typeface="Calibri" pitchFamily="34" charset="0"/>
            </a:endParaRPr>
          </a:p>
        </p:txBody>
      </p:sp>
    </p:spTree>
    <p:extLst>
      <p:ext uri="{BB962C8B-B14F-4D97-AF65-F5344CB8AC3E}">
        <p14:creationId xmlns:p14="http://schemas.microsoft.com/office/powerpoint/2010/main" val="22511274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幻灯片图像占位符 1"/>
          <p:cNvSpPr>
            <a:spLocks noGrp="1" noRot="1" noChangeAspect="1" noTextEdit="1"/>
          </p:cNvSpPr>
          <p:nvPr>
            <p:ph type="sldImg"/>
          </p:nvPr>
        </p:nvSpPr>
        <p:spPr bwMode="auto">
          <a:noFill/>
          <a:ln>
            <a:solidFill>
              <a:srgbClr val="000000"/>
            </a:solidFill>
            <a:miter lim="800000"/>
            <a:headEnd/>
            <a:tailEnd/>
          </a:ln>
        </p:spPr>
      </p:sp>
      <p:sp>
        <p:nvSpPr>
          <p:cNvPr id="230403" name="备注占位符 2"/>
          <p:cNvSpPr>
            <a:spLocks noGrp="1"/>
          </p:cNvSpPr>
          <p:nvPr>
            <p:ph type="body" idx="1"/>
          </p:nvPr>
        </p:nvSpPr>
        <p:spPr bwMode="auto">
          <a:noFill/>
        </p:spPr>
        <p:txBody>
          <a:bodyPr/>
          <a:lstStyle/>
          <a:p>
            <a:endParaRPr lang="zh-CN" altLang="en-US"/>
          </a:p>
        </p:txBody>
      </p:sp>
      <p:sp>
        <p:nvSpPr>
          <p:cNvPr id="23040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9FF3E1B-A534-43CC-AA79-F4BE54596F7B}" type="slidenum">
              <a:rPr kumimoji="0" lang="zh-TW" altLang="en-US" sz="1200">
                <a:latin typeface="Calibri" pitchFamily="34" charset="0"/>
                <a:cs typeface="Arial" charset="0"/>
              </a:rPr>
              <a:pPr algn="r"/>
              <a:t>49</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30994110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幻灯片图像占位符 1"/>
          <p:cNvSpPr>
            <a:spLocks noGrp="1" noRot="1" noChangeAspect="1" noTextEdit="1"/>
          </p:cNvSpPr>
          <p:nvPr>
            <p:ph type="sldImg"/>
          </p:nvPr>
        </p:nvSpPr>
        <p:spPr bwMode="auto">
          <a:noFill/>
          <a:ln>
            <a:solidFill>
              <a:srgbClr val="000000"/>
            </a:solidFill>
            <a:miter lim="800000"/>
            <a:headEnd/>
            <a:tailEnd/>
          </a:ln>
        </p:spPr>
      </p:sp>
      <p:sp>
        <p:nvSpPr>
          <p:cNvPr id="184323" name="备注占位符 2"/>
          <p:cNvSpPr>
            <a:spLocks noGrp="1"/>
          </p:cNvSpPr>
          <p:nvPr>
            <p:ph type="body" idx="1"/>
          </p:nvPr>
        </p:nvSpPr>
        <p:spPr bwMode="auto">
          <a:noFill/>
        </p:spPr>
        <p:txBody>
          <a:bodyPr/>
          <a:lstStyle/>
          <a:p>
            <a:endParaRPr lang="zh-CN" altLang="en-US"/>
          </a:p>
        </p:txBody>
      </p:sp>
      <p:sp>
        <p:nvSpPr>
          <p:cNvPr id="18432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923CF50-7BB7-4C54-AF98-0FCA580662F1}" type="slidenum">
              <a:rPr kumimoji="0" lang="zh-TW" altLang="en-US" sz="1200">
                <a:latin typeface="Calibri" pitchFamily="34" charset="0"/>
                <a:cs typeface="Arial" charset="0"/>
              </a:rPr>
              <a:pPr algn="r"/>
              <a:t>50</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31697901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幻灯片图像占位符 1"/>
          <p:cNvSpPr>
            <a:spLocks noGrp="1" noRot="1" noChangeAspect="1" noTextEdit="1"/>
          </p:cNvSpPr>
          <p:nvPr>
            <p:ph type="sldImg"/>
          </p:nvPr>
        </p:nvSpPr>
        <p:spPr bwMode="auto">
          <a:noFill/>
          <a:ln>
            <a:solidFill>
              <a:srgbClr val="000000"/>
            </a:solidFill>
            <a:miter lim="800000"/>
            <a:headEnd/>
            <a:tailEnd/>
          </a:ln>
        </p:spPr>
      </p:sp>
      <p:sp>
        <p:nvSpPr>
          <p:cNvPr id="219139" name="备注占位符 2"/>
          <p:cNvSpPr>
            <a:spLocks noGrp="1"/>
          </p:cNvSpPr>
          <p:nvPr>
            <p:ph type="body" idx="1"/>
          </p:nvPr>
        </p:nvSpPr>
        <p:spPr bwMode="auto">
          <a:noFill/>
        </p:spPr>
        <p:txBody>
          <a:bodyPr/>
          <a:lstStyle/>
          <a:p>
            <a:endParaRPr lang="zh-CN" altLang="en-US"/>
          </a:p>
        </p:txBody>
      </p:sp>
      <p:sp>
        <p:nvSpPr>
          <p:cNvPr id="21914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8E44246-4FBD-4E81-A203-1454B335E96F}" type="slidenum">
              <a:rPr kumimoji="0" lang="zh-TW" altLang="en-US" sz="1200">
                <a:latin typeface="Calibri" pitchFamily="34" charset="0"/>
                <a:cs typeface="Arial" charset="0"/>
              </a:rPr>
              <a:pPr algn="r"/>
              <a:t>51</a:t>
            </a:fld>
            <a:endParaRPr kumimoji="0" lang="en-US" altLang="zh-TW" sz="1200" dirty="0">
              <a:latin typeface="Calibri" pitchFamily="34" charset="0"/>
              <a:cs typeface="Arial" charset="0"/>
            </a:endParaRPr>
          </a:p>
        </p:txBody>
      </p:sp>
    </p:spTree>
    <p:extLst>
      <p:ext uri="{BB962C8B-B14F-4D97-AF65-F5344CB8AC3E}">
        <p14:creationId xmlns:p14="http://schemas.microsoft.com/office/powerpoint/2010/main" val="181056806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幻灯片图像占位符 1"/>
          <p:cNvSpPr>
            <a:spLocks noGrp="1" noRot="1" noChangeAspect="1" noTextEdit="1"/>
          </p:cNvSpPr>
          <p:nvPr>
            <p:ph type="sldImg"/>
          </p:nvPr>
        </p:nvSpPr>
        <p:spPr bwMode="auto">
          <a:noFill/>
          <a:ln>
            <a:solidFill>
              <a:srgbClr val="000000"/>
            </a:solidFill>
            <a:miter lim="800000"/>
            <a:headEnd/>
            <a:tailEnd/>
          </a:ln>
        </p:spPr>
      </p:sp>
      <p:sp>
        <p:nvSpPr>
          <p:cNvPr id="244739" name="备注占位符 2"/>
          <p:cNvSpPr>
            <a:spLocks noGrp="1"/>
          </p:cNvSpPr>
          <p:nvPr>
            <p:ph type="body" idx="1"/>
          </p:nvPr>
        </p:nvSpPr>
        <p:spPr bwMode="auto">
          <a:noFill/>
        </p:spPr>
        <p:txBody>
          <a:bodyPr/>
          <a:lstStyle/>
          <a:p>
            <a:r>
              <a:rPr lang="en-US" altLang="zh-CN" dirty="0"/>
              <a:t>Divided into several sections according to function</a:t>
            </a:r>
            <a:endParaRPr lang="zh-CN" altLang="en-US" dirty="0"/>
          </a:p>
        </p:txBody>
      </p:sp>
      <p:sp>
        <p:nvSpPr>
          <p:cNvPr id="24474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C180447-5022-4474-BFFD-70234DE6A14E}" type="slidenum">
              <a:rPr kumimoji="0" lang="zh-TW" altLang="en-US" sz="1200">
                <a:latin typeface="Calibri" pitchFamily="34" charset="0"/>
                <a:cs typeface="Arial" charset="0"/>
              </a:rPr>
              <a:pPr algn="r"/>
              <a:t>52</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6541190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幻灯片图像占位符 1"/>
          <p:cNvSpPr>
            <a:spLocks noGrp="1" noRot="1" noChangeAspect="1" noTextEdit="1"/>
          </p:cNvSpPr>
          <p:nvPr>
            <p:ph type="sldImg"/>
          </p:nvPr>
        </p:nvSpPr>
        <p:spPr bwMode="auto">
          <a:noFill/>
          <a:ln>
            <a:solidFill>
              <a:srgbClr val="000000"/>
            </a:solidFill>
            <a:miter lim="800000"/>
            <a:headEnd/>
            <a:tailEnd/>
          </a:ln>
        </p:spPr>
      </p:sp>
      <p:sp>
        <p:nvSpPr>
          <p:cNvPr id="247811" name="备注占位符 2"/>
          <p:cNvSpPr>
            <a:spLocks noGrp="1"/>
          </p:cNvSpPr>
          <p:nvPr>
            <p:ph type="body" idx="1"/>
          </p:nvPr>
        </p:nvSpPr>
        <p:spPr bwMode="auto">
          <a:noFill/>
        </p:spPr>
        <p:txBody>
          <a:bodyPr/>
          <a:lstStyle/>
          <a:p>
            <a:endParaRPr lang="zh-CN" altLang="en-US"/>
          </a:p>
        </p:txBody>
      </p:sp>
      <p:sp>
        <p:nvSpPr>
          <p:cNvPr id="24781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4D0CE83-2102-48CA-844A-AD05449409A2}" type="slidenum">
              <a:rPr kumimoji="0" lang="zh-TW" altLang="en-US" sz="1200">
                <a:latin typeface="Calibri" pitchFamily="34" charset="0"/>
                <a:cs typeface="Arial" charset="0"/>
              </a:rPr>
              <a:pPr algn="r"/>
              <a:t>53</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212338300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幻灯片图像占位符 1"/>
          <p:cNvSpPr>
            <a:spLocks noGrp="1" noRot="1" noChangeAspect="1" noTextEdit="1"/>
          </p:cNvSpPr>
          <p:nvPr>
            <p:ph type="sldImg"/>
          </p:nvPr>
        </p:nvSpPr>
        <p:spPr bwMode="auto">
          <a:noFill/>
          <a:ln>
            <a:solidFill>
              <a:srgbClr val="000000"/>
            </a:solidFill>
            <a:miter lim="800000"/>
            <a:headEnd/>
            <a:tailEnd/>
          </a:ln>
        </p:spPr>
      </p:sp>
      <p:sp>
        <p:nvSpPr>
          <p:cNvPr id="247811" name="备注占位符 2"/>
          <p:cNvSpPr>
            <a:spLocks noGrp="1"/>
          </p:cNvSpPr>
          <p:nvPr>
            <p:ph type="body" idx="1"/>
          </p:nvPr>
        </p:nvSpPr>
        <p:spPr bwMode="auto">
          <a:noFill/>
        </p:spPr>
        <p:txBody>
          <a:bodyPr/>
          <a:lstStyle/>
          <a:p>
            <a:endParaRPr lang="zh-CN" altLang="en-US"/>
          </a:p>
        </p:txBody>
      </p:sp>
      <p:sp>
        <p:nvSpPr>
          <p:cNvPr id="24781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4D0CE83-2102-48CA-844A-AD05449409A2}" type="slidenum">
              <a:rPr kumimoji="0" lang="zh-TW" altLang="en-US" sz="1200">
                <a:latin typeface="Calibri" pitchFamily="34" charset="0"/>
                <a:cs typeface="Arial" charset="0"/>
              </a:rPr>
              <a:pPr algn="r"/>
              <a:t>54</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212338300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幻灯片图像占位符 1"/>
          <p:cNvSpPr>
            <a:spLocks noGrp="1" noRot="1" noChangeAspect="1" noTextEdit="1"/>
          </p:cNvSpPr>
          <p:nvPr>
            <p:ph type="sldImg"/>
          </p:nvPr>
        </p:nvSpPr>
        <p:spPr bwMode="auto">
          <a:noFill/>
          <a:ln>
            <a:solidFill>
              <a:srgbClr val="000000"/>
            </a:solidFill>
            <a:miter lim="800000"/>
            <a:headEnd/>
            <a:tailEnd/>
          </a:ln>
        </p:spPr>
      </p:sp>
      <p:sp>
        <p:nvSpPr>
          <p:cNvPr id="248835" name="备注占位符 2"/>
          <p:cNvSpPr>
            <a:spLocks noGrp="1"/>
          </p:cNvSpPr>
          <p:nvPr>
            <p:ph type="body" idx="1"/>
          </p:nvPr>
        </p:nvSpPr>
        <p:spPr bwMode="auto">
          <a:noFill/>
        </p:spPr>
        <p:txBody>
          <a:bodyPr/>
          <a:lstStyle/>
          <a:p>
            <a:endParaRPr lang="zh-CN" altLang="en-US"/>
          </a:p>
        </p:txBody>
      </p:sp>
      <p:sp>
        <p:nvSpPr>
          <p:cNvPr id="24883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E465521-3AEA-4CA6-B611-E5DF7F147FB7}" type="slidenum">
              <a:rPr kumimoji="0" lang="zh-TW" altLang="en-US" sz="1200">
                <a:latin typeface="Calibri" pitchFamily="34" charset="0"/>
                <a:cs typeface="Arial" charset="0"/>
              </a:rPr>
              <a:pPr algn="r"/>
              <a:t>55</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152071147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幻灯片图像占位符 1"/>
          <p:cNvSpPr>
            <a:spLocks noGrp="1" noRot="1" noChangeAspect="1" noTextEdit="1"/>
          </p:cNvSpPr>
          <p:nvPr>
            <p:ph type="sldImg"/>
          </p:nvPr>
        </p:nvSpPr>
        <p:spPr bwMode="auto">
          <a:noFill/>
          <a:ln>
            <a:solidFill>
              <a:srgbClr val="000000"/>
            </a:solidFill>
            <a:miter lim="800000"/>
            <a:headEnd/>
            <a:tailEnd/>
          </a:ln>
        </p:spPr>
      </p:sp>
      <p:sp>
        <p:nvSpPr>
          <p:cNvPr id="248835" name="备注占位符 2"/>
          <p:cNvSpPr>
            <a:spLocks noGrp="1"/>
          </p:cNvSpPr>
          <p:nvPr>
            <p:ph type="body" idx="1"/>
          </p:nvPr>
        </p:nvSpPr>
        <p:spPr bwMode="auto">
          <a:noFill/>
        </p:spPr>
        <p:txBody>
          <a:bodyPr/>
          <a:lstStyle/>
          <a:p>
            <a:endParaRPr lang="zh-CN" altLang="en-US"/>
          </a:p>
        </p:txBody>
      </p:sp>
      <p:sp>
        <p:nvSpPr>
          <p:cNvPr id="248836"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E465521-3AEA-4CA6-B611-E5DF7F147FB7}" type="slidenum">
              <a:rPr kumimoji="0" lang="zh-TW" altLang="en-US" sz="1200">
                <a:latin typeface="Calibri" pitchFamily="34" charset="0"/>
                <a:cs typeface="Arial" charset="0"/>
              </a:rPr>
              <a:pPr algn="r"/>
              <a:t>56</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152071147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幻灯片图像占位符 1"/>
          <p:cNvSpPr>
            <a:spLocks noGrp="1" noRot="1" noChangeAspect="1" noTextEdit="1"/>
          </p:cNvSpPr>
          <p:nvPr>
            <p:ph type="sldImg"/>
          </p:nvPr>
        </p:nvSpPr>
        <p:spPr bwMode="auto">
          <a:noFill/>
          <a:ln>
            <a:solidFill>
              <a:srgbClr val="000000"/>
            </a:solidFill>
            <a:miter lim="800000"/>
            <a:headEnd/>
            <a:tailEnd/>
          </a:ln>
        </p:spPr>
      </p:sp>
      <p:sp>
        <p:nvSpPr>
          <p:cNvPr id="249859" name="备注占位符 2"/>
          <p:cNvSpPr>
            <a:spLocks noGrp="1"/>
          </p:cNvSpPr>
          <p:nvPr>
            <p:ph type="body" idx="1"/>
          </p:nvPr>
        </p:nvSpPr>
        <p:spPr bwMode="auto">
          <a:noFill/>
        </p:spPr>
        <p:txBody>
          <a:bodyPr/>
          <a:lstStyle/>
          <a:p>
            <a:endParaRPr lang="zh-CN" altLang="en-US"/>
          </a:p>
        </p:txBody>
      </p:sp>
      <p:sp>
        <p:nvSpPr>
          <p:cNvPr id="24986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920FADA-6667-4693-ACA0-06378409729F}" type="slidenum">
              <a:rPr kumimoji="0" lang="zh-TW" altLang="en-US" sz="1200">
                <a:latin typeface="Calibri" pitchFamily="34" charset="0"/>
                <a:cs typeface="Arial" charset="0"/>
              </a:rPr>
              <a:pPr algn="r"/>
              <a:t>57</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14540658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幻灯片图像占位符 1"/>
          <p:cNvSpPr>
            <a:spLocks noGrp="1" noRot="1" noChangeAspect="1" noTextEdit="1"/>
          </p:cNvSpPr>
          <p:nvPr>
            <p:ph type="sldImg"/>
          </p:nvPr>
        </p:nvSpPr>
        <p:spPr bwMode="auto">
          <a:noFill/>
          <a:ln>
            <a:solidFill>
              <a:srgbClr val="000000"/>
            </a:solidFill>
            <a:miter lim="800000"/>
            <a:headEnd/>
            <a:tailEnd/>
          </a:ln>
        </p:spPr>
      </p:sp>
      <p:sp>
        <p:nvSpPr>
          <p:cNvPr id="250883" name="备注占位符 2"/>
          <p:cNvSpPr>
            <a:spLocks noGrp="1"/>
          </p:cNvSpPr>
          <p:nvPr>
            <p:ph type="body" idx="1"/>
          </p:nvPr>
        </p:nvSpPr>
        <p:spPr bwMode="auto">
          <a:noFill/>
        </p:spPr>
        <p:txBody>
          <a:bodyPr/>
          <a:lstStyle/>
          <a:p>
            <a:endParaRPr lang="zh-CN" altLang="en-US"/>
          </a:p>
        </p:txBody>
      </p:sp>
      <p:sp>
        <p:nvSpPr>
          <p:cNvPr id="25088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63C9659-2A18-4C06-8A96-E07BF0B36280}" type="slidenum">
              <a:rPr kumimoji="0" lang="zh-TW" altLang="en-US" sz="1200">
                <a:latin typeface="Calibri" pitchFamily="34" charset="0"/>
                <a:cs typeface="Arial" charset="0"/>
              </a:rPr>
              <a:pPr algn="r"/>
              <a:t>58</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248044208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幻灯片图像占位符 1"/>
          <p:cNvSpPr>
            <a:spLocks noGrp="1" noRot="1" noChangeAspect="1" noTextEdit="1"/>
          </p:cNvSpPr>
          <p:nvPr>
            <p:ph type="sldImg"/>
          </p:nvPr>
        </p:nvSpPr>
        <p:spPr bwMode="auto">
          <a:noFill/>
          <a:ln>
            <a:solidFill>
              <a:srgbClr val="000000"/>
            </a:solidFill>
            <a:miter lim="800000"/>
            <a:headEnd/>
            <a:tailEnd/>
          </a:ln>
        </p:spPr>
      </p:sp>
      <p:sp>
        <p:nvSpPr>
          <p:cNvPr id="251907" name="备注占位符 2"/>
          <p:cNvSpPr>
            <a:spLocks noGrp="1"/>
          </p:cNvSpPr>
          <p:nvPr>
            <p:ph type="body" idx="1"/>
          </p:nvPr>
        </p:nvSpPr>
        <p:spPr bwMode="auto">
          <a:noFill/>
        </p:spPr>
        <p:txBody>
          <a:bodyPr/>
          <a:lstStyle/>
          <a:p>
            <a:endParaRPr lang="zh-CN" altLang="en-US"/>
          </a:p>
        </p:txBody>
      </p:sp>
      <p:sp>
        <p:nvSpPr>
          <p:cNvPr id="25190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0E241FF-3FD7-4BC8-9A3A-385FEFA2D695}" type="slidenum">
              <a:rPr kumimoji="0" lang="zh-TW" altLang="en-US" sz="1200">
                <a:latin typeface="Calibri" pitchFamily="34" charset="0"/>
                <a:cs typeface="Arial" charset="0"/>
              </a:rPr>
              <a:pPr algn="r"/>
              <a:t>59</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283819694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幻灯片图像占位符 1"/>
          <p:cNvSpPr>
            <a:spLocks noGrp="1" noRot="1" noChangeAspect="1" noTextEdit="1"/>
          </p:cNvSpPr>
          <p:nvPr>
            <p:ph type="sldImg"/>
          </p:nvPr>
        </p:nvSpPr>
        <p:spPr bwMode="auto">
          <a:noFill/>
          <a:ln>
            <a:solidFill>
              <a:srgbClr val="000000"/>
            </a:solidFill>
            <a:miter lim="800000"/>
            <a:headEnd/>
            <a:tailEnd/>
          </a:ln>
        </p:spPr>
      </p:sp>
      <p:sp>
        <p:nvSpPr>
          <p:cNvPr id="251907" name="备注占位符 2"/>
          <p:cNvSpPr>
            <a:spLocks noGrp="1"/>
          </p:cNvSpPr>
          <p:nvPr>
            <p:ph type="body" idx="1"/>
          </p:nvPr>
        </p:nvSpPr>
        <p:spPr bwMode="auto">
          <a:noFill/>
        </p:spPr>
        <p:txBody>
          <a:bodyPr/>
          <a:lstStyle/>
          <a:p>
            <a:endParaRPr lang="zh-CN" altLang="en-US"/>
          </a:p>
        </p:txBody>
      </p:sp>
      <p:sp>
        <p:nvSpPr>
          <p:cNvPr id="25190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0E241FF-3FD7-4BC8-9A3A-385FEFA2D695}" type="slidenum">
              <a:rPr kumimoji="0" lang="zh-TW" altLang="en-US" sz="1200">
                <a:latin typeface="Calibri" pitchFamily="34" charset="0"/>
                <a:cs typeface="Arial" charset="0"/>
              </a:rPr>
              <a:pPr algn="r"/>
              <a:t>60</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283819694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幻灯片图像占位符 1"/>
          <p:cNvSpPr>
            <a:spLocks noGrp="1" noRot="1" noChangeAspect="1" noTextEdit="1"/>
          </p:cNvSpPr>
          <p:nvPr>
            <p:ph type="sldImg"/>
          </p:nvPr>
        </p:nvSpPr>
        <p:spPr bwMode="auto">
          <a:noFill/>
          <a:ln>
            <a:solidFill>
              <a:srgbClr val="000000"/>
            </a:solidFill>
            <a:miter lim="800000"/>
            <a:headEnd/>
            <a:tailEnd/>
          </a:ln>
        </p:spPr>
      </p:sp>
      <p:sp>
        <p:nvSpPr>
          <p:cNvPr id="251907" name="备注占位符 2"/>
          <p:cNvSpPr>
            <a:spLocks noGrp="1"/>
          </p:cNvSpPr>
          <p:nvPr>
            <p:ph type="body" idx="1"/>
          </p:nvPr>
        </p:nvSpPr>
        <p:spPr bwMode="auto">
          <a:noFill/>
        </p:spPr>
        <p:txBody>
          <a:bodyPr/>
          <a:lstStyle/>
          <a:p>
            <a:endParaRPr lang="zh-CN" altLang="en-US"/>
          </a:p>
        </p:txBody>
      </p:sp>
      <p:sp>
        <p:nvSpPr>
          <p:cNvPr id="25190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0E241FF-3FD7-4BC8-9A3A-385FEFA2D695}" type="slidenum">
              <a:rPr kumimoji="0" lang="zh-TW" altLang="en-US" sz="1200">
                <a:latin typeface="Calibri" pitchFamily="34" charset="0"/>
                <a:cs typeface="Arial" charset="0"/>
              </a:rPr>
              <a:pPr algn="r"/>
              <a:t>61</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283819694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幻灯片图像占位符 1"/>
          <p:cNvSpPr>
            <a:spLocks noGrp="1" noRot="1" noChangeAspect="1" noTextEdit="1"/>
          </p:cNvSpPr>
          <p:nvPr>
            <p:ph type="sldImg"/>
          </p:nvPr>
        </p:nvSpPr>
        <p:spPr bwMode="auto">
          <a:noFill/>
          <a:ln>
            <a:solidFill>
              <a:srgbClr val="000000"/>
            </a:solidFill>
            <a:miter lim="800000"/>
            <a:headEnd/>
            <a:tailEnd/>
          </a:ln>
        </p:spPr>
      </p:sp>
      <p:sp>
        <p:nvSpPr>
          <p:cNvPr id="251907" name="备注占位符 2"/>
          <p:cNvSpPr>
            <a:spLocks noGrp="1"/>
          </p:cNvSpPr>
          <p:nvPr>
            <p:ph type="body" idx="1"/>
          </p:nvPr>
        </p:nvSpPr>
        <p:spPr bwMode="auto">
          <a:noFill/>
        </p:spPr>
        <p:txBody>
          <a:bodyPr/>
          <a:lstStyle/>
          <a:p>
            <a:endParaRPr lang="zh-CN" altLang="en-US"/>
          </a:p>
        </p:txBody>
      </p:sp>
      <p:sp>
        <p:nvSpPr>
          <p:cNvPr id="25190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0E241FF-3FD7-4BC8-9A3A-385FEFA2D695}" type="slidenum">
              <a:rPr kumimoji="0" lang="zh-TW" altLang="en-US" sz="1200">
                <a:latin typeface="Calibri" pitchFamily="34" charset="0"/>
                <a:cs typeface="Arial" charset="0"/>
              </a:rPr>
              <a:pPr algn="r"/>
              <a:t>62</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283819694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幻灯片图像占位符 1"/>
          <p:cNvSpPr>
            <a:spLocks noGrp="1" noRot="1" noChangeAspect="1" noTextEdit="1"/>
          </p:cNvSpPr>
          <p:nvPr>
            <p:ph type="sldImg"/>
          </p:nvPr>
        </p:nvSpPr>
        <p:spPr bwMode="auto">
          <a:noFill/>
          <a:ln>
            <a:solidFill>
              <a:srgbClr val="000000"/>
            </a:solidFill>
            <a:miter lim="800000"/>
            <a:headEnd/>
            <a:tailEnd/>
          </a:ln>
        </p:spPr>
      </p:sp>
      <p:sp>
        <p:nvSpPr>
          <p:cNvPr id="251907" name="备注占位符 2"/>
          <p:cNvSpPr>
            <a:spLocks noGrp="1"/>
          </p:cNvSpPr>
          <p:nvPr>
            <p:ph type="body" idx="1"/>
          </p:nvPr>
        </p:nvSpPr>
        <p:spPr bwMode="auto">
          <a:noFill/>
        </p:spPr>
        <p:txBody>
          <a:bodyPr/>
          <a:lstStyle/>
          <a:p>
            <a:endParaRPr lang="zh-CN" altLang="en-US"/>
          </a:p>
        </p:txBody>
      </p:sp>
      <p:sp>
        <p:nvSpPr>
          <p:cNvPr id="25190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0E241FF-3FD7-4BC8-9A3A-385FEFA2D695}" type="slidenum">
              <a:rPr kumimoji="0" lang="zh-TW" altLang="en-US" sz="1200">
                <a:latin typeface="Calibri" pitchFamily="34" charset="0"/>
                <a:cs typeface="Arial" charset="0"/>
              </a:rPr>
              <a:pPr algn="r"/>
              <a:t>63</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283819694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幻灯片图像占位符 1"/>
          <p:cNvSpPr>
            <a:spLocks noGrp="1" noRot="1" noChangeAspect="1" noTextEdit="1"/>
          </p:cNvSpPr>
          <p:nvPr>
            <p:ph type="sldImg"/>
          </p:nvPr>
        </p:nvSpPr>
        <p:spPr bwMode="auto">
          <a:noFill/>
          <a:ln>
            <a:solidFill>
              <a:srgbClr val="000000"/>
            </a:solidFill>
            <a:miter lim="800000"/>
            <a:headEnd/>
            <a:tailEnd/>
          </a:ln>
        </p:spPr>
      </p:sp>
      <p:sp>
        <p:nvSpPr>
          <p:cNvPr id="251907" name="备注占位符 2"/>
          <p:cNvSpPr>
            <a:spLocks noGrp="1"/>
          </p:cNvSpPr>
          <p:nvPr>
            <p:ph type="body" idx="1"/>
          </p:nvPr>
        </p:nvSpPr>
        <p:spPr bwMode="auto">
          <a:noFill/>
        </p:spPr>
        <p:txBody>
          <a:bodyPr/>
          <a:lstStyle/>
          <a:p>
            <a:endParaRPr lang="zh-CN" altLang="en-US"/>
          </a:p>
        </p:txBody>
      </p:sp>
      <p:sp>
        <p:nvSpPr>
          <p:cNvPr id="25190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0E241FF-3FD7-4BC8-9A3A-385FEFA2D695}" type="slidenum">
              <a:rPr kumimoji="0" lang="zh-TW" altLang="en-US" sz="1200">
                <a:latin typeface="Calibri" pitchFamily="34" charset="0"/>
                <a:cs typeface="Arial" charset="0"/>
              </a:rPr>
              <a:pPr algn="r"/>
              <a:t>64</a:t>
            </a:fld>
            <a:endParaRPr kumimoji="0" lang="en-US" altLang="zh-TW" sz="1200">
              <a:latin typeface="Calibri" pitchFamily="34" charset="0"/>
              <a:cs typeface="Arial" charset="0"/>
            </a:endParaRPr>
          </a:p>
        </p:txBody>
      </p:sp>
    </p:spTree>
    <p:extLst>
      <p:ext uri="{BB962C8B-B14F-4D97-AF65-F5344CB8AC3E}">
        <p14:creationId xmlns:p14="http://schemas.microsoft.com/office/powerpoint/2010/main" val="2838196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42950" y="2130425"/>
            <a:ext cx="8420100" cy="1470025"/>
          </a:xfrm>
        </p:spPr>
        <p:txBody>
          <a:bodyPr/>
          <a:lstStyle/>
          <a:p>
            <a:r>
              <a:rPr lang="zh-CN" altLang="en-US"/>
              <a:t>单击此处编辑母版标题样式</a:t>
            </a:r>
          </a:p>
        </p:txBody>
      </p:sp>
      <p:sp>
        <p:nvSpPr>
          <p:cNvPr id="3" name="副标题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82638" y="4406900"/>
            <a:ext cx="8420100" cy="1362075"/>
          </a:xfrm>
        </p:spPr>
        <p:txBody>
          <a:bodyPr/>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776288" y="2349500"/>
            <a:ext cx="4208462" cy="647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5137150" y="2349500"/>
            <a:ext cx="4208463" cy="647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95300" y="274638"/>
            <a:ext cx="89154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95300" y="273050"/>
            <a:ext cx="3259138"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41513" y="4800600"/>
            <a:ext cx="59436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04075" y="404813"/>
            <a:ext cx="2141538" cy="2592387"/>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776288" y="404813"/>
            <a:ext cx="6275387" cy="2592387"/>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sert Page">
    <p:spTree>
      <p:nvGrpSpPr>
        <p:cNvPr id="1" name=""/>
        <p:cNvGrpSpPr/>
        <p:nvPr/>
      </p:nvGrpSpPr>
      <p:grpSpPr>
        <a:xfrm>
          <a:off x="0" y="0"/>
          <a:ext cx="0" cy="0"/>
          <a:chOff x="0" y="0"/>
          <a:chExt cx="0" cy="0"/>
        </a:xfrm>
      </p:grpSpPr>
      <p:pic>
        <p:nvPicPr>
          <p:cNvPr id="4" name="圖片 2"/>
          <p:cNvPicPr>
            <a:picLocks noChangeAspect="1"/>
          </p:cNvPicPr>
          <p:nvPr/>
        </p:nvPicPr>
        <p:blipFill>
          <a:blip r:embed="rId2" cstate="print"/>
          <a:srcRect/>
          <a:stretch>
            <a:fillRect/>
          </a:stretch>
        </p:blipFill>
        <p:spPr bwMode="auto">
          <a:xfrm>
            <a:off x="1" y="1"/>
            <a:ext cx="9902825" cy="6856413"/>
          </a:xfrm>
          <a:prstGeom prst="rect">
            <a:avLst/>
          </a:prstGeom>
          <a:noFill/>
          <a:ln w="9525">
            <a:noFill/>
            <a:miter lim="800000"/>
            <a:headEnd/>
            <a:tailEnd/>
          </a:ln>
        </p:spPr>
      </p:pic>
      <p:sp>
        <p:nvSpPr>
          <p:cNvPr id="9" name="文字版面配置區 3"/>
          <p:cNvSpPr>
            <a:spLocks noGrp="1"/>
          </p:cNvSpPr>
          <p:nvPr>
            <p:ph type="body" sz="half" idx="2"/>
          </p:nvPr>
        </p:nvSpPr>
        <p:spPr>
          <a:xfrm>
            <a:off x="2504728" y="1988840"/>
            <a:ext cx="7056784" cy="3888432"/>
          </a:xfrm>
        </p:spPr>
        <p:txBody>
          <a:bodyPr>
            <a:normAutofit/>
          </a:bodyPr>
          <a:lstStyle>
            <a:lvl1pPr marL="285715" indent="-285715">
              <a:lnSpc>
                <a:spcPts val="1799"/>
              </a:lnSpc>
              <a:spcBef>
                <a:spcPts val="2200"/>
              </a:spcBef>
              <a:buFont typeface="Arial" pitchFamily="34" charset="0"/>
              <a:buChar char="•"/>
              <a:defRPr sz="2800">
                <a:solidFill>
                  <a:schemeClr val="tx1"/>
                </a:solidFill>
                <a:latin typeface="Arial" pitchFamily="34" charset="0"/>
                <a:cs typeface="Arial" pitchFamily="34" charset="0"/>
              </a:defRPr>
            </a:lvl1pPr>
            <a:lvl2pPr marL="457145" indent="0">
              <a:buNone/>
              <a:defRPr sz="2800">
                <a:solidFill>
                  <a:schemeClr val="tx1"/>
                </a:solidFill>
              </a:defRPr>
            </a:lvl2pPr>
            <a:lvl3pPr marL="914290" indent="0">
              <a:buNone/>
              <a:defRPr sz="2800">
                <a:solidFill>
                  <a:schemeClr val="tx1"/>
                </a:solidFill>
              </a:defRPr>
            </a:lvl3pPr>
            <a:lvl4pPr marL="1371434" indent="0">
              <a:buNone/>
              <a:defRPr sz="900"/>
            </a:lvl4pPr>
            <a:lvl5pPr marL="1828579" indent="0">
              <a:buNone/>
              <a:defRPr sz="900"/>
            </a:lvl5pPr>
            <a:lvl6pPr marL="2285724" indent="0">
              <a:buNone/>
              <a:defRPr sz="900"/>
            </a:lvl6pPr>
            <a:lvl7pPr marL="2742869" indent="0">
              <a:buNone/>
              <a:defRPr sz="900"/>
            </a:lvl7pPr>
            <a:lvl8pPr marL="3200013" indent="0">
              <a:buNone/>
              <a:defRPr sz="900"/>
            </a:lvl8pPr>
            <a:lvl9pPr marL="3657157" indent="0">
              <a:buNone/>
              <a:defRPr sz="900"/>
            </a:lvl9pPr>
          </a:lstStyle>
          <a:p>
            <a:pPr lvl="0"/>
            <a:r>
              <a:rPr lang="zh-TW" altLang="en-US" dirty="0"/>
              <a:t>按一下以編輯母片文字樣式</a:t>
            </a:r>
          </a:p>
        </p:txBody>
      </p:sp>
      <p:sp>
        <p:nvSpPr>
          <p:cNvPr id="10" name="標題 1"/>
          <p:cNvSpPr>
            <a:spLocks noGrp="1"/>
          </p:cNvSpPr>
          <p:nvPr>
            <p:ph type="ctrTitle"/>
          </p:nvPr>
        </p:nvSpPr>
        <p:spPr>
          <a:xfrm>
            <a:off x="2504728" y="404665"/>
            <a:ext cx="6984777" cy="1224136"/>
          </a:xfrm>
        </p:spPr>
        <p:txBody>
          <a:bodyPr>
            <a:noAutofit/>
          </a:bodyPr>
          <a:lstStyle>
            <a:lvl1pPr algn="l">
              <a:defRPr sz="3200" baseline="0">
                <a:solidFill>
                  <a:srgbClr val="0087DC"/>
                </a:solidFill>
                <a:latin typeface="Arial" pitchFamily="34" charset="0"/>
                <a:cs typeface="Arial" pitchFamily="34" charset="0"/>
              </a:defRPr>
            </a:lvl1pPr>
          </a:lstStyle>
          <a:p>
            <a:r>
              <a:rPr lang="zh-TW" altLang="en-US"/>
              <a:t>按一下以編輯母片標題樣式</a:t>
            </a:r>
            <a:endParaRPr lang="zh-TW" altLang="en-US" dirty="0"/>
          </a:p>
        </p:txBody>
      </p:sp>
      <p:sp>
        <p:nvSpPr>
          <p:cNvPr id="5" name="投影片編號版面配置區 5"/>
          <p:cNvSpPr>
            <a:spLocks noGrp="1"/>
          </p:cNvSpPr>
          <p:nvPr>
            <p:ph type="sldNum" sz="quarter" idx="10"/>
          </p:nvPr>
        </p:nvSpPr>
        <p:spPr>
          <a:xfrm>
            <a:off x="3938588" y="6308726"/>
            <a:ext cx="2311400" cy="365125"/>
          </a:xfrm>
          <a:prstGeom prst="rect">
            <a:avLst/>
          </a:prstGeom>
        </p:spPr>
        <p:txBody>
          <a:bodyPr lIns="83988" tIns="41994" rIns="83988" bIns="41994"/>
          <a:lstStyle>
            <a:lvl1pPr algn="ctr">
              <a:defRPr kumimoji="0" sz="1200">
                <a:solidFill>
                  <a:srgbClr val="898989"/>
                </a:solidFill>
                <a:latin typeface="Arial" charset="0"/>
                <a:ea typeface="PMingLiU" pitchFamily="18" charset="-120"/>
              </a:defRPr>
            </a:lvl1pPr>
          </a:lstStyle>
          <a:p>
            <a:pPr>
              <a:defRPr/>
            </a:pPr>
            <a:fld id="{9A0BABF4-5C41-4C3F-84CD-EDCDA30D1B30}" type="slidenum">
              <a:rPr lang="zh-TW" altLang="en-US"/>
              <a:pPr>
                <a:defRPr/>
              </a:pPr>
              <a:t>‹#›</a:t>
            </a:fld>
            <a:endParaRPr lang="zh-TW" altLang="en-US"/>
          </a:p>
        </p:txBody>
      </p:sp>
    </p:spTree>
    <p:extLst>
      <p:ext uri="{BB962C8B-B14F-4D97-AF65-F5344CB8AC3E}">
        <p14:creationId xmlns:p14="http://schemas.microsoft.com/office/powerpoint/2010/main" val="1660541138"/>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42950" y="2130425"/>
            <a:ext cx="8420100" cy="1470025"/>
          </a:xfrm>
        </p:spPr>
        <p:txBody>
          <a:bodyPr/>
          <a:lstStyle/>
          <a:p>
            <a:r>
              <a:rPr lang="zh-CN" altLang="en-US"/>
              <a:t>单击此处编辑母版标题样式</a:t>
            </a:r>
          </a:p>
        </p:txBody>
      </p:sp>
      <p:sp>
        <p:nvSpPr>
          <p:cNvPr id="3" name="副标题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投影片編號版面配置區 5"/>
          <p:cNvSpPr>
            <a:spLocks noGrp="1"/>
          </p:cNvSpPr>
          <p:nvPr>
            <p:ph type="sldNum" sz="quarter" idx="10"/>
          </p:nvPr>
        </p:nvSpPr>
        <p:spPr/>
        <p:txBody>
          <a:bodyPr/>
          <a:lstStyle>
            <a:lvl1pPr>
              <a:defRPr/>
            </a:lvl1pPr>
          </a:lstStyle>
          <a:p>
            <a:pPr>
              <a:defRPr/>
            </a:pPr>
            <a:fld id="{B4F2C79E-1A67-42C5-A740-AC7CFD13C134}" type="slidenum">
              <a:rPr lang="zh-TW" altLang="en-US"/>
              <a:pPr>
                <a:defRPr/>
              </a:pPr>
              <a:t>‹#›</a:t>
            </a:fld>
            <a:endParaRPr lang="en-US" altLang="zh-TW" dirty="0"/>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投影片編號版面配置區 5"/>
          <p:cNvSpPr>
            <a:spLocks noGrp="1"/>
          </p:cNvSpPr>
          <p:nvPr>
            <p:ph type="sldNum" sz="quarter" idx="10"/>
          </p:nvPr>
        </p:nvSpPr>
        <p:spPr/>
        <p:txBody>
          <a:bodyPr/>
          <a:lstStyle>
            <a:lvl1pPr>
              <a:defRPr/>
            </a:lvl1pPr>
          </a:lstStyle>
          <a:p>
            <a:pPr>
              <a:defRPr/>
            </a:pPr>
            <a:fld id="{470149DD-6A50-4D4C-95F0-5400F75B9D2F}" type="slidenum">
              <a:rPr lang="zh-TW" altLang="en-US"/>
              <a:pPr>
                <a:defRPr/>
              </a:pPr>
              <a:t>‹#›</a:t>
            </a:fld>
            <a:endParaRPr lang="en-US" altLang="zh-TW" dirty="0"/>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82638" y="4406900"/>
            <a:ext cx="8420100" cy="1362075"/>
          </a:xfrm>
        </p:spPr>
        <p:txBody>
          <a:bodyPr/>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投影片編號版面配置區 5"/>
          <p:cNvSpPr>
            <a:spLocks noGrp="1"/>
          </p:cNvSpPr>
          <p:nvPr>
            <p:ph type="sldNum" sz="quarter" idx="10"/>
          </p:nvPr>
        </p:nvSpPr>
        <p:spPr/>
        <p:txBody>
          <a:bodyPr/>
          <a:lstStyle>
            <a:lvl1pPr>
              <a:defRPr/>
            </a:lvl1pPr>
          </a:lstStyle>
          <a:p>
            <a:pPr>
              <a:defRPr/>
            </a:pPr>
            <a:fld id="{689C6FBB-4C0F-4621-A80F-48C7F37217CE}" type="slidenum">
              <a:rPr lang="zh-TW" altLang="en-US"/>
              <a:pPr>
                <a:defRPr/>
              </a:pPr>
              <a:t>‹#›</a:t>
            </a:fld>
            <a:endParaRPr lang="en-US" altLang="zh-TW" dirty="0"/>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344488" y="1196975"/>
            <a:ext cx="4567237" cy="4968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5064125" y="1196975"/>
            <a:ext cx="4568825" cy="4968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投影片編號版面配置區 5"/>
          <p:cNvSpPr>
            <a:spLocks noGrp="1"/>
          </p:cNvSpPr>
          <p:nvPr>
            <p:ph type="sldNum" sz="quarter" idx="10"/>
          </p:nvPr>
        </p:nvSpPr>
        <p:spPr/>
        <p:txBody>
          <a:bodyPr/>
          <a:lstStyle>
            <a:lvl1pPr>
              <a:defRPr/>
            </a:lvl1pPr>
          </a:lstStyle>
          <a:p>
            <a:pPr>
              <a:defRPr/>
            </a:pPr>
            <a:fld id="{D92559F9-596D-4ECD-B231-F668B0BF156A}" type="slidenum">
              <a:rPr lang="zh-TW" altLang="en-US"/>
              <a:pPr>
                <a:defRPr/>
              </a:pPr>
              <a:t>‹#›</a:t>
            </a:fld>
            <a:endParaRPr lang="en-US" altLang="zh-TW" dirty="0"/>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95300" y="274638"/>
            <a:ext cx="89154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投影片編號版面配置區 5"/>
          <p:cNvSpPr>
            <a:spLocks noGrp="1"/>
          </p:cNvSpPr>
          <p:nvPr>
            <p:ph type="sldNum" sz="quarter" idx="10"/>
          </p:nvPr>
        </p:nvSpPr>
        <p:spPr/>
        <p:txBody>
          <a:bodyPr/>
          <a:lstStyle>
            <a:lvl1pPr>
              <a:defRPr/>
            </a:lvl1pPr>
          </a:lstStyle>
          <a:p>
            <a:pPr>
              <a:defRPr/>
            </a:pPr>
            <a:fld id="{636EAD6F-B981-4BC4-8320-E30671EE3FC8}" type="slidenum">
              <a:rPr lang="zh-TW" altLang="en-US"/>
              <a:pPr>
                <a:defRPr/>
              </a:pPr>
              <a:t>‹#›</a:t>
            </a:fld>
            <a:endParaRPr lang="en-US" altLang="zh-TW" dirty="0"/>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投影片編號版面配置區 5"/>
          <p:cNvSpPr>
            <a:spLocks noGrp="1"/>
          </p:cNvSpPr>
          <p:nvPr>
            <p:ph type="sldNum" sz="quarter" idx="10"/>
          </p:nvPr>
        </p:nvSpPr>
        <p:spPr/>
        <p:txBody>
          <a:bodyPr/>
          <a:lstStyle>
            <a:lvl1pPr>
              <a:defRPr/>
            </a:lvl1pPr>
          </a:lstStyle>
          <a:p>
            <a:pPr>
              <a:defRPr/>
            </a:pPr>
            <a:fld id="{CDA7DE40-DF79-454F-839B-8E01B4AD9046}" type="slidenum">
              <a:rPr lang="zh-TW" altLang="en-US"/>
              <a:pPr>
                <a:defRPr/>
              </a:pPr>
              <a:t>‹#›</a:t>
            </a:fld>
            <a:endParaRPr lang="en-US" altLang="zh-TW" dirty="0"/>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投影片編號版面配置區 5"/>
          <p:cNvSpPr>
            <a:spLocks noGrp="1"/>
          </p:cNvSpPr>
          <p:nvPr>
            <p:ph type="sldNum" sz="quarter" idx="10"/>
          </p:nvPr>
        </p:nvSpPr>
        <p:spPr/>
        <p:txBody>
          <a:bodyPr/>
          <a:lstStyle>
            <a:lvl1pPr>
              <a:defRPr/>
            </a:lvl1pPr>
          </a:lstStyle>
          <a:p>
            <a:pPr>
              <a:defRPr/>
            </a:pPr>
            <a:fld id="{72C34146-EBFB-464E-9EE8-DB524459F57D}" type="slidenum">
              <a:rPr lang="zh-TW" altLang="en-US"/>
              <a:pPr>
                <a:defRPr/>
              </a:pPr>
              <a:t>‹#›</a:t>
            </a:fld>
            <a:endParaRPr lang="en-US" altLang="zh-TW" dirty="0"/>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95300" y="273050"/>
            <a:ext cx="3259138"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投影片編號版面配置區 5"/>
          <p:cNvSpPr>
            <a:spLocks noGrp="1"/>
          </p:cNvSpPr>
          <p:nvPr>
            <p:ph type="sldNum" sz="quarter" idx="10"/>
          </p:nvPr>
        </p:nvSpPr>
        <p:spPr/>
        <p:txBody>
          <a:bodyPr/>
          <a:lstStyle>
            <a:lvl1pPr>
              <a:defRPr/>
            </a:lvl1pPr>
          </a:lstStyle>
          <a:p>
            <a:pPr>
              <a:defRPr/>
            </a:pPr>
            <a:fld id="{A20615D8-DC7B-4349-9372-A5B4B057A80F}" type="slidenum">
              <a:rPr lang="zh-TW" altLang="en-US"/>
              <a:pPr>
                <a:defRPr/>
              </a:pPr>
              <a:t>‹#›</a:t>
            </a:fld>
            <a:endParaRPr lang="en-US" altLang="zh-TW" dirty="0"/>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41513" y="4800600"/>
            <a:ext cx="59436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投影片編號版面配置區 5"/>
          <p:cNvSpPr>
            <a:spLocks noGrp="1"/>
          </p:cNvSpPr>
          <p:nvPr>
            <p:ph type="sldNum" sz="quarter" idx="10"/>
          </p:nvPr>
        </p:nvSpPr>
        <p:spPr/>
        <p:txBody>
          <a:bodyPr/>
          <a:lstStyle>
            <a:lvl1pPr>
              <a:defRPr/>
            </a:lvl1pPr>
          </a:lstStyle>
          <a:p>
            <a:pPr>
              <a:defRPr/>
            </a:pPr>
            <a:fld id="{8411D72B-B5EC-43B3-8F00-F44743AA8FDC}" type="slidenum">
              <a:rPr lang="zh-TW" altLang="en-US"/>
              <a:pPr>
                <a:defRPr/>
              </a:pPr>
              <a:t>‹#›</a:t>
            </a:fld>
            <a:endParaRPr lang="en-US" altLang="zh-TW" dirty="0"/>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標題內文與圖片">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2216150" y="328613"/>
            <a:ext cx="7416800" cy="599039"/>
          </a:xfrm>
        </p:spPr>
        <p:txBody>
          <a:bodyPr/>
          <a:lstStyle>
            <a:lvl1pPr>
              <a:defRPr sz="3600" b="1">
                <a:latin typeface="+mj-lt"/>
                <a:ea typeface="微軟正黑體" pitchFamily="34" charset="-120"/>
              </a:defRPr>
            </a:lvl1pPr>
          </a:lstStyle>
          <a:p>
            <a:r>
              <a:rPr lang="en-US" altLang="zh-TW" dirty="0"/>
              <a:t>ABC</a:t>
            </a:r>
            <a:endParaRPr lang="zh-CN" altLang="en-US" dirty="0"/>
          </a:p>
        </p:txBody>
      </p:sp>
      <p:sp>
        <p:nvSpPr>
          <p:cNvPr id="4" name="投影片編號版面配置區 5"/>
          <p:cNvSpPr>
            <a:spLocks noGrp="1"/>
          </p:cNvSpPr>
          <p:nvPr>
            <p:ph type="sldNum" sz="quarter" idx="10"/>
          </p:nvPr>
        </p:nvSpPr>
        <p:spPr/>
        <p:txBody>
          <a:bodyPr/>
          <a:lstStyle>
            <a:lvl1pPr>
              <a:defRPr/>
            </a:lvl1pPr>
          </a:lstStyle>
          <a:p>
            <a:pPr>
              <a:defRPr/>
            </a:pPr>
            <a:fld id="{789F45FC-BBBF-43DD-AE50-F6AFC0AD7C66}" type="slidenum">
              <a:rPr lang="zh-TW" altLang="en-US"/>
              <a:pPr>
                <a:defRPr/>
              </a:pPr>
              <a:t>‹#›</a:t>
            </a:fld>
            <a:endParaRPr lang="en-US" altLang="zh-TW" dirty="0"/>
          </a:p>
        </p:txBody>
      </p:sp>
      <p:sp>
        <p:nvSpPr>
          <p:cNvPr id="6" name="文字版面配置區 5"/>
          <p:cNvSpPr>
            <a:spLocks noGrp="1"/>
          </p:cNvSpPr>
          <p:nvPr>
            <p:ph type="body" sz="quarter" idx="11" hasCustomPrompt="1"/>
          </p:nvPr>
        </p:nvSpPr>
        <p:spPr>
          <a:xfrm>
            <a:off x="795338" y="994053"/>
            <a:ext cx="8826500" cy="795338"/>
          </a:xfrm>
        </p:spPr>
        <p:txBody>
          <a:bodyPr/>
          <a:lstStyle>
            <a:lvl1pPr marL="0" indent="0">
              <a:spcBef>
                <a:spcPts val="0"/>
              </a:spcBef>
              <a:buFontTx/>
              <a:buNone/>
              <a:defRPr sz="2000">
                <a:latin typeface="+mn-lt"/>
                <a:cs typeface="Arial" pitchFamily="34" charset="0"/>
              </a:defRPr>
            </a:lvl1pPr>
          </a:lstStyle>
          <a:p>
            <a:pPr lvl="0"/>
            <a:r>
              <a:rPr lang="en-US" altLang="zh-TW" dirty="0"/>
              <a:t>ABC</a:t>
            </a:r>
          </a:p>
          <a:p>
            <a:pPr lvl="0"/>
            <a:r>
              <a:rPr lang="en-US" altLang="zh-TW" dirty="0"/>
              <a:t>def</a:t>
            </a:r>
            <a:endParaRPr lang="zh-TW" altLang="en-US" dirty="0"/>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2025" y="328613"/>
            <a:ext cx="2320925" cy="5837237"/>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344488" y="328613"/>
            <a:ext cx="6815137" cy="5837237"/>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投影片編號版面配置區 5"/>
          <p:cNvSpPr>
            <a:spLocks noGrp="1"/>
          </p:cNvSpPr>
          <p:nvPr>
            <p:ph type="sldNum" sz="quarter" idx="10"/>
          </p:nvPr>
        </p:nvSpPr>
        <p:spPr/>
        <p:txBody>
          <a:bodyPr/>
          <a:lstStyle>
            <a:lvl1pPr>
              <a:defRPr/>
            </a:lvl1pPr>
          </a:lstStyle>
          <a:p>
            <a:pPr>
              <a:defRPr/>
            </a:pPr>
            <a:fld id="{74E0A656-877D-478E-827D-AAC6AB9C8357}" type="slidenum">
              <a:rPr lang="zh-TW" altLang="en-US"/>
              <a:pPr>
                <a:defRPr/>
              </a:pPr>
              <a:t>‹#›</a:t>
            </a:fld>
            <a:endParaRPr lang="en-US" altLang="zh-TW" dirty="0"/>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Insert Page">
    <p:spTree>
      <p:nvGrpSpPr>
        <p:cNvPr id="1" name=""/>
        <p:cNvGrpSpPr/>
        <p:nvPr/>
      </p:nvGrpSpPr>
      <p:grpSpPr>
        <a:xfrm>
          <a:off x="0" y="0"/>
          <a:ext cx="0" cy="0"/>
          <a:chOff x="0" y="0"/>
          <a:chExt cx="0" cy="0"/>
        </a:xfrm>
      </p:grpSpPr>
      <p:pic>
        <p:nvPicPr>
          <p:cNvPr id="4" name="圖片 2"/>
          <p:cNvPicPr>
            <a:picLocks noChangeAspect="1"/>
          </p:cNvPicPr>
          <p:nvPr/>
        </p:nvPicPr>
        <p:blipFill>
          <a:blip r:embed="rId2" cstate="print"/>
          <a:srcRect/>
          <a:stretch>
            <a:fillRect/>
          </a:stretch>
        </p:blipFill>
        <p:spPr bwMode="auto">
          <a:xfrm>
            <a:off x="0" y="0"/>
            <a:ext cx="9902825" cy="6856413"/>
          </a:xfrm>
          <a:prstGeom prst="rect">
            <a:avLst/>
          </a:prstGeom>
          <a:noFill/>
          <a:ln w="9525">
            <a:noFill/>
            <a:miter lim="800000"/>
            <a:headEnd/>
            <a:tailEnd/>
          </a:ln>
        </p:spPr>
      </p:pic>
      <p:sp>
        <p:nvSpPr>
          <p:cNvPr id="9" name="文字版面配置區 3"/>
          <p:cNvSpPr>
            <a:spLocks noGrp="1"/>
          </p:cNvSpPr>
          <p:nvPr>
            <p:ph type="body" sz="half" idx="2"/>
          </p:nvPr>
        </p:nvSpPr>
        <p:spPr>
          <a:xfrm>
            <a:off x="2504728" y="1988840"/>
            <a:ext cx="7056784" cy="3888432"/>
          </a:xfrm>
        </p:spPr>
        <p:txBody>
          <a:bodyPr>
            <a:normAutofit/>
          </a:bodyPr>
          <a:lstStyle>
            <a:lvl1pPr marL="285750" indent="-285750">
              <a:lnSpc>
                <a:spcPts val="1800"/>
              </a:lnSpc>
              <a:spcBef>
                <a:spcPts val="2200"/>
              </a:spcBef>
              <a:buFont typeface="Arial" pitchFamily="34" charset="0"/>
              <a:buChar char="•"/>
              <a:defRPr sz="2800">
                <a:solidFill>
                  <a:schemeClr val="tx1"/>
                </a:solidFill>
                <a:latin typeface="Arial" pitchFamily="34" charset="0"/>
                <a:cs typeface="Arial" pitchFamily="34" charset="0"/>
              </a:defRPr>
            </a:lvl1pPr>
            <a:lvl2pPr marL="457200" indent="0">
              <a:buNone/>
              <a:defRPr sz="2800">
                <a:solidFill>
                  <a:schemeClr val="tx1"/>
                </a:solidFill>
              </a:defRPr>
            </a:lvl2pPr>
            <a:lvl3pPr marL="914400" indent="0">
              <a:buNone/>
              <a:defRPr sz="2800">
                <a:solidFill>
                  <a:schemeClr val="tx1"/>
                </a:solidFill>
              </a:defRPr>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dirty="0"/>
              <a:t>按一下以編輯母片文字樣式</a:t>
            </a:r>
          </a:p>
        </p:txBody>
      </p:sp>
      <p:sp>
        <p:nvSpPr>
          <p:cNvPr id="10" name="標題 1"/>
          <p:cNvSpPr>
            <a:spLocks noGrp="1"/>
          </p:cNvSpPr>
          <p:nvPr>
            <p:ph type="ctrTitle"/>
          </p:nvPr>
        </p:nvSpPr>
        <p:spPr>
          <a:xfrm>
            <a:off x="2504727" y="404664"/>
            <a:ext cx="6984777" cy="1224136"/>
          </a:xfrm>
        </p:spPr>
        <p:txBody>
          <a:bodyPr>
            <a:noAutofit/>
          </a:bodyPr>
          <a:lstStyle>
            <a:lvl1pPr algn="l">
              <a:defRPr sz="3200" baseline="0">
                <a:solidFill>
                  <a:srgbClr val="0087DC"/>
                </a:solidFill>
                <a:latin typeface="Arial" pitchFamily="34" charset="0"/>
                <a:cs typeface="Arial" pitchFamily="34" charset="0"/>
              </a:defRPr>
            </a:lvl1pPr>
          </a:lstStyle>
          <a:p>
            <a:r>
              <a:rPr lang="zh-TW" altLang="en-US"/>
              <a:t>按一下以編輯母片標題樣式</a:t>
            </a:r>
            <a:endParaRPr lang="zh-TW" altLang="en-US" dirty="0"/>
          </a:p>
        </p:txBody>
      </p:sp>
      <p:sp>
        <p:nvSpPr>
          <p:cNvPr id="5" name="投影片編號版面配置區 5"/>
          <p:cNvSpPr>
            <a:spLocks noGrp="1"/>
          </p:cNvSpPr>
          <p:nvPr>
            <p:ph type="sldNum" sz="quarter" idx="10"/>
          </p:nvPr>
        </p:nvSpPr>
        <p:spPr/>
        <p:txBody>
          <a:bodyPr/>
          <a:lstStyle>
            <a:lvl1pPr algn="ctr">
              <a:defRPr kumimoji="0" sz="1200">
                <a:solidFill>
                  <a:srgbClr val="898989"/>
                </a:solidFill>
                <a:latin typeface="Arial" charset="0"/>
                <a:ea typeface="PMingLiU" pitchFamily="18" charset="-120"/>
              </a:defRPr>
            </a:lvl1pPr>
          </a:lstStyle>
          <a:p>
            <a:pPr>
              <a:defRPr/>
            </a:pPr>
            <a:fld id="{AA282937-A732-428A-A401-4BEDE3F6EA10}" type="slidenum">
              <a:rPr lang="zh-TW" altLang="en-US"/>
              <a:pPr>
                <a:defRPr/>
              </a:pPr>
              <a:t>‹#›</a:t>
            </a:fld>
            <a:endParaRPr lang="zh-TW" altLang="en-US"/>
          </a:p>
        </p:txBody>
      </p:sp>
    </p:spTree>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Insert Page">
    <p:spTree>
      <p:nvGrpSpPr>
        <p:cNvPr id="1" name=""/>
        <p:cNvGrpSpPr/>
        <p:nvPr/>
      </p:nvGrpSpPr>
      <p:grpSpPr>
        <a:xfrm>
          <a:off x="0" y="0"/>
          <a:ext cx="0" cy="0"/>
          <a:chOff x="0" y="0"/>
          <a:chExt cx="0" cy="0"/>
        </a:xfrm>
      </p:grpSpPr>
      <p:pic>
        <p:nvPicPr>
          <p:cNvPr id="4" name="Picture 8" descr="logo"/>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44488" y="333375"/>
            <a:ext cx="1511300" cy="468313"/>
          </a:xfrm>
          <a:prstGeom prst="rect">
            <a:avLst/>
          </a:prstGeom>
          <a:noFill/>
          <a:ln w="9525">
            <a:noFill/>
            <a:miter lim="800000"/>
            <a:headEnd/>
            <a:tailEnd/>
          </a:ln>
        </p:spPr>
      </p:pic>
      <p:sp>
        <p:nvSpPr>
          <p:cNvPr id="9" name="文字版面配置區 3"/>
          <p:cNvSpPr>
            <a:spLocks noGrp="1"/>
          </p:cNvSpPr>
          <p:nvPr>
            <p:ph type="body" sz="half" idx="2"/>
          </p:nvPr>
        </p:nvSpPr>
        <p:spPr>
          <a:xfrm>
            <a:off x="2504728" y="1988840"/>
            <a:ext cx="7056784" cy="3888432"/>
          </a:xfrm>
        </p:spPr>
        <p:txBody>
          <a:bodyPr>
            <a:normAutofit/>
          </a:bodyPr>
          <a:lstStyle>
            <a:lvl1pPr marL="285750" indent="-285750">
              <a:lnSpc>
                <a:spcPts val="1800"/>
              </a:lnSpc>
              <a:spcBef>
                <a:spcPts val="2200"/>
              </a:spcBef>
              <a:buFont typeface="Arial" pitchFamily="34" charset="0"/>
              <a:buChar char="•"/>
              <a:defRPr sz="2800">
                <a:solidFill>
                  <a:schemeClr val="tx1"/>
                </a:solidFill>
                <a:latin typeface="Arial" pitchFamily="34" charset="0"/>
                <a:cs typeface="Arial" pitchFamily="34" charset="0"/>
              </a:defRPr>
            </a:lvl1pPr>
            <a:lvl2pPr marL="457200" indent="0">
              <a:buNone/>
              <a:defRPr sz="2800">
                <a:solidFill>
                  <a:schemeClr val="tx1"/>
                </a:solidFill>
              </a:defRPr>
            </a:lvl2pPr>
            <a:lvl3pPr marL="914400" indent="0">
              <a:buNone/>
              <a:defRPr sz="2800">
                <a:solidFill>
                  <a:schemeClr val="tx1"/>
                </a:solidFill>
              </a:defRPr>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dirty="0"/>
              <a:t>按一下以編輯母片文字樣式</a:t>
            </a:r>
          </a:p>
        </p:txBody>
      </p:sp>
      <p:sp>
        <p:nvSpPr>
          <p:cNvPr id="10" name="標題 1"/>
          <p:cNvSpPr>
            <a:spLocks noGrp="1"/>
          </p:cNvSpPr>
          <p:nvPr>
            <p:ph type="ctrTitle"/>
          </p:nvPr>
        </p:nvSpPr>
        <p:spPr>
          <a:xfrm>
            <a:off x="2504728" y="404664"/>
            <a:ext cx="6984776" cy="1224136"/>
          </a:xfrm>
        </p:spPr>
        <p:txBody>
          <a:bodyPr>
            <a:noAutofit/>
          </a:bodyPr>
          <a:lstStyle>
            <a:lvl1pPr algn="l">
              <a:defRPr sz="3200" baseline="0">
                <a:solidFill>
                  <a:srgbClr val="0087DC"/>
                </a:solidFill>
                <a:latin typeface="Arial" pitchFamily="34" charset="0"/>
                <a:cs typeface="Arial" pitchFamily="34" charset="0"/>
              </a:defRPr>
            </a:lvl1pPr>
          </a:lstStyle>
          <a:p>
            <a:r>
              <a:rPr lang="zh-TW" altLang="en-US"/>
              <a:t>按一下以編輯母片標題樣式</a:t>
            </a:r>
            <a:endParaRPr lang="zh-TW" altLang="en-US" dirty="0"/>
          </a:p>
        </p:txBody>
      </p:sp>
      <p:sp>
        <p:nvSpPr>
          <p:cNvPr id="6" name="投影片編號版面配置區 5"/>
          <p:cNvSpPr>
            <a:spLocks noGrp="1"/>
          </p:cNvSpPr>
          <p:nvPr>
            <p:ph type="sldNum" sz="quarter" idx="10"/>
          </p:nvPr>
        </p:nvSpPr>
        <p:spPr>
          <a:xfrm>
            <a:off x="3938588" y="6308725"/>
            <a:ext cx="2311400" cy="365125"/>
          </a:xfrm>
          <a:prstGeom prst="rect">
            <a:avLst/>
          </a:prstGeom>
        </p:spPr>
        <p:txBody>
          <a:bodyPr vert="horz" wrap="square" lIns="91440" tIns="45720" rIns="91440" bIns="45720" numCol="1" anchor="ctr" anchorCtr="0" compatLnSpc="1">
            <a:prstTxWarp prst="textNoShape">
              <a:avLst/>
            </a:prstTxWarp>
          </a:bodyPr>
          <a:lstStyle>
            <a:lvl1pPr algn="ctr">
              <a:defRPr kumimoji="0" sz="1200">
                <a:solidFill>
                  <a:srgbClr val="898989"/>
                </a:solidFill>
                <a:latin typeface="Arial" pitchFamily="34" charset="0"/>
                <a:ea typeface="新細明體" pitchFamily="18" charset="-120"/>
                <a:cs typeface="+mn-cs"/>
              </a:defRPr>
            </a:lvl1pPr>
          </a:lstStyle>
          <a:p>
            <a:pPr>
              <a:defRPr/>
            </a:pPr>
            <a:fld id="{3588197A-2D3C-4E29-B552-91CE4907EC8F}" type="slidenum">
              <a:rPr lang="zh-TW" altLang="en-US"/>
              <a:pPr>
                <a:defRPr/>
              </a:pPr>
              <a:t>‹#›</a:t>
            </a:fld>
            <a:endParaRPr lang="en-US" altLang="zh-TW" dirty="0"/>
          </a:p>
        </p:txBody>
      </p:sp>
    </p:spTree>
  </p:cSld>
  <p:clrMapOvr>
    <a:masterClrMapping/>
  </p:clrMapOvr>
  <p:transition spd="med">
    <p:fade/>
  </p:transition>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pic>
        <p:nvPicPr>
          <p:cNvPr id="3" name="Picture 8" descr="back_4 3_ha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137150" y="-7938"/>
            <a:ext cx="4779963" cy="6873876"/>
          </a:xfrm>
          <a:prstGeom prst="rect">
            <a:avLst/>
          </a:prstGeom>
          <a:noFill/>
          <a:ln w="9525">
            <a:noFill/>
            <a:miter lim="800000"/>
            <a:headEnd/>
            <a:tailEnd/>
          </a:ln>
        </p:spPr>
      </p:pic>
      <p:sp>
        <p:nvSpPr>
          <p:cNvPr id="8" name="標題 1"/>
          <p:cNvSpPr>
            <a:spLocks noGrp="1"/>
          </p:cNvSpPr>
          <p:nvPr>
            <p:ph type="ctrTitle"/>
          </p:nvPr>
        </p:nvSpPr>
        <p:spPr>
          <a:xfrm>
            <a:off x="742950" y="764704"/>
            <a:ext cx="4990137" cy="4032448"/>
          </a:xfrm>
        </p:spPr>
        <p:txBody>
          <a:bodyPr>
            <a:noAutofit/>
          </a:bodyPr>
          <a:lstStyle>
            <a:lvl1pPr algn="l">
              <a:defRPr sz="3600" baseline="0">
                <a:solidFill>
                  <a:srgbClr val="0087DC"/>
                </a:solidFill>
                <a:latin typeface="+mj-ea"/>
                <a:ea typeface="+mj-ea"/>
                <a:cs typeface="Arial" pitchFamily="34" charset="0"/>
              </a:defRPr>
            </a:lvl1pPr>
          </a:lstStyle>
          <a:p>
            <a:r>
              <a:rPr lang="zh-TW" altLang="en-US" dirty="0"/>
              <a:t>按一下以編輯母片標題樣式</a:t>
            </a:r>
          </a:p>
        </p:txBody>
      </p:sp>
    </p:spTree>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1_空白">
    <p:spTree>
      <p:nvGrpSpPr>
        <p:cNvPr id="1" name=""/>
        <p:cNvGrpSpPr/>
        <p:nvPr/>
      </p:nvGrpSpPr>
      <p:grpSpPr>
        <a:xfrm>
          <a:off x="0" y="0"/>
          <a:ext cx="0" cy="0"/>
          <a:chOff x="0" y="0"/>
          <a:chExt cx="0" cy="0"/>
        </a:xfrm>
      </p:grpSpPr>
      <p:sp>
        <p:nvSpPr>
          <p:cNvPr id="2" name="投影片編號版面配置區 5"/>
          <p:cNvSpPr>
            <a:spLocks noGrp="1"/>
          </p:cNvSpPr>
          <p:nvPr>
            <p:ph type="sldNum" sz="quarter" idx="10"/>
          </p:nvPr>
        </p:nvSpPr>
        <p:spPr>
          <a:xfrm>
            <a:off x="3939219" y="6308726"/>
            <a:ext cx="2310182" cy="365125"/>
          </a:xfrm>
          <a:prstGeom prst="rect">
            <a:avLst/>
          </a:prstGeom>
        </p:spPr>
        <p:txBody>
          <a:bodyPr/>
          <a:lstStyle>
            <a:lvl1pPr>
              <a:defRPr/>
            </a:lvl1pPr>
          </a:lstStyle>
          <a:p>
            <a:pPr>
              <a:defRPr/>
            </a:pPr>
            <a:fld id="{D6F038BA-68E7-4479-B2A0-30E8F37B321C}" type="slidenum">
              <a:rPr lang="zh-TW" altLang="en-US"/>
              <a:pPr>
                <a:defRPr/>
              </a:pPr>
              <a:t>‹#›</a:t>
            </a:fld>
            <a:endParaRPr lang="zh-TW" altLang="en-US"/>
          </a:p>
        </p:txBody>
      </p:sp>
    </p:spTree>
    <p:extLst>
      <p:ext uri="{BB962C8B-B14F-4D97-AF65-F5344CB8AC3E}">
        <p14:creationId xmlns:p14="http://schemas.microsoft.com/office/powerpoint/2010/main" val="3243808165"/>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3.jpe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標題版面配置區 1"/>
          <p:cNvSpPr>
            <a:spLocks noGrp="1"/>
          </p:cNvSpPr>
          <p:nvPr>
            <p:ph type="title"/>
          </p:nvPr>
        </p:nvSpPr>
        <p:spPr bwMode="auto">
          <a:xfrm>
            <a:off x="776288" y="404813"/>
            <a:ext cx="8569325" cy="16589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a:t>单击以编辑母片标题样式</a:t>
            </a:r>
            <a:endParaRPr lang="zh-TW" altLang="en-US"/>
          </a:p>
        </p:txBody>
      </p:sp>
      <p:sp>
        <p:nvSpPr>
          <p:cNvPr id="3075" name="Rectangle 3"/>
          <p:cNvSpPr>
            <a:spLocks noGrp="1" noChangeArrowheads="1"/>
          </p:cNvSpPr>
          <p:nvPr>
            <p:ph type="body" idx="1"/>
          </p:nvPr>
        </p:nvSpPr>
        <p:spPr bwMode="auto">
          <a:xfrm>
            <a:off x="776288" y="2349500"/>
            <a:ext cx="8569325" cy="647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a:t>单击以编辑母片</a:t>
            </a:r>
            <a:endParaRPr lang="zh-TW" altLang="en-US"/>
          </a:p>
        </p:txBody>
      </p:sp>
      <p:pic>
        <p:nvPicPr>
          <p:cNvPr id="3076" name="Picture 10" descr="Cover_4 3_hand"/>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0" y="3013075"/>
            <a:ext cx="9909175" cy="38465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556" r:id="rId1"/>
    <p:sldLayoutId id="2147484557" r:id="rId2"/>
    <p:sldLayoutId id="2147484558" r:id="rId3"/>
    <p:sldLayoutId id="2147484559" r:id="rId4"/>
    <p:sldLayoutId id="2147484560" r:id="rId5"/>
    <p:sldLayoutId id="2147484561" r:id="rId6"/>
    <p:sldLayoutId id="2147484562" r:id="rId7"/>
    <p:sldLayoutId id="2147484563" r:id="rId8"/>
    <p:sldLayoutId id="2147484564" r:id="rId9"/>
    <p:sldLayoutId id="2147484565" r:id="rId10"/>
    <p:sldLayoutId id="2147484566" r:id="rId11"/>
    <p:sldLayoutId id="2147484581" r:id="rId12"/>
  </p:sldLayoutIdLst>
  <p:transition spd="med"/>
  <p:txStyles>
    <p:titleStyle>
      <a:lvl1pPr algn="l" rtl="0" eaLnBrk="0" fontAlgn="base" hangingPunct="0">
        <a:spcBef>
          <a:spcPct val="0"/>
        </a:spcBef>
        <a:spcAft>
          <a:spcPct val="0"/>
        </a:spcAft>
        <a:defRPr kumimoji="1" sz="3600">
          <a:solidFill>
            <a:srgbClr val="0087DC"/>
          </a:solidFill>
          <a:latin typeface="+mj-lt"/>
          <a:ea typeface="新細明體" pitchFamily="18" charset="-120"/>
          <a:cs typeface="+mj-cs"/>
        </a:defRPr>
      </a:lvl1pPr>
      <a:lvl2pPr algn="l" rtl="0" eaLnBrk="0" fontAlgn="base" hangingPunct="0">
        <a:spcBef>
          <a:spcPct val="0"/>
        </a:spcBef>
        <a:spcAft>
          <a:spcPct val="0"/>
        </a:spcAft>
        <a:defRPr kumimoji="1" sz="3600">
          <a:solidFill>
            <a:srgbClr val="0087DC"/>
          </a:solidFill>
          <a:latin typeface="Arial" pitchFamily="34" charset="0"/>
          <a:ea typeface="新細明體" pitchFamily="18" charset="-120"/>
          <a:cs typeface="Arial" pitchFamily="34" charset="0"/>
        </a:defRPr>
      </a:lvl2pPr>
      <a:lvl3pPr algn="l" rtl="0" eaLnBrk="0" fontAlgn="base" hangingPunct="0">
        <a:spcBef>
          <a:spcPct val="0"/>
        </a:spcBef>
        <a:spcAft>
          <a:spcPct val="0"/>
        </a:spcAft>
        <a:defRPr kumimoji="1" sz="3600">
          <a:solidFill>
            <a:srgbClr val="0087DC"/>
          </a:solidFill>
          <a:latin typeface="Arial" pitchFamily="34" charset="0"/>
          <a:ea typeface="新細明體" pitchFamily="18" charset="-120"/>
          <a:cs typeface="Arial" pitchFamily="34" charset="0"/>
        </a:defRPr>
      </a:lvl3pPr>
      <a:lvl4pPr algn="l" rtl="0" eaLnBrk="0" fontAlgn="base" hangingPunct="0">
        <a:spcBef>
          <a:spcPct val="0"/>
        </a:spcBef>
        <a:spcAft>
          <a:spcPct val="0"/>
        </a:spcAft>
        <a:defRPr kumimoji="1" sz="3600">
          <a:solidFill>
            <a:srgbClr val="0087DC"/>
          </a:solidFill>
          <a:latin typeface="Arial" pitchFamily="34" charset="0"/>
          <a:ea typeface="新細明體" pitchFamily="18" charset="-120"/>
          <a:cs typeface="Arial" pitchFamily="34" charset="0"/>
        </a:defRPr>
      </a:lvl4pPr>
      <a:lvl5pPr algn="l" rtl="0" eaLnBrk="0" fontAlgn="base" hangingPunct="0">
        <a:spcBef>
          <a:spcPct val="0"/>
        </a:spcBef>
        <a:spcAft>
          <a:spcPct val="0"/>
        </a:spcAft>
        <a:defRPr kumimoji="1" sz="3600">
          <a:solidFill>
            <a:srgbClr val="0087DC"/>
          </a:solidFill>
          <a:latin typeface="Arial" pitchFamily="34" charset="0"/>
          <a:ea typeface="新細明體" pitchFamily="18" charset="-120"/>
          <a:cs typeface="Arial" pitchFamily="34" charset="0"/>
        </a:defRPr>
      </a:lvl5pPr>
      <a:lvl6pPr marL="457200" algn="l" rtl="0" fontAlgn="base">
        <a:spcBef>
          <a:spcPct val="0"/>
        </a:spcBef>
        <a:spcAft>
          <a:spcPct val="0"/>
        </a:spcAft>
        <a:defRPr kumimoji="1" sz="3600">
          <a:solidFill>
            <a:srgbClr val="0087DC"/>
          </a:solidFill>
          <a:latin typeface="Arial" pitchFamily="34" charset="0"/>
          <a:ea typeface="PMingLiU" pitchFamily="18" charset="-120"/>
          <a:cs typeface="Arial" pitchFamily="34" charset="0"/>
        </a:defRPr>
      </a:lvl6pPr>
      <a:lvl7pPr marL="914400" algn="l" rtl="0" fontAlgn="base">
        <a:spcBef>
          <a:spcPct val="0"/>
        </a:spcBef>
        <a:spcAft>
          <a:spcPct val="0"/>
        </a:spcAft>
        <a:defRPr kumimoji="1" sz="3600">
          <a:solidFill>
            <a:srgbClr val="0087DC"/>
          </a:solidFill>
          <a:latin typeface="Arial" pitchFamily="34" charset="0"/>
          <a:ea typeface="PMingLiU" pitchFamily="18" charset="-120"/>
          <a:cs typeface="Arial" pitchFamily="34" charset="0"/>
        </a:defRPr>
      </a:lvl7pPr>
      <a:lvl8pPr marL="1371600" algn="l" rtl="0" fontAlgn="base">
        <a:spcBef>
          <a:spcPct val="0"/>
        </a:spcBef>
        <a:spcAft>
          <a:spcPct val="0"/>
        </a:spcAft>
        <a:defRPr kumimoji="1" sz="3600">
          <a:solidFill>
            <a:srgbClr val="0087DC"/>
          </a:solidFill>
          <a:latin typeface="Arial" pitchFamily="34" charset="0"/>
          <a:ea typeface="PMingLiU" pitchFamily="18" charset="-120"/>
          <a:cs typeface="Arial" pitchFamily="34" charset="0"/>
        </a:defRPr>
      </a:lvl8pPr>
      <a:lvl9pPr marL="1828800" algn="l" rtl="0" fontAlgn="base">
        <a:spcBef>
          <a:spcPct val="0"/>
        </a:spcBef>
        <a:spcAft>
          <a:spcPct val="0"/>
        </a:spcAft>
        <a:defRPr kumimoji="1" sz="3600">
          <a:solidFill>
            <a:srgbClr val="0087DC"/>
          </a:solidFill>
          <a:latin typeface="Arial" pitchFamily="34" charset="0"/>
          <a:ea typeface="PMingLiU" pitchFamily="18" charset="-120"/>
          <a:cs typeface="Arial" pitchFamily="34" charset="0"/>
        </a:defRPr>
      </a:lvl9pPr>
    </p:titleStyle>
    <p:bodyStyle>
      <a:lvl1pPr marL="342900" indent="-342900" algn="l" rtl="0" eaLnBrk="0" fontAlgn="base" hangingPunct="0">
        <a:spcBef>
          <a:spcPct val="20000"/>
        </a:spcBef>
        <a:spcAft>
          <a:spcPct val="0"/>
        </a:spcAft>
        <a:buFont typeface="Arial" charset="0"/>
        <a:buChar char="•"/>
        <a:defRPr kumimoji="1" sz="2000">
          <a:solidFill>
            <a:srgbClr val="080808"/>
          </a:solidFill>
          <a:latin typeface="+mn-lt"/>
          <a:ea typeface="新細明體" pitchFamily="18" charset="-120"/>
          <a:cs typeface="+mn-cs"/>
        </a:defRPr>
      </a:lvl1pPr>
      <a:lvl2pPr marL="742950" indent="-285750" algn="l" rtl="0" eaLnBrk="0" fontAlgn="base" hangingPunct="0">
        <a:spcBef>
          <a:spcPct val="20000"/>
        </a:spcBef>
        <a:spcAft>
          <a:spcPct val="0"/>
        </a:spcAft>
        <a:buFont typeface="Arial" charset="0"/>
        <a:buChar char="–"/>
        <a:defRPr kumimoji="1" sz="2800">
          <a:solidFill>
            <a:schemeClr val="tx1"/>
          </a:solidFill>
          <a:latin typeface="+mn-lt"/>
          <a:ea typeface="新細明體" pitchFamily="18" charset="-120"/>
          <a:cs typeface="+mn-cs"/>
        </a:defRPr>
      </a:lvl2pPr>
      <a:lvl3pPr marL="1143000" indent="-228600" algn="l" rtl="0" eaLnBrk="0" fontAlgn="base" hangingPunct="0">
        <a:spcBef>
          <a:spcPct val="20000"/>
        </a:spcBef>
        <a:spcAft>
          <a:spcPct val="0"/>
        </a:spcAft>
        <a:buFont typeface="Arial" charset="0"/>
        <a:buChar char="•"/>
        <a:defRPr kumimoji="1" sz="2400">
          <a:solidFill>
            <a:schemeClr val="tx1"/>
          </a:solidFill>
          <a:latin typeface="+mn-lt"/>
          <a:ea typeface="新細明體" pitchFamily="18" charset="-120"/>
          <a:cs typeface="+mn-cs"/>
        </a:defRPr>
      </a:lvl3pPr>
      <a:lvl4pPr marL="1600200" indent="-228600" algn="l" rtl="0" eaLnBrk="0" fontAlgn="base" hangingPunct="0">
        <a:spcBef>
          <a:spcPct val="20000"/>
        </a:spcBef>
        <a:spcAft>
          <a:spcPct val="0"/>
        </a:spcAft>
        <a:buFont typeface="Arial" charset="0"/>
        <a:buChar char="–"/>
        <a:defRPr kumimoji="1" sz="2000">
          <a:solidFill>
            <a:schemeClr val="tx1"/>
          </a:solidFill>
          <a:latin typeface="+mn-lt"/>
          <a:ea typeface="新細明體" pitchFamily="18" charset="-120"/>
          <a:cs typeface="+mn-cs"/>
        </a:defRPr>
      </a:lvl4pPr>
      <a:lvl5pPr marL="2057400" indent="-228600" algn="l" rtl="0" eaLnBrk="0" fontAlgn="base" hangingPunct="0">
        <a:spcBef>
          <a:spcPct val="20000"/>
        </a:spcBef>
        <a:spcAft>
          <a:spcPct val="0"/>
        </a:spcAft>
        <a:buFont typeface="Arial" charset="0"/>
        <a:buChar char="»"/>
        <a:defRPr kumimoji="1" sz="2000">
          <a:solidFill>
            <a:schemeClr val="tx1"/>
          </a:solidFill>
          <a:latin typeface="+mn-lt"/>
          <a:ea typeface="新細明體" pitchFamily="18" charset="-120"/>
          <a:cs typeface="+mn-cs"/>
        </a:defRPr>
      </a:lvl5pPr>
      <a:lvl6pPr marL="2514600" indent="-228600" algn="l" rtl="0" fontAlgn="base">
        <a:spcBef>
          <a:spcPct val="20000"/>
        </a:spcBef>
        <a:spcAft>
          <a:spcPct val="0"/>
        </a:spcAft>
        <a:buFont typeface="Arial" pitchFamily="34" charset="0"/>
        <a:buChar char="»"/>
        <a:defRPr kumimoji="1" sz="2000">
          <a:solidFill>
            <a:schemeClr val="tx1"/>
          </a:solidFill>
          <a:latin typeface="+mn-lt"/>
          <a:ea typeface="+mn-ea"/>
          <a:cs typeface="+mn-cs"/>
        </a:defRPr>
      </a:lvl6pPr>
      <a:lvl7pPr marL="2971800" indent="-228600" algn="l" rtl="0" fontAlgn="base">
        <a:spcBef>
          <a:spcPct val="20000"/>
        </a:spcBef>
        <a:spcAft>
          <a:spcPct val="0"/>
        </a:spcAft>
        <a:buFont typeface="Arial" pitchFamily="34" charset="0"/>
        <a:buChar char="»"/>
        <a:defRPr kumimoji="1" sz="2000">
          <a:solidFill>
            <a:schemeClr val="tx1"/>
          </a:solidFill>
          <a:latin typeface="+mn-lt"/>
          <a:ea typeface="+mn-ea"/>
          <a:cs typeface="+mn-cs"/>
        </a:defRPr>
      </a:lvl7pPr>
      <a:lvl8pPr marL="3429000" indent="-228600" algn="l" rtl="0" fontAlgn="base">
        <a:spcBef>
          <a:spcPct val="20000"/>
        </a:spcBef>
        <a:spcAft>
          <a:spcPct val="0"/>
        </a:spcAft>
        <a:buFont typeface="Arial" pitchFamily="34" charset="0"/>
        <a:buChar char="»"/>
        <a:defRPr kumimoji="1" sz="2000">
          <a:solidFill>
            <a:schemeClr val="tx1"/>
          </a:solidFill>
          <a:latin typeface="+mn-lt"/>
          <a:ea typeface="+mn-ea"/>
          <a:cs typeface="+mn-cs"/>
        </a:defRPr>
      </a:lvl8pPr>
      <a:lvl9pPr marL="3886200" indent="-228600" algn="l" rtl="0" fontAlgn="base">
        <a:spcBef>
          <a:spcPct val="20000"/>
        </a:spcBef>
        <a:spcAft>
          <a:spcPct val="0"/>
        </a:spcAft>
        <a:buFont typeface="Arial" pitchFamily="34" charset="0"/>
        <a:buChar char="»"/>
        <a:defRPr kumimoji="1" sz="20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descr="logo"/>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344488" y="333375"/>
            <a:ext cx="1511300" cy="468313"/>
          </a:xfrm>
          <a:prstGeom prst="rect">
            <a:avLst/>
          </a:prstGeom>
          <a:noFill/>
          <a:ln w="9525">
            <a:noFill/>
            <a:miter lim="800000"/>
            <a:headEnd/>
            <a:tailEnd/>
          </a:ln>
        </p:spPr>
      </p:pic>
      <p:sp>
        <p:nvSpPr>
          <p:cNvPr id="74755" name="文字方塊 10"/>
          <p:cNvSpPr txBox="1">
            <a:spLocks noChangeArrowheads="1"/>
          </p:cNvSpPr>
          <p:nvPr/>
        </p:nvSpPr>
        <p:spPr bwMode="auto">
          <a:xfrm>
            <a:off x="257175" y="6569075"/>
            <a:ext cx="1793875" cy="244475"/>
          </a:xfrm>
          <a:prstGeom prst="rect">
            <a:avLst/>
          </a:prstGeom>
          <a:noFill/>
          <a:ln w="9525">
            <a:noFill/>
            <a:miter lim="800000"/>
            <a:headEnd/>
            <a:tailEnd/>
          </a:ln>
        </p:spPr>
        <p:txBody>
          <a:bodyPr anchor="b">
            <a:spAutoFit/>
          </a:bodyPr>
          <a:lstStyle/>
          <a:p>
            <a:pPr>
              <a:defRPr/>
            </a:pPr>
            <a:r>
              <a:rPr kumimoji="0" lang="en-US" altLang="zh-TW" sz="1000" dirty="0">
                <a:solidFill>
                  <a:srgbClr val="4D4D4D"/>
                </a:solidFill>
                <a:latin typeface="Arial" pitchFamily="34" charset="0"/>
                <a:ea typeface="新細明體" pitchFamily="18" charset="-120"/>
              </a:rPr>
              <a:t>Delta Confidential</a:t>
            </a:r>
            <a:endParaRPr kumimoji="0" lang="zh-TW" altLang="en-US" sz="1000">
              <a:solidFill>
                <a:srgbClr val="4D4D4D"/>
              </a:solidFill>
              <a:latin typeface="Arial" pitchFamily="34" charset="0"/>
              <a:ea typeface="新細明體" pitchFamily="18" charset="-120"/>
            </a:endParaRPr>
          </a:p>
        </p:txBody>
      </p:sp>
      <p:sp>
        <p:nvSpPr>
          <p:cNvPr id="4100" name="標題版面配置區 1"/>
          <p:cNvSpPr>
            <a:spLocks noGrp="1"/>
          </p:cNvSpPr>
          <p:nvPr>
            <p:ph type="title"/>
          </p:nvPr>
        </p:nvSpPr>
        <p:spPr bwMode="auto">
          <a:xfrm>
            <a:off x="2216150" y="328613"/>
            <a:ext cx="7416800" cy="723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endParaRPr lang="en-US" altLang="zh-TW"/>
          </a:p>
        </p:txBody>
      </p:sp>
      <p:sp>
        <p:nvSpPr>
          <p:cNvPr id="5" name="投影片編號版面配置區 5"/>
          <p:cNvSpPr>
            <a:spLocks noGrp="1"/>
          </p:cNvSpPr>
          <p:nvPr>
            <p:ph type="sldNum" sz="quarter" idx="4"/>
          </p:nvPr>
        </p:nvSpPr>
        <p:spPr>
          <a:xfrm>
            <a:off x="3938588" y="6308725"/>
            <a:ext cx="2311400" cy="365125"/>
          </a:xfrm>
          <a:prstGeom prst="rect">
            <a:avLst/>
          </a:prstGeom>
        </p:spPr>
        <p:txBody>
          <a:bodyPr vert="horz" wrap="square" lIns="91440" tIns="45720" rIns="91440" bIns="45720" numCol="1" anchor="ctr" anchorCtr="0" compatLnSpc="1">
            <a:prstTxWarp prst="textNoShape">
              <a:avLst/>
            </a:prstTxWarp>
          </a:bodyPr>
          <a:lstStyle>
            <a:lvl1pPr algn="ctr">
              <a:defRPr kumimoji="0" sz="1200">
                <a:solidFill>
                  <a:srgbClr val="898989"/>
                </a:solidFill>
                <a:latin typeface="Arial" pitchFamily="34" charset="0"/>
                <a:ea typeface="新細明體" pitchFamily="18" charset="-120"/>
                <a:cs typeface="+mn-cs"/>
              </a:defRPr>
            </a:lvl1pPr>
          </a:lstStyle>
          <a:p>
            <a:pPr>
              <a:defRPr/>
            </a:pPr>
            <a:fld id="{190309D1-D593-479D-BFFC-33A2063A5C87}" type="slidenum">
              <a:rPr lang="zh-TW" altLang="en-US"/>
              <a:pPr>
                <a:defRPr/>
              </a:pPr>
              <a:t>‹#›</a:t>
            </a:fld>
            <a:endParaRPr lang="en-US" altLang="zh-TW" dirty="0"/>
          </a:p>
        </p:txBody>
      </p:sp>
      <p:sp>
        <p:nvSpPr>
          <p:cNvPr id="4102" name="Rectangle 6"/>
          <p:cNvSpPr>
            <a:spLocks noGrp="1" noChangeArrowheads="1"/>
          </p:cNvSpPr>
          <p:nvPr>
            <p:ph type="body" idx="1"/>
          </p:nvPr>
        </p:nvSpPr>
        <p:spPr bwMode="auto">
          <a:xfrm>
            <a:off x="344488" y="1196975"/>
            <a:ext cx="9288462" cy="49688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TW"/>
              <a:t>text</a:t>
            </a:r>
          </a:p>
        </p:txBody>
      </p:sp>
    </p:spTree>
  </p:cSld>
  <p:clrMap bg1="lt1" tx1="dk1" bg2="lt2" tx2="dk2" accent1="accent1" accent2="accent2" accent3="accent3" accent4="accent4" accent5="accent5" accent6="accent6" hlink="hlink" folHlink="folHlink"/>
  <p:sldLayoutIdLst>
    <p:sldLayoutId id="2147484567" r:id="rId1"/>
    <p:sldLayoutId id="2147484568" r:id="rId2"/>
    <p:sldLayoutId id="2147484569" r:id="rId3"/>
    <p:sldLayoutId id="2147484570" r:id="rId4"/>
    <p:sldLayoutId id="2147484571" r:id="rId5"/>
    <p:sldLayoutId id="2147484572" r:id="rId6"/>
    <p:sldLayoutId id="2147484573" r:id="rId7"/>
    <p:sldLayoutId id="2147484574" r:id="rId8"/>
    <p:sldLayoutId id="2147484575" r:id="rId9"/>
    <p:sldLayoutId id="2147484576" r:id="rId10"/>
    <p:sldLayoutId id="2147484577" r:id="rId11"/>
    <p:sldLayoutId id="2147484578" r:id="rId12"/>
  </p:sldLayoutIdLst>
  <p:transition spd="med"/>
  <p:txStyles>
    <p:titleStyle>
      <a:lvl1pPr algn="ctr" rtl="0" eaLnBrk="0" fontAlgn="base" hangingPunct="0">
        <a:spcBef>
          <a:spcPct val="0"/>
        </a:spcBef>
        <a:spcAft>
          <a:spcPct val="0"/>
        </a:spcAft>
        <a:defRPr kumimoji="1" sz="3200">
          <a:solidFill>
            <a:srgbClr val="0087DC"/>
          </a:solidFill>
          <a:latin typeface="+mj-lt"/>
          <a:ea typeface="新細明體" pitchFamily="18" charset="-120"/>
          <a:cs typeface="+mj-cs"/>
        </a:defRPr>
      </a:lvl1pPr>
      <a:lvl2pPr algn="ctr" rtl="0" eaLnBrk="0" fontAlgn="base" hangingPunct="0">
        <a:spcBef>
          <a:spcPct val="0"/>
        </a:spcBef>
        <a:spcAft>
          <a:spcPct val="0"/>
        </a:spcAft>
        <a:defRPr kumimoji="1" sz="3200">
          <a:solidFill>
            <a:srgbClr val="0087DC"/>
          </a:solidFill>
          <a:latin typeface="Arial" pitchFamily="34" charset="0"/>
          <a:ea typeface="新細明體" pitchFamily="18"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新細明體" pitchFamily="18"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新細明體" pitchFamily="18"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新細明體" pitchFamily="18" charset="-120"/>
          <a:cs typeface="Arial" pitchFamily="34" charset="0"/>
        </a:defRPr>
      </a:lvl5pPr>
      <a:lvl6pPr marL="457200" algn="ctr" rtl="0" fontAlgn="base">
        <a:spcBef>
          <a:spcPct val="0"/>
        </a:spcBef>
        <a:spcAft>
          <a:spcPct val="0"/>
        </a:spcAft>
        <a:defRPr kumimoji="1" sz="3200">
          <a:solidFill>
            <a:srgbClr val="0087DC"/>
          </a:solidFill>
          <a:latin typeface="Arial" pitchFamily="34" charset="0"/>
          <a:ea typeface="PMingLiU" pitchFamily="18" charset="-120"/>
          <a:cs typeface="Arial" pitchFamily="34" charset="0"/>
        </a:defRPr>
      </a:lvl6pPr>
      <a:lvl7pPr marL="914400" algn="ctr" rtl="0" fontAlgn="base">
        <a:spcBef>
          <a:spcPct val="0"/>
        </a:spcBef>
        <a:spcAft>
          <a:spcPct val="0"/>
        </a:spcAft>
        <a:defRPr kumimoji="1" sz="3200">
          <a:solidFill>
            <a:srgbClr val="0087DC"/>
          </a:solidFill>
          <a:latin typeface="Arial" pitchFamily="34" charset="0"/>
          <a:ea typeface="PMingLiU" pitchFamily="18" charset="-120"/>
          <a:cs typeface="Arial" pitchFamily="34" charset="0"/>
        </a:defRPr>
      </a:lvl7pPr>
      <a:lvl8pPr marL="1371600" algn="ctr" rtl="0" fontAlgn="base">
        <a:spcBef>
          <a:spcPct val="0"/>
        </a:spcBef>
        <a:spcAft>
          <a:spcPct val="0"/>
        </a:spcAft>
        <a:defRPr kumimoji="1" sz="3200">
          <a:solidFill>
            <a:srgbClr val="0087DC"/>
          </a:solidFill>
          <a:latin typeface="Arial" pitchFamily="34" charset="0"/>
          <a:ea typeface="PMingLiU" pitchFamily="18" charset="-120"/>
          <a:cs typeface="Arial" pitchFamily="34" charset="0"/>
        </a:defRPr>
      </a:lvl8pPr>
      <a:lvl9pPr marL="1828800" algn="ctr" rtl="0" fontAlgn="base">
        <a:spcBef>
          <a:spcPct val="0"/>
        </a:spcBef>
        <a:spcAft>
          <a:spcPct val="0"/>
        </a:spcAft>
        <a:defRPr kumimoji="1" sz="3200">
          <a:solidFill>
            <a:srgbClr val="0087DC"/>
          </a:solidFill>
          <a:latin typeface="Arial" pitchFamily="34" charset="0"/>
          <a:ea typeface="PMingLiU" pitchFamily="18" charset="-120"/>
          <a:cs typeface="Arial" pitchFamily="34" charset="0"/>
        </a:defRPr>
      </a:lvl9pPr>
    </p:titleStyle>
    <p:bodyStyle>
      <a:lvl1pPr marL="342900" indent="-342900" algn="l" rtl="0" eaLnBrk="0" fontAlgn="base" hangingPunct="0">
        <a:spcBef>
          <a:spcPct val="20000"/>
        </a:spcBef>
        <a:spcAft>
          <a:spcPct val="0"/>
        </a:spcAft>
        <a:buFont typeface="Arial" charset="0"/>
        <a:buChar char="•"/>
        <a:defRPr kumimoji="1" sz="2800">
          <a:solidFill>
            <a:schemeClr val="tx1"/>
          </a:solidFill>
          <a:latin typeface="+mn-lt"/>
          <a:ea typeface="新細明體" pitchFamily="18" charset="-120"/>
          <a:cs typeface="+mn-cs"/>
        </a:defRPr>
      </a:lvl1pPr>
      <a:lvl2pPr marL="742950" indent="-285750" algn="l" rtl="0" eaLnBrk="0" fontAlgn="base" hangingPunct="0">
        <a:spcBef>
          <a:spcPct val="20000"/>
        </a:spcBef>
        <a:spcAft>
          <a:spcPct val="0"/>
        </a:spcAft>
        <a:buFont typeface="Arial" charset="0"/>
        <a:buChar char="–"/>
        <a:defRPr kumimoji="1" sz="2800">
          <a:solidFill>
            <a:schemeClr val="tx1"/>
          </a:solidFill>
          <a:latin typeface="+mn-lt"/>
          <a:ea typeface="新細明體" pitchFamily="18" charset="-120"/>
          <a:cs typeface="+mn-cs"/>
        </a:defRPr>
      </a:lvl2pPr>
      <a:lvl3pPr marL="1143000" indent="-228600" algn="l" rtl="0" eaLnBrk="0" fontAlgn="base" hangingPunct="0">
        <a:spcBef>
          <a:spcPct val="20000"/>
        </a:spcBef>
        <a:spcAft>
          <a:spcPct val="0"/>
        </a:spcAft>
        <a:buFont typeface="Arial" charset="0"/>
        <a:buChar char="•"/>
        <a:defRPr kumimoji="1" sz="2400">
          <a:solidFill>
            <a:schemeClr val="tx1"/>
          </a:solidFill>
          <a:latin typeface="+mn-lt"/>
          <a:ea typeface="新細明體" pitchFamily="18" charset="-120"/>
          <a:cs typeface="+mn-cs"/>
        </a:defRPr>
      </a:lvl3pPr>
      <a:lvl4pPr marL="1600200" indent="-228600" algn="l" rtl="0" eaLnBrk="0" fontAlgn="base" hangingPunct="0">
        <a:spcBef>
          <a:spcPct val="20000"/>
        </a:spcBef>
        <a:spcAft>
          <a:spcPct val="0"/>
        </a:spcAft>
        <a:buFont typeface="Arial" charset="0"/>
        <a:buChar char="–"/>
        <a:defRPr kumimoji="1" sz="2000">
          <a:solidFill>
            <a:schemeClr val="tx1"/>
          </a:solidFill>
          <a:latin typeface="+mn-lt"/>
          <a:ea typeface="新細明體" pitchFamily="18" charset="-120"/>
          <a:cs typeface="+mn-cs"/>
        </a:defRPr>
      </a:lvl4pPr>
      <a:lvl5pPr marL="2057400" indent="-228600" algn="l" rtl="0" eaLnBrk="0" fontAlgn="base" hangingPunct="0">
        <a:spcBef>
          <a:spcPct val="20000"/>
        </a:spcBef>
        <a:spcAft>
          <a:spcPct val="0"/>
        </a:spcAft>
        <a:buFont typeface="Arial" charset="0"/>
        <a:buChar char="»"/>
        <a:defRPr kumimoji="1" sz="2000">
          <a:solidFill>
            <a:schemeClr val="tx1"/>
          </a:solidFill>
          <a:latin typeface="+mn-lt"/>
          <a:ea typeface="新細明體" pitchFamily="18" charset="-120"/>
          <a:cs typeface="+mn-cs"/>
        </a:defRPr>
      </a:lvl5pPr>
      <a:lvl6pPr marL="2514600" indent="-228600" algn="l" rtl="0" fontAlgn="base">
        <a:spcBef>
          <a:spcPct val="20000"/>
        </a:spcBef>
        <a:spcAft>
          <a:spcPct val="0"/>
        </a:spcAft>
        <a:buFont typeface="Arial" pitchFamily="34" charset="0"/>
        <a:buChar char="»"/>
        <a:defRPr kumimoji="1" sz="2000">
          <a:solidFill>
            <a:schemeClr val="tx1"/>
          </a:solidFill>
          <a:latin typeface="+mn-lt"/>
          <a:ea typeface="+mn-ea"/>
          <a:cs typeface="+mn-cs"/>
        </a:defRPr>
      </a:lvl6pPr>
      <a:lvl7pPr marL="2971800" indent="-228600" algn="l" rtl="0" fontAlgn="base">
        <a:spcBef>
          <a:spcPct val="20000"/>
        </a:spcBef>
        <a:spcAft>
          <a:spcPct val="0"/>
        </a:spcAft>
        <a:buFont typeface="Arial" pitchFamily="34" charset="0"/>
        <a:buChar char="»"/>
        <a:defRPr kumimoji="1" sz="2000">
          <a:solidFill>
            <a:schemeClr val="tx1"/>
          </a:solidFill>
          <a:latin typeface="+mn-lt"/>
          <a:ea typeface="+mn-ea"/>
          <a:cs typeface="+mn-cs"/>
        </a:defRPr>
      </a:lvl7pPr>
      <a:lvl8pPr marL="3429000" indent="-228600" algn="l" rtl="0" fontAlgn="base">
        <a:spcBef>
          <a:spcPct val="20000"/>
        </a:spcBef>
        <a:spcAft>
          <a:spcPct val="0"/>
        </a:spcAft>
        <a:buFont typeface="Arial" pitchFamily="34" charset="0"/>
        <a:buChar char="»"/>
        <a:defRPr kumimoji="1" sz="2000">
          <a:solidFill>
            <a:schemeClr val="tx1"/>
          </a:solidFill>
          <a:latin typeface="+mn-lt"/>
          <a:ea typeface="+mn-ea"/>
          <a:cs typeface="+mn-cs"/>
        </a:defRPr>
      </a:lvl8pPr>
      <a:lvl9pPr marL="3886200" indent="-228600" algn="l" rtl="0" fontAlgn="base">
        <a:spcBef>
          <a:spcPct val="20000"/>
        </a:spcBef>
        <a:spcAft>
          <a:spcPct val="0"/>
        </a:spcAft>
        <a:buFont typeface="Arial" pitchFamily="34" charset="0"/>
        <a:buChar char="»"/>
        <a:defRPr kumimoji="1" sz="20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標題版面配置區 1"/>
          <p:cNvSpPr>
            <a:spLocks noGrp="1"/>
          </p:cNvSpPr>
          <p:nvPr>
            <p:ph type="title"/>
          </p:nvPr>
        </p:nvSpPr>
        <p:spPr bwMode="auto">
          <a:xfrm>
            <a:off x="577850" y="549275"/>
            <a:ext cx="5681663" cy="3311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按一下以編輯母片標題樣式</a:t>
            </a:r>
          </a:p>
        </p:txBody>
      </p:sp>
      <p:sp>
        <p:nvSpPr>
          <p:cNvPr id="5123" name="Rectangle 5"/>
          <p:cNvSpPr>
            <a:spLocks noGrp="1" noChangeArrowheads="1"/>
          </p:cNvSpPr>
          <p:nvPr>
            <p:ph type="body" idx="1"/>
          </p:nvPr>
        </p:nvSpPr>
        <p:spPr bwMode="auto">
          <a:xfrm>
            <a:off x="560388" y="5805488"/>
            <a:ext cx="4176712" cy="7191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TW"/>
              <a:t>To learn more about Delta, </a:t>
            </a:r>
          </a:p>
          <a:p>
            <a:pPr lvl="0"/>
            <a:r>
              <a:rPr lang="en-US" altLang="zh-TW"/>
              <a:t>please visit www.deltaww.com</a:t>
            </a:r>
            <a:endParaRPr lang="zh-TW" altLang="en-US"/>
          </a:p>
        </p:txBody>
      </p:sp>
    </p:spTree>
  </p:cSld>
  <p:clrMap bg1="lt1" tx1="dk1" bg2="lt2" tx2="dk2" accent1="accent1" accent2="accent2" accent3="accent3" accent4="accent4" accent5="accent5" accent6="accent6" hlink="hlink" folHlink="folHlink"/>
  <p:sldLayoutIdLst>
    <p:sldLayoutId id="2147484579" r:id="rId1"/>
    <p:sldLayoutId id="2147484580" r:id="rId2"/>
    <p:sldLayoutId id="2147484582" r:id="rId3"/>
  </p:sldLayoutIdLst>
  <p:transition spd="med"/>
  <p:txStyles>
    <p:titleStyle>
      <a:lvl1pPr algn="ctr" rtl="0" eaLnBrk="0" fontAlgn="base" hangingPunct="0">
        <a:spcBef>
          <a:spcPct val="0"/>
        </a:spcBef>
        <a:spcAft>
          <a:spcPct val="0"/>
        </a:spcAft>
        <a:defRPr sz="3600" kern="1200">
          <a:solidFill>
            <a:srgbClr val="0087DC"/>
          </a:solidFill>
          <a:latin typeface="Arial" pitchFamily="34" charset="0"/>
          <a:ea typeface="+mj-ea"/>
          <a:cs typeface="+mj-cs"/>
        </a:defRPr>
      </a:lvl1pPr>
      <a:lvl2pPr algn="ctr" rtl="0" eaLnBrk="0" fontAlgn="base" hangingPunct="0">
        <a:spcBef>
          <a:spcPct val="0"/>
        </a:spcBef>
        <a:spcAft>
          <a:spcPct val="0"/>
        </a:spcAft>
        <a:defRPr sz="3600">
          <a:solidFill>
            <a:srgbClr val="0087DC"/>
          </a:solidFill>
          <a:latin typeface="Arial" charset="0"/>
          <a:ea typeface="微軟正黑體" pitchFamily="34" charset="-120"/>
          <a:cs typeface="Arial" charset="0"/>
        </a:defRPr>
      </a:lvl2pPr>
      <a:lvl3pPr algn="ctr" rtl="0" eaLnBrk="0" fontAlgn="base" hangingPunct="0">
        <a:spcBef>
          <a:spcPct val="0"/>
        </a:spcBef>
        <a:spcAft>
          <a:spcPct val="0"/>
        </a:spcAft>
        <a:defRPr sz="3600">
          <a:solidFill>
            <a:srgbClr val="0087DC"/>
          </a:solidFill>
          <a:latin typeface="Arial" charset="0"/>
          <a:ea typeface="微軟正黑體" pitchFamily="34" charset="-120"/>
          <a:cs typeface="Arial" charset="0"/>
        </a:defRPr>
      </a:lvl3pPr>
      <a:lvl4pPr algn="ctr" rtl="0" eaLnBrk="0" fontAlgn="base" hangingPunct="0">
        <a:spcBef>
          <a:spcPct val="0"/>
        </a:spcBef>
        <a:spcAft>
          <a:spcPct val="0"/>
        </a:spcAft>
        <a:defRPr sz="3600">
          <a:solidFill>
            <a:srgbClr val="0087DC"/>
          </a:solidFill>
          <a:latin typeface="Arial" charset="0"/>
          <a:ea typeface="微軟正黑體" pitchFamily="34" charset="-120"/>
          <a:cs typeface="Arial" charset="0"/>
        </a:defRPr>
      </a:lvl4pPr>
      <a:lvl5pPr algn="ctr" rtl="0" eaLnBrk="0" fontAlgn="base" hangingPunct="0">
        <a:spcBef>
          <a:spcPct val="0"/>
        </a:spcBef>
        <a:spcAft>
          <a:spcPct val="0"/>
        </a:spcAft>
        <a:defRPr sz="3600">
          <a:solidFill>
            <a:srgbClr val="0087DC"/>
          </a:solidFill>
          <a:latin typeface="Arial" charset="0"/>
          <a:ea typeface="微軟正黑體" pitchFamily="34" charset="-120"/>
          <a:cs typeface="Arial" charset="0"/>
        </a:defRPr>
      </a:lvl5pPr>
      <a:lvl6pPr marL="457200" algn="l" rtl="0" fontAlgn="base">
        <a:spcBef>
          <a:spcPct val="0"/>
        </a:spcBef>
        <a:spcAft>
          <a:spcPct val="0"/>
        </a:spcAft>
        <a:defRPr sz="3600">
          <a:solidFill>
            <a:srgbClr val="0087DC"/>
          </a:solidFill>
          <a:latin typeface="Arial" charset="0"/>
          <a:ea typeface="微軟正黑體" pitchFamily="34" charset="-120"/>
          <a:cs typeface="Arial" charset="0"/>
        </a:defRPr>
      </a:lvl6pPr>
      <a:lvl7pPr marL="914400" algn="l" rtl="0" fontAlgn="base">
        <a:spcBef>
          <a:spcPct val="0"/>
        </a:spcBef>
        <a:spcAft>
          <a:spcPct val="0"/>
        </a:spcAft>
        <a:defRPr sz="3600">
          <a:solidFill>
            <a:srgbClr val="0087DC"/>
          </a:solidFill>
          <a:latin typeface="Arial" charset="0"/>
          <a:ea typeface="微軟正黑體" pitchFamily="34" charset="-120"/>
          <a:cs typeface="Arial" charset="0"/>
        </a:defRPr>
      </a:lvl7pPr>
      <a:lvl8pPr marL="1371600" algn="l" rtl="0" fontAlgn="base">
        <a:spcBef>
          <a:spcPct val="0"/>
        </a:spcBef>
        <a:spcAft>
          <a:spcPct val="0"/>
        </a:spcAft>
        <a:defRPr sz="3600">
          <a:solidFill>
            <a:srgbClr val="0087DC"/>
          </a:solidFill>
          <a:latin typeface="Arial" charset="0"/>
          <a:ea typeface="微軟正黑體" pitchFamily="34" charset="-120"/>
          <a:cs typeface="Arial" charset="0"/>
        </a:defRPr>
      </a:lvl8pPr>
      <a:lvl9pPr marL="1828800" algn="l" rtl="0" fontAlgn="base">
        <a:spcBef>
          <a:spcPct val="0"/>
        </a:spcBef>
        <a:spcAft>
          <a:spcPct val="0"/>
        </a:spcAft>
        <a:defRPr sz="3600">
          <a:solidFill>
            <a:srgbClr val="0087DC"/>
          </a:solidFill>
          <a:latin typeface="Arial" charset="0"/>
          <a:ea typeface="微軟正黑體" pitchFamily="34" charset="-120"/>
          <a:cs typeface="Arial" charset="0"/>
        </a:defRPr>
      </a:lvl9pPr>
    </p:titleStyle>
    <p:bodyStyle>
      <a:lvl1pPr marL="342900" indent="-342900" algn="l" rtl="0" eaLnBrk="0" fontAlgn="base" hangingPunct="0">
        <a:spcBef>
          <a:spcPct val="20000"/>
        </a:spcBef>
        <a:spcAft>
          <a:spcPct val="0"/>
        </a:spcAft>
        <a:buFont typeface="Arial" charset="0"/>
        <a:buChar char="•"/>
        <a:defRPr sz="1400" kern="1200">
          <a:solidFill>
            <a:srgbClr val="0087DC"/>
          </a:solidFill>
          <a:latin typeface="Arial" pitchFamily="34"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Arial" pitchFamily="34" charset="0"/>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Arial" pitchFamily="34" charset="0"/>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image" Target="../media/image8.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4.xml"/><Relationship Id="rId1" Type="http://schemas.openxmlformats.org/officeDocument/2006/relationships/vmlDrawing" Target="../drawings/vmlDrawing2.vml"/><Relationship Id="rId5" Type="http://schemas.openxmlformats.org/officeDocument/2006/relationships/image" Target="../media/image9.wmf"/><Relationship Id="rId4" Type="http://schemas.openxmlformats.org/officeDocument/2006/relationships/oleObject" Target="../embeddings/oleObject2.bin"/></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5.xml"/><Relationship Id="rId1" Type="http://schemas.openxmlformats.org/officeDocument/2006/relationships/vmlDrawing" Target="../drawings/vmlDrawing3.vml"/><Relationship Id="rId4" Type="http://schemas.openxmlformats.org/officeDocument/2006/relationships/image" Target="../media/image10.wmf"/></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4.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5.xml"/><Relationship Id="rId1" Type="http://schemas.openxmlformats.org/officeDocument/2006/relationships/vmlDrawing" Target="../drawings/vmlDrawing4.vml"/><Relationship Id="rId4" Type="http://schemas.openxmlformats.org/officeDocument/2006/relationships/image" Target="../media/image15.wm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5.xml"/><Relationship Id="rId1" Type="http://schemas.openxmlformats.org/officeDocument/2006/relationships/vmlDrawing" Target="../drawings/vmlDrawing5.vml"/><Relationship Id="rId5" Type="http://schemas.openxmlformats.org/officeDocument/2006/relationships/image" Target="../media/image16.wmf"/><Relationship Id="rId4" Type="http://schemas.openxmlformats.org/officeDocument/2006/relationships/oleObject" Target="../embeddings/oleObject5.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5.xml"/><Relationship Id="rId1" Type="http://schemas.openxmlformats.org/officeDocument/2006/relationships/vmlDrawing" Target="../drawings/vmlDrawing6.vml"/><Relationship Id="rId5" Type="http://schemas.openxmlformats.org/officeDocument/2006/relationships/image" Target="../media/image17.wmf"/><Relationship Id="rId4" Type="http://schemas.openxmlformats.org/officeDocument/2006/relationships/oleObject" Target="../embeddings/oleObject6.bin"/></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5.xml"/><Relationship Id="rId1" Type="http://schemas.openxmlformats.org/officeDocument/2006/relationships/vmlDrawing" Target="../drawings/vmlDrawing7.vml"/><Relationship Id="rId5" Type="http://schemas.openxmlformats.org/officeDocument/2006/relationships/image" Target="../media/image19.wmf"/><Relationship Id="rId4" Type="http://schemas.openxmlformats.org/officeDocument/2006/relationships/oleObject" Target="../embeddings/oleObject7.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5.xml"/><Relationship Id="rId1" Type="http://schemas.openxmlformats.org/officeDocument/2006/relationships/vmlDrawing" Target="../drawings/vmlDrawing8.vml"/><Relationship Id="rId5" Type="http://schemas.openxmlformats.org/officeDocument/2006/relationships/image" Target="../media/image20.wmf"/><Relationship Id="rId4" Type="http://schemas.openxmlformats.org/officeDocument/2006/relationships/oleObject" Target="../embeddings/oleObject8.bin"/></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5.xml"/><Relationship Id="rId1" Type="http://schemas.openxmlformats.org/officeDocument/2006/relationships/vmlDrawing" Target="../drawings/vmlDrawing9.vml"/><Relationship Id="rId5" Type="http://schemas.openxmlformats.org/officeDocument/2006/relationships/image" Target="../media/image22.wmf"/><Relationship Id="rId4" Type="http://schemas.openxmlformats.org/officeDocument/2006/relationships/oleObject" Target="../embeddings/oleObject9.bin"/></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5.xml"/><Relationship Id="rId1" Type="http://schemas.openxmlformats.org/officeDocument/2006/relationships/vmlDrawing" Target="../drawings/vmlDrawing10.vml"/><Relationship Id="rId5" Type="http://schemas.openxmlformats.org/officeDocument/2006/relationships/image" Target="../media/image25.wmf"/><Relationship Id="rId4" Type="http://schemas.openxmlformats.org/officeDocument/2006/relationships/oleObject" Target="../embeddings/oleObject10.bin"/></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25.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5.xml"/><Relationship Id="rId1" Type="http://schemas.openxmlformats.org/officeDocument/2006/relationships/vmlDrawing" Target="../drawings/vmlDrawing11.vml"/><Relationship Id="rId5" Type="http://schemas.openxmlformats.org/officeDocument/2006/relationships/image" Target="../media/image29.wmf"/><Relationship Id="rId4" Type="http://schemas.openxmlformats.org/officeDocument/2006/relationships/oleObject" Target="../embeddings/oleObject11.bin"/></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25.xml"/><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5.xml"/><Relationship Id="rId1" Type="http://schemas.openxmlformats.org/officeDocument/2006/relationships/vmlDrawing" Target="../drawings/vmlDrawing12.vml"/><Relationship Id="rId5" Type="http://schemas.openxmlformats.org/officeDocument/2006/relationships/image" Target="../media/image32.wmf"/><Relationship Id="rId4" Type="http://schemas.openxmlformats.org/officeDocument/2006/relationships/oleObject" Target="../embeddings/oleObject12.bin"/></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2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5.xml"/><Relationship Id="rId1" Type="http://schemas.openxmlformats.org/officeDocument/2006/relationships/vmlDrawing" Target="../drawings/vmlDrawing13.vml"/><Relationship Id="rId5" Type="http://schemas.openxmlformats.org/officeDocument/2006/relationships/image" Target="../media/image33.wmf"/><Relationship Id="rId4" Type="http://schemas.openxmlformats.org/officeDocument/2006/relationships/oleObject" Target="../embeddings/oleObject13.bin"/></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5.xml"/><Relationship Id="rId1" Type="http://schemas.openxmlformats.org/officeDocument/2006/relationships/vmlDrawing" Target="../drawings/vmlDrawing14.vml"/><Relationship Id="rId5" Type="http://schemas.openxmlformats.org/officeDocument/2006/relationships/image" Target="../media/image34.wmf"/><Relationship Id="rId4" Type="http://schemas.openxmlformats.org/officeDocument/2006/relationships/oleObject" Target="../embeddings/oleObject14.bin"/></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5.xml"/><Relationship Id="rId1" Type="http://schemas.openxmlformats.org/officeDocument/2006/relationships/vmlDrawing" Target="../drawings/vmlDrawing15.vml"/><Relationship Id="rId4" Type="http://schemas.openxmlformats.org/officeDocument/2006/relationships/image" Target="../media/image35.wm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5.xml"/><Relationship Id="rId1" Type="http://schemas.openxmlformats.org/officeDocument/2006/relationships/vmlDrawing" Target="../drawings/vmlDrawing16.vml"/><Relationship Id="rId5" Type="http://schemas.openxmlformats.org/officeDocument/2006/relationships/image" Target="../media/image36.wmf"/><Relationship Id="rId4" Type="http://schemas.openxmlformats.org/officeDocument/2006/relationships/oleObject" Target="../embeddings/oleObject16.bin"/></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25.xml"/><Relationship Id="rId1" Type="http://schemas.openxmlformats.org/officeDocument/2006/relationships/vmlDrawing" Target="../drawings/vmlDrawing17.vml"/><Relationship Id="rId6" Type="http://schemas.openxmlformats.org/officeDocument/2006/relationships/image" Target="../media/image38.png"/><Relationship Id="rId5" Type="http://schemas.openxmlformats.org/officeDocument/2006/relationships/oleObject" Target="../embeddings/oleObject18.bin"/><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5.xml"/><Relationship Id="rId1" Type="http://schemas.openxmlformats.org/officeDocument/2006/relationships/vmlDrawing" Target="../drawings/vmlDrawing18.vml"/><Relationship Id="rId4" Type="http://schemas.openxmlformats.org/officeDocument/2006/relationships/image" Target="../media/image39.wmf"/></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5.xml"/><Relationship Id="rId1" Type="http://schemas.openxmlformats.org/officeDocument/2006/relationships/vmlDrawing" Target="../drawings/vmlDrawing19.vml"/><Relationship Id="rId5" Type="http://schemas.openxmlformats.org/officeDocument/2006/relationships/image" Target="../media/image40.wmf"/><Relationship Id="rId4" Type="http://schemas.openxmlformats.org/officeDocument/2006/relationships/oleObject" Target="../embeddings/oleObject20.bin"/></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4.xml"/><Relationship Id="rId1" Type="http://schemas.openxmlformats.org/officeDocument/2006/relationships/slideLayout" Target="../slideLayouts/slideLayout25.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5.xml"/><Relationship Id="rId1" Type="http://schemas.openxmlformats.org/officeDocument/2006/relationships/vmlDrawing" Target="../drawings/vmlDrawing20.vml"/><Relationship Id="rId5" Type="http://schemas.openxmlformats.org/officeDocument/2006/relationships/image" Target="../media/image42.wmf"/><Relationship Id="rId4" Type="http://schemas.openxmlformats.org/officeDocument/2006/relationships/oleObject" Target="../embeddings/oleObject21.bin"/></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5.xml"/><Relationship Id="rId1" Type="http://schemas.openxmlformats.org/officeDocument/2006/relationships/vmlDrawing" Target="../drawings/vmlDrawing21.vml"/><Relationship Id="rId5" Type="http://schemas.openxmlformats.org/officeDocument/2006/relationships/image" Target="../media/image43.wmf"/><Relationship Id="rId4" Type="http://schemas.openxmlformats.org/officeDocument/2006/relationships/oleObject" Target="../embeddings/oleObject22.bin"/></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5.xml"/><Relationship Id="rId1" Type="http://schemas.openxmlformats.org/officeDocument/2006/relationships/vmlDrawing" Target="../drawings/vmlDrawing22.vml"/><Relationship Id="rId5" Type="http://schemas.openxmlformats.org/officeDocument/2006/relationships/image" Target="../media/image44.wmf"/><Relationship Id="rId4" Type="http://schemas.openxmlformats.org/officeDocument/2006/relationships/oleObject" Target="../embeddings/oleObject23.bin"/></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25.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5.xml"/><Relationship Id="rId1" Type="http://schemas.openxmlformats.org/officeDocument/2006/relationships/vmlDrawing" Target="../drawings/vmlDrawing23.vml"/><Relationship Id="rId5" Type="http://schemas.openxmlformats.org/officeDocument/2006/relationships/image" Target="../media/image45.png"/><Relationship Id="rId4" Type="http://schemas.openxmlformats.org/officeDocument/2006/relationships/oleObject" Target="../embeddings/oleObject24.bin"/></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5.xml"/><Relationship Id="rId1" Type="http://schemas.openxmlformats.org/officeDocument/2006/relationships/vmlDrawing" Target="../drawings/vmlDrawing24.vml"/><Relationship Id="rId5" Type="http://schemas.openxmlformats.org/officeDocument/2006/relationships/image" Target="../media/image46.wmf"/><Relationship Id="rId4" Type="http://schemas.openxmlformats.org/officeDocument/2006/relationships/oleObject" Target="../embeddings/oleObject25.bin"/></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25.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5.xml"/><Relationship Id="rId1" Type="http://schemas.openxmlformats.org/officeDocument/2006/relationships/vmlDrawing" Target="../drawings/vmlDrawing25.vml"/><Relationship Id="rId5" Type="http://schemas.openxmlformats.org/officeDocument/2006/relationships/image" Target="../media/image47.wmf"/><Relationship Id="rId4" Type="http://schemas.openxmlformats.org/officeDocument/2006/relationships/oleObject" Target="../embeddings/oleObject26.bin"/></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25.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5.xml"/><Relationship Id="rId1" Type="http://schemas.openxmlformats.org/officeDocument/2006/relationships/vmlDrawing" Target="../drawings/vmlDrawing26.vml"/><Relationship Id="rId5" Type="http://schemas.openxmlformats.org/officeDocument/2006/relationships/image" Target="../media/image48.wmf"/><Relationship Id="rId4" Type="http://schemas.openxmlformats.org/officeDocument/2006/relationships/oleObject" Target="../embeddings/oleObject27.bin"/></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5.xml"/><Relationship Id="rId1" Type="http://schemas.openxmlformats.org/officeDocument/2006/relationships/vmlDrawing" Target="../drawings/vmlDrawing27.vml"/><Relationship Id="rId5" Type="http://schemas.openxmlformats.org/officeDocument/2006/relationships/image" Target="../media/image49.wmf"/><Relationship Id="rId4" Type="http://schemas.openxmlformats.org/officeDocument/2006/relationships/oleObject" Target="../embeddings/oleObject28.bin"/></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5.xml"/><Relationship Id="rId1" Type="http://schemas.openxmlformats.org/officeDocument/2006/relationships/vmlDrawing" Target="../drawings/vmlDrawing28.vml"/><Relationship Id="rId5" Type="http://schemas.openxmlformats.org/officeDocument/2006/relationships/image" Target="../media/image50.wmf"/><Relationship Id="rId4" Type="http://schemas.openxmlformats.org/officeDocument/2006/relationships/oleObject" Target="../embeddings/oleObject29.bin"/></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5.xml"/><Relationship Id="rId1" Type="http://schemas.openxmlformats.org/officeDocument/2006/relationships/vmlDrawing" Target="../drawings/vmlDrawing29.vml"/><Relationship Id="rId5" Type="http://schemas.openxmlformats.org/officeDocument/2006/relationships/image" Target="../media/image51.wmf"/><Relationship Id="rId4" Type="http://schemas.openxmlformats.org/officeDocument/2006/relationships/oleObject" Target="../embeddings/oleObject30.bin"/></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5.xml"/><Relationship Id="rId1" Type="http://schemas.openxmlformats.org/officeDocument/2006/relationships/vmlDrawing" Target="../drawings/vmlDrawing30.vml"/><Relationship Id="rId5" Type="http://schemas.openxmlformats.org/officeDocument/2006/relationships/image" Target="../media/image52.wmf"/><Relationship Id="rId4" Type="http://schemas.openxmlformats.org/officeDocument/2006/relationships/oleObject" Target="../embeddings/oleObject31.bin"/></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5.xml"/><Relationship Id="rId1" Type="http://schemas.openxmlformats.org/officeDocument/2006/relationships/vmlDrawing" Target="../drawings/vmlDrawing31.vml"/><Relationship Id="rId5" Type="http://schemas.openxmlformats.org/officeDocument/2006/relationships/image" Target="../media/image53.wmf"/><Relationship Id="rId4" Type="http://schemas.openxmlformats.org/officeDocument/2006/relationships/oleObject" Target="../embeddings/oleObject32.bin"/></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5.xml"/><Relationship Id="rId1" Type="http://schemas.openxmlformats.org/officeDocument/2006/relationships/vmlDrawing" Target="../drawings/vmlDrawing32.vml"/><Relationship Id="rId5" Type="http://schemas.openxmlformats.org/officeDocument/2006/relationships/image" Target="../media/image54.wmf"/><Relationship Id="rId4" Type="http://schemas.openxmlformats.org/officeDocument/2006/relationships/oleObject" Target="../embeddings/oleObject33.bin"/></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5.xml"/><Relationship Id="rId1" Type="http://schemas.openxmlformats.org/officeDocument/2006/relationships/vmlDrawing" Target="../drawings/vmlDrawing33.vml"/><Relationship Id="rId5" Type="http://schemas.openxmlformats.org/officeDocument/2006/relationships/image" Target="../media/image55.wmf"/><Relationship Id="rId4" Type="http://schemas.openxmlformats.org/officeDocument/2006/relationships/oleObject" Target="../embeddings/oleObject34.bin"/></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5.xml"/><Relationship Id="rId1" Type="http://schemas.openxmlformats.org/officeDocument/2006/relationships/vmlDrawing" Target="../drawings/vmlDrawing34.vml"/><Relationship Id="rId5" Type="http://schemas.openxmlformats.org/officeDocument/2006/relationships/image" Target="../media/image56.wmf"/><Relationship Id="rId4" Type="http://schemas.openxmlformats.org/officeDocument/2006/relationships/oleObject" Target="../embeddings/oleObject35.bin"/></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5.xml"/><Relationship Id="rId1" Type="http://schemas.openxmlformats.org/officeDocument/2006/relationships/vmlDrawing" Target="../drawings/vmlDrawing35.vml"/><Relationship Id="rId5" Type="http://schemas.openxmlformats.org/officeDocument/2006/relationships/image" Target="../media/image57.wmf"/><Relationship Id="rId4" Type="http://schemas.openxmlformats.org/officeDocument/2006/relationships/oleObject" Target="../embeddings/oleObject36.bin"/></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5.xml"/><Relationship Id="rId1" Type="http://schemas.openxmlformats.org/officeDocument/2006/relationships/vmlDrawing" Target="../drawings/vmlDrawing36.vml"/><Relationship Id="rId5" Type="http://schemas.openxmlformats.org/officeDocument/2006/relationships/image" Target="../media/image58.wmf"/><Relationship Id="rId4" Type="http://schemas.openxmlformats.org/officeDocument/2006/relationships/oleObject" Target="../embeddings/oleObject37.bin"/></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5.xml"/><Relationship Id="rId1" Type="http://schemas.openxmlformats.org/officeDocument/2006/relationships/vmlDrawing" Target="../drawings/vmlDrawing37.vml"/><Relationship Id="rId5" Type="http://schemas.openxmlformats.org/officeDocument/2006/relationships/image" Target="../media/image59.wmf"/><Relationship Id="rId4" Type="http://schemas.openxmlformats.org/officeDocument/2006/relationships/oleObject" Target="../embeddings/oleObject38.bin"/></Relationships>
</file>

<file path=ppt/slides/_rels/slide65.xml.rels><?xml version="1.0" encoding="UTF-8" standalone="yes"?>
<Relationships xmlns="http://schemas.openxmlformats.org/package/2006/relationships"><Relationship Id="rId2" Type="http://schemas.openxmlformats.org/officeDocument/2006/relationships/hyperlink" Target="http://www.rts.ua/rus/catshop/827/CNC/" TargetMode="Externa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p:cNvSpPr>
          <p:nvPr/>
        </p:nvSpPr>
        <p:spPr bwMode="auto">
          <a:xfrm>
            <a:off x="716573" y="958850"/>
            <a:ext cx="7977554" cy="720725"/>
          </a:xfrm>
          <a:prstGeom prst="rect">
            <a:avLst/>
          </a:prstGeom>
          <a:noFill/>
          <a:ln w="9525">
            <a:noFill/>
            <a:miter lim="800000"/>
            <a:headEnd/>
            <a:tailEnd/>
          </a:ln>
        </p:spPr>
        <p:txBody>
          <a:bodyPr vert="horz" wrap="square" lIns="99551" tIns="49775" rIns="99551" bIns="49775" numCol="1" anchor="t" anchorCtr="0" compatLnSpc="1">
            <a:prstTxWarp prst="textNoShape">
              <a:avLst/>
            </a:prstTxWarp>
          </a:bodyPr>
          <a:lstStyle>
            <a:lvl1pPr algn="l" rtl="0" eaLnBrk="0" fontAlgn="base" hangingPunct="0">
              <a:spcBef>
                <a:spcPct val="0"/>
              </a:spcBef>
              <a:spcAft>
                <a:spcPct val="0"/>
              </a:spcAft>
              <a:defRPr kumimoji="1" sz="3900">
                <a:solidFill>
                  <a:srgbClr val="0087DC"/>
                </a:solidFill>
                <a:latin typeface="+mj-lt"/>
                <a:ea typeface="+mj-ea"/>
                <a:cs typeface="+mj-cs"/>
              </a:defRPr>
            </a:lvl1pPr>
            <a:lvl2pPr algn="l" rtl="0" eaLnBrk="0" fontAlgn="base" hangingPunct="0">
              <a:spcBef>
                <a:spcPct val="0"/>
              </a:spcBef>
              <a:spcAft>
                <a:spcPct val="0"/>
              </a:spcAft>
              <a:defRPr kumimoji="1" sz="3900">
                <a:solidFill>
                  <a:srgbClr val="0087DC"/>
                </a:solidFill>
                <a:latin typeface="Arial" charset="0"/>
                <a:ea typeface="微軟正黑體" pitchFamily="34" charset="-120"/>
                <a:cs typeface="Arial" charset="0"/>
              </a:defRPr>
            </a:lvl2pPr>
            <a:lvl3pPr algn="l" rtl="0" eaLnBrk="0" fontAlgn="base" hangingPunct="0">
              <a:spcBef>
                <a:spcPct val="0"/>
              </a:spcBef>
              <a:spcAft>
                <a:spcPct val="0"/>
              </a:spcAft>
              <a:defRPr kumimoji="1" sz="3900">
                <a:solidFill>
                  <a:srgbClr val="0087DC"/>
                </a:solidFill>
                <a:latin typeface="Arial" charset="0"/>
                <a:ea typeface="微軟正黑體" pitchFamily="34" charset="-120"/>
                <a:cs typeface="Arial" charset="0"/>
              </a:defRPr>
            </a:lvl3pPr>
            <a:lvl4pPr algn="l" rtl="0" eaLnBrk="0" fontAlgn="base" hangingPunct="0">
              <a:spcBef>
                <a:spcPct val="0"/>
              </a:spcBef>
              <a:spcAft>
                <a:spcPct val="0"/>
              </a:spcAft>
              <a:defRPr kumimoji="1" sz="3900">
                <a:solidFill>
                  <a:srgbClr val="0087DC"/>
                </a:solidFill>
                <a:latin typeface="Arial" charset="0"/>
                <a:ea typeface="微軟正黑體" pitchFamily="34" charset="-120"/>
                <a:cs typeface="Arial" charset="0"/>
              </a:defRPr>
            </a:lvl4pPr>
            <a:lvl5pPr algn="l" rtl="0" eaLnBrk="0" fontAlgn="base" hangingPunct="0">
              <a:spcBef>
                <a:spcPct val="0"/>
              </a:spcBef>
              <a:spcAft>
                <a:spcPct val="0"/>
              </a:spcAft>
              <a:defRPr kumimoji="1" sz="3900">
                <a:solidFill>
                  <a:srgbClr val="0087DC"/>
                </a:solidFill>
                <a:latin typeface="Arial" charset="0"/>
                <a:ea typeface="微軟正黑體" pitchFamily="34" charset="-120"/>
                <a:cs typeface="Arial" charset="0"/>
              </a:defRPr>
            </a:lvl5pPr>
            <a:lvl6pPr marL="497754" algn="l" rtl="0" fontAlgn="base">
              <a:spcBef>
                <a:spcPct val="0"/>
              </a:spcBef>
              <a:spcAft>
                <a:spcPct val="0"/>
              </a:spcAft>
              <a:defRPr kumimoji="1" sz="3900">
                <a:solidFill>
                  <a:srgbClr val="0087DC"/>
                </a:solidFill>
                <a:latin typeface="Arial" charset="0"/>
                <a:ea typeface="微軟正黑體" pitchFamily="34" charset="-120"/>
                <a:cs typeface="Arial" charset="0"/>
              </a:defRPr>
            </a:lvl6pPr>
            <a:lvl7pPr marL="995507" algn="l" rtl="0" fontAlgn="base">
              <a:spcBef>
                <a:spcPct val="0"/>
              </a:spcBef>
              <a:spcAft>
                <a:spcPct val="0"/>
              </a:spcAft>
              <a:defRPr kumimoji="1" sz="3900">
                <a:solidFill>
                  <a:srgbClr val="0087DC"/>
                </a:solidFill>
                <a:latin typeface="Arial" charset="0"/>
                <a:ea typeface="微軟正黑體" pitchFamily="34" charset="-120"/>
                <a:cs typeface="Arial" charset="0"/>
              </a:defRPr>
            </a:lvl7pPr>
            <a:lvl8pPr marL="1493261" algn="l" rtl="0" fontAlgn="base">
              <a:spcBef>
                <a:spcPct val="0"/>
              </a:spcBef>
              <a:spcAft>
                <a:spcPct val="0"/>
              </a:spcAft>
              <a:defRPr kumimoji="1" sz="3900">
                <a:solidFill>
                  <a:srgbClr val="0087DC"/>
                </a:solidFill>
                <a:latin typeface="Arial" charset="0"/>
                <a:ea typeface="微軟正黑體" pitchFamily="34" charset="-120"/>
                <a:cs typeface="Arial" charset="0"/>
              </a:defRPr>
            </a:lvl8pPr>
            <a:lvl9pPr marL="1991015" algn="l" rtl="0" fontAlgn="base">
              <a:spcBef>
                <a:spcPct val="0"/>
              </a:spcBef>
              <a:spcAft>
                <a:spcPct val="0"/>
              </a:spcAft>
              <a:defRPr kumimoji="1" sz="3900">
                <a:solidFill>
                  <a:srgbClr val="0087DC"/>
                </a:solidFill>
                <a:latin typeface="Arial" charset="0"/>
                <a:ea typeface="微軟正黑體" pitchFamily="34" charset="-120"/>
                <a:cs typeface="Arial" charset="0"/>
              </a:defRPr>
            </a:lvl9pPr>
          </a:lstStyle>
          <a:p>
            <a:r>
              <a:rPr lang="ru-RU" altLang="zh-CN" sz="4800" b="1" kern="0" dirty="0">
                <a:solidFill>
                  <a:srgbClr val="00AEEF"/>
                </a:solidFill>
                <a:latin typeface="微软雅黑" pitchFamily="34" charset="-122"/>
                <a:ea typeface="微软雅黑" pitchFamily="34" charset="-122"/>
              </a:rPr>
              <a:t>ЧПУ </a:t>
            </a:r>
            <a:r>
              <a:rPr lang="en-US" altLang="zh-CN" sz="4800" b="1" kern="0" dirty="0">
                <a:solidFill>
                  <a:srgbClr val="00AEEF"/>
                </a:solidFill>
                <a:latin typeface="微软雅黑" pitchFamily="34" charset="-122"/>
                <a:ea typeface="微软雅黑" pitchFamily="34" charset="-122"/>
              </a:rPr>
              <a:t>Delta Electronics</a:t>
            </a:r>
            <a:endParaRPr lang="zh-TW" altLang="en-US" sz="4800" kern="0" dirty="0">
              <a:solidFill>
                <a:srgbClr val="00AEEF"/>
              </a:solidFill>
              <a:latin typeface="微软雅黑" pitchFamily="34" charset="-122"/>
              <a:ea typeface="微软雅黑" pitchFamily="34" charset="-122"/>
              <a:cs typeface="Arial" charset="0"/>
            </a:endParaRPr>
          </a:p>
        </p:txBody>
      </p:sp>
      <p:sp>
        <p:nvSpPr>
          <p:cNvPr id="7" name="Rectangle 2"/>
          <p:cNvSpPr txBox="1">
            <a:spLocks/>
          </p:cNvSpPr>
          <p:nvPr/>
        </p:nvSpPr>
        <p:spPr bwMode="auto">
          <a:xfrm>
            <a:off x="755574" y="2635250"/>
            <a:ext cx="8934526"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fontAlgn="base">
              <a:spcBef>
                <a:spcPct val="0"/>
              </a:spcBef>
              <a:spcAft>
                <a:spcPct val="0"/>
              </a:spcAft>
              <a:defRPr sz="3600" kern="1200">
                <a:solidFill>
                  <a:srgbClr val="0087DC"/>
                </a:solidFill>
                <a:latin typeface="+mj-lt"/>
                <a:ea typeface="+mj-ea"/>
                <a:cs typeface="+mj-cs"/>
              </a:defRPr>
            </a:lvl1pPr>
            <a:lvl2pPr algn="l" rtl="0" fontAlgn="base">
              <a:spcBef>
                <a:spcPct val="0"/>
              </a:spcBef>
              <a:spcAft>
                <a:spcPct val="0"/>
              </a:spcAft>
              <a:defRPr sz="3600">
                <a:solidFill>
                  <a:srgbClr val="0087DC"/>
                </a:solidFill>
                <a:latin typeface="Arial" charset="0"/>
                <a:ea typeface="微軟正黑體" pitchFamily="34" charset="-120"/>
                <a:cs typeface="Arial" charset="0"/>
              </a:defRPr>
            </a:lvl2pPr>
            <a:lvl3pPr algn="l" rtl="0" fontAlgn="base">
              <a:spcBef>
                <a:spcPct val="0"/>
              </a:spcBef>
              <a:spcAft>
                <a:spcPct val="0"/>
              </a:spcAft>
              <a:defRPr sz="3600">
                <a:solidFill>
                  <a:srgbClr val="0087DC"/>
                </a:solidFill>
                <a:latin typeface="Arial" charset="0"/>
                <a:ea typeface="微軟正黑體" pitchFamily="34" charset="-120"/>
                <a:cs typeface="Arial" charset="0"/>
              </a:defRPr>
            </a:lvl3pPr>
            <a:lvl4pPr algn="l" rtl="0" fontAlgn="base">
              <a:spcBef>
                <a:spcPct val="0"/>
              </a:spcBef>
              <a:spcAft>
                <a:spcPct val="0"/>
              </a:spcAft>
              <a:defRPr sz="3600">
                <a:solidFill>
                  <a:srgbClr val="0087DC"/>
                </a:solidFill>
                <a:latin typeface="Arial" charset="0"/>
                <a:ea typeface="微軟正黑體" pitchFamily="34" charset="-120"/>
                <a:cs typeface="Arial" charset="0"/>
              </a:defRPr>
            </a:lvl4pPr>
            <a:lvl5pPr algn="l" rtl="0" fontAlgn="base">
              <a:spcBef>
                <a:spcPct val="0"/>
              </a:spcBef>
              <a:spcAft>
                <a:spcPct val="0"/>
              </a:spcAft>
              <a:defRPr sz="3600">
                <a:solidFill>
                  <a:srgbClr val="0087DC"/>
                </a:solidFill>
                <a:latin typeface="Arial" charset="0"/>
                <a:ea typeface="微軟正黑體" pitchFamily="34" charset="-120"/>
                <a:cs typeface="Arial" charset="0"/>
              </a:defRPr>
            </a:lvl5pPr>
            <a:lvl6pPr marL="457200" algn="l" rtl="0" fontAlgn="base">
              <a:spcBef>
                <a:spcPct val="0"/>
              </a:spcBef>
              <a:spcAft>
                <a:spcPct val="0"/>
              </a:spcAft>
              <a:defRPr sz="3600">
                <a:solidFill>
                  <a:srgbClr val="0087DC"/>
                </a:solidFill>
                <a:latin typeface="Arial" charset="0"/>
                <a:ea typeface="微軟正黑體" pitchFamily="34" charset="-120"/>
                <a:cs typeface="Arial" charset="0"/>
              </a:defRPr>
            </a:lvl6pPr>
            <a:lvl7pPr marL="914400" algn="l" rtl="0" fontAlgn="base">
              <a:spcBef>
                <a:spcPct val="0"/>
              </a:spcBef>
              <a:spcAft>
                <a:spcPct val="0"/>
              </a:spcAft>
              <a:defRPr sz="3600">
                <a:solidFill>
                  <a:srgbClr val="0087DC"/>
                </a:solidFill>
                <a:latin typeface="Arial" charset="0"/>
                <a:ea typeface="微軟正黑體" pitchFamily="34" charset="-120"/>
                <a:cs typeface="Arial" charset="0"/>
              </a:defRPr>
            </a:lvl7pPr>
            <a:lvl8pPr marL="1371600" algn="l" rtl="0" fontAlgn="base">
              <a:spcBef>
                <a:spcPct val="0"/>
              </a:spcBef>
              <a:spcAft>
                <a:spcPct val="0"/>
              </a:spcAft>
              <a:defRPr sz="3600">
                <a:solidFill>
                  <a:srgbClr val="0087DC"/>
                </a:solidFill>
                <a:latin typeface="Arial" charset="0"/>
                <a:ea typeface="微軟正黑體" pitchFamily="34" charset="-120"/>
                <a:cs typeface="Arial" charset="0"/>
              </a:defRPr>
            </a:lvl8pPr>
            <a:lvl9pPr marL="1828800" algn="l" rtl="0" fontAlgn="base">
              <a:spcBef>
                <a:spcPct val="0"/>
              </a:spcBef>
              <a:spcAft>
                <a:spcPct val="0"/>
              </a:spcAft>
              <a:defRPr sz="3600">
                <a:solidFill>
                  <a:srgbClr val="0087DC"/>
                </a:solidFill>
                <a:latin typeface="Arial" charset="0"/>
                <a:ea typeface="微軟正黑體" pitchFamily="34" charset="-120"/>
                <a:cs typeface="Arial" charset="0"/>
              </a:defRPr>
            </a:lvl9pPr>
          </a:lstStyle>
          <a:p>
            <a:r>
              <a:rPr lang="ru-RU" altLang="zh-TW" sz="2000" b="1" dirty="0">
                <a:solidFill>
                  <a:srgbClr val="00AEEF"/>
                </a:solidFill>
                <a:latin typeface="微软雅黑" pitchFamily="34" charset="-122"/>
                <a:ea typeface="微软雅黑" pitchFamily="34" charset="-122"/>
              </a:rPr>
              <a:t>Управление ЧПУ. Системные экраны</a:t>
            </a:r>
            <a:endParaRPr kumimoji="0" lang="zh-TW" altLang="en-US" sz="2000" dirty="0">
              <a:solidFill>
                <a:srgbClr val="00AEEF"/>
              </a:solidFill>
              <a:latin typeface="微软雅黑" pitchFamily="34" charset="-122"/>
              <a:ea typeface="微软雅黑" pitchFamily="34" charset="-122"/>
              <a:cs typeface="Arial" charset="0"/>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lIns="91429" tIns="45715" rIns="91429" bIns="45715">
            <a:spAutoFit/>
          </a:bodyPr>
          <a:lstStyle/>
          <a:p>
            <a:endParaRPr lang="zh-CN" altLang="zh-CN" sz="2400">
              <a:latin typeface="標楷體" pitchFamily="65" charset="-120"/>
              <a:ea typeface="標楷體" pitchFamily="65" charset="-120"/>
              <a:cs typeface="Arial" charset="0"/>
            </a:endParaRPr>
          </a:p>
        </p:txBody>
      </p:sp>
      <p:sp>
        <p:nvSpPr>
          <p:cNvPr id="9219" name="Rectangle 2"/>
          <p:cNvSpPr>
            <a:spLocks/>
          </p:cNvSpPr>
          <p:nvPr/>
        </p:nvSpPr>
        <p:spPr bwMode="auto">
          <a:xfrm>
            <a:off x="402954" y="2985416"/>
            <a:ext cx="9271727" cy="996835"/>
          </a:xfrm>
          <a:prstGeom prst="rect">
            <a:avLst/>
          </a:prstGeom>
          <a:noFill/>
          <a:ln w="9525">
            <a:noFill/>
            <a:miter lim="800000"/>
            <a:headEnd/>
            <a:tailEnd/>
          </a:ln>
        </p:spPr>
        <p:txBody>
          <a:bodyPr lIns="91429" tIns="45715" rIns="91429" bIns="45715"/>
          <a:lstStyle/>
          <a:p>
            <a:pPr algn="ctr" eaLnBrk="0" hangingPunct="0"/>
            <a:r>
              <a:rPr lang="ru-RU" altLang="zh-CN" sz="6000" b="1" dirty="0">
                <a:solidFill>
                  <a:srgbClr val="0087DC"/>
                </a:solidFill>
                <a:latin typeface="微软雅黑" pitchFamily="34" charset="-122"/>
                <a:ea typeface="微軟正黑體" pitchFamily="34" charset="-120"/>
                <a:cs typeface="Arial" charset="0"/>
              </a:rPr>
              <a:t>Системные экраны</a:t>
            </a:r>
            <a:endParaRPr lang="en-US" altLang="zh-CN" sz="6000" b="1" dirty="0">
              <a:solidFill>
                <a:srgbClr val="0087DC"/>
              </a:solidFill>
              <a:latin typeface="微软雅黑" pitchFamily="34" charset="-122"/>
              <a:ea typeface="微軟正黑體" pitchFamily="34" charset="-120"/>
              <a:cs typeface="Arial" charset="0"/>
            </a:endParaRPr>
          </a:p>
          <a:p>
            <a:pPr algn="ctr" eaLnBrk="0" hangingPunct="0"/>
            <a:endParaRPr lang="zh-CN" altLang="en-US" sz="6000" b="1" dirty="0">
              <a:solidFill>
                <a:srgbClr val="0087DC"/>
              </a:solidFill>
              <a:latin typeface="微软雅黑" pitchFamily="34" charset="-122"/>
              <a:ea typeface="微軟正黑體" pitchFamily="34" charset="-120"/>
              <a:cs typeface="Arial" charset="0"/>
            </a:endParaRPr>
          </a:p>
        </p:txBody>
      </p:sp>
    </p:spTree>
    <p:extLst>
      <p:ext uri="{BB962C8B-B14F-4D97-AF65-F5344CB8AC3E}">
        <p14:creationId xmlns:p14="http://schemas.microsoft.com/office/powerpoint/2010/main" val="283737595"/>
      </p:ext>
    </p:extLst>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F:\ЧПУ\Обучающий семинар\IMG_2017-09-28_13125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27500" y="2342774"/>
            <a:ext cx="5499725" cy="2521624"/>
          </a:xfrm>
          <a:prstGeom prst="rect">
            <a:avLst/>
          </a:prstGeom>
          <a:noFill/>
          <a:extLst>
            <a:ext uri="{909E8E84-426E-40DD-AFC4-6F175D3DCCD1}">
              <a14:hiddenFill xmlns:a14="http://schemas.microsoft.com/office/drawing/2010/main">
                <a:solidFill>
                  <a:srgbClr val="FFFFFF"/>
                </a:solidFill>
              </a14:hiddenFill>
            </a:ext>
          </a:extLst>
        </p:spPr>
      </p:pic>
      <p:sp>
        <p:nvSpPr>
          <p:cNvPr id="2" name="標題 1"/>
          <p:cNvSpPr>
            <a:spLocks noGrp="1"/>
          </p:cNvSpPr>
          <p:nvPr>
            <p:ph type="ctrTitle"/>
          </p:nvPr>
        </p:nvSpPr>
        <p:spPr/>
        <p:txBody>
          <a:bodyPr/>
          <a:lstStyle/>
          <a:p>
            <a:r>
              <a:rPr lang="ru-RU" altLang="zh-TW" b="1" dirty="0"/>
              <a:t>Системные экраны ЧПУ</a:t>
            </a:r>
            <a:endParaRPr lang="zh-TW" altLang="en-US" b="1" dirty="0"/>
          </a:p>
        </p:txBody>
      </p:sp>
      <p:sp>
        <p:nvSpPr>
          <p:cNvPr id="7" name="矩形 6"/>
          <p:cNvSpPr/>
          <p:nvPr/>
        </p:nvSpPr>
        <p:spPr>
          <a:xfrm>
            <a:off x="7719097" y="2504916"/>
            <a:ext cx="1755728" cy="682783"/>
          </a:xfrm>
          <a:prstGeom prst="rect">
            <a:avLst/>
          </a:prstGeom>
          <a:noFill/>
          <a:ln w="57150">
            <a:solidFill>
              <a:srgbClr val="FF0000"/>
            </a:solidFill>
          </a:ln>
        </p:spPr>
        <p:style>
          <a:lnRef idx="2">
            <a:schemeClr val="accent2"/>
          </a:lnRef>
          <a:fillRef idx="1">
            <a:schemeClr val="lt1"/>
          </a:fillRef>
          <a:effectRef idx="0">
            <a:schemeClr val="accent2"/>
          </a:effectRef>
          <a:fontRef idx="minor">
            <a:schemeClr val="dk1"/>
          </a:fontRef>
        </p:style>
        <p:txBody>
          <a:bodyPr lIns="91429" tIns="45715" rIns="91429" bIns="45715" rtlCol="0" anchor="ctr"/>
          <a:lstStyle/>
          <a:p>
            <a:pPr algn="ctr"/>
            <a:endParaRPr lang="zh-TW" altLang="en-US"/>
          </a:p>
        </p:txBody>
      </p:sp>
      <p:pic>
        <p:nvPicPr>
          <p:cNvPr id="921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 y="1219200"/>
            <a:ext cx="6858000" cy="54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51455397"/>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7" name="Picture 3" descr="F:\ЧПУ\Обучающий семинар\IMG_2017-09-28_13125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935519"/>
            <a:ext cx="8631578" cy="3957579"/>
          </a:xfrm>
          <a:prstGeom prst="rect">
            <a:avLst/>
          </a:prstGeom>
          <a:noFill/>
          <a:extLst>
            <a:ext uri="{909E8E84-426E-40DD-AFC4-6F175D3DCCD1}">
              <a14:hiddenFill xmlns:a14="http://schemas.microsoft.com/office/drawing/2010/main">
                <a:solidFill>
                  <a:srgbClr val="FFFFFF"/>
                </a:solidFill>
              </a14:hiddenFill>
            </a:ext>
          </a:extLst>
        </p:spPr>
      </p:pic>
      <p:sp>
        <p:nvSpPr>
          <p:cNvPr id="26627" name="Rectangle 2"/>
          <p:cNvSpPr>
            <a:spLocks/>
          </p:cNvSpPr>
          <p:nvPr/>
        </p:nvSpPr>
        <p:spPr bwMode="auto">
          <a:xfrm>
            <a:off x="2344739" y="192088"/>
            <a:ext cx="5735637" cy="723900"/>
          </a:xfrm>
          <a:prstGeom prst="rect">
            <a:avLst/>
          </a:prstGeom>
          <a:noFill/>
          <a:ln w="9525">
            <a:noFill/>
            <a:miter lim="800000"/>
            <a:headEnd/>
            <a:tailEnd/>
          </a:ln>
        </p:spPr>
        <p:txBody>
          <a:bodyPr lIns="91429" tIns="45715" rIns="91429" bIns="45715"/>
          <a:lstStyle/>
          <a:p>
            <a:pPr algn="ctr" eaLnBrk="0" hangingPunct="0"/>
            <a:r>
              <a:rPr lang="en-US" altLang="zh-CN" sz="6000" b="1" dirty="0">
                <a:solidFill>
                  <a:srgbClr val="0087DC"/>
                </a:solidFill>
                <a:latin typeface="微软雅黑" pitchFamily="34" charset="-122"/>
                <a:ea typeface="微軟正黑體" pitchFamily="34" charset="-120"/>
                <a:cs typeface="Arial" charset="0"/>
              </a:rPr>
              <a:t>POS</a:t>
            </a:r>
            <a:endParaRPr lang="zh-CN" altLang="en-US" sz="6000" b="1">
              <a:solidFill>
                <a:srgbClr val="0087DC"/>
              </a:solidFill>
              <a:latin typeface="微软雅黑" pitchFamily="34" charset="-122"/>
              <a:ea typeface="微軟正黑體" pitchFamily="34" charset="-120"/>
              <a:cs typeface="Arial" charset="0"/>
            </a:endParaRPr>
          </a:p>
        </p:txBody>
      </p:sp>
      <p:cxnSp>
        <p:nvCxnSpPr>
          <p:cNvPr id="4" name="直線單箭頭接點 3"/>
          <p:cNvCxnSpPr/>
          <p:nvPr/>
        </p:nvCxnSpPr>
        <p:spPr bwMode="auto">
          <a:xfrm flipV="1">
            <a:off x="6199189" y="2625725"/>
            <a:ext cx="446087" cy="319088"/>
          </a:xfrm>
          <a:prstGeom prst="straightConnector1">
            <a:avLst/>
          </a:prstGeom>
          <a:ln w="57150">
            <a:solidFill>
              <a:srgbClr val="FF0000"/>
            </a:solidFill>
            <a:headEnd type="none" w="med" len="med"/>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29472918"/>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p:cNvSpPr>
          <p:nvPr/>
        </p:nvSpPr>
        <p:spPr bwMode="auto">
          <a:xfrm>
            <a:off x="2014760" y="284630"/>
            <a:ext cx="7296150" cy="723900"/>
          </a:xfrm>
          <a:prstGeom prst="rect">
            <a:avLst/>
          </a:prstGeom>
          <a:noFill/>
          <a:ln w="9525">
            <a:noFill/>
            <a:miter lim="800000"/>
            <a:headEnd/>
            <a:tailEnd/>
          </a:ln>
        </p:spPr>
        <p:txBody>
          <a:bodyPr lIns="91429" tIns="45715" rIns="91429" bIns="45715"/>
          <a:lstStyle/>
          <a:p>
            <a:pPr algn="ctr" eaLnBrk="0" hangingPunct="0"/>
            <a:r>
              <a:rPr lang="ru-RU" altLang="zh-CN" sz="3200" b="1" dirty="0">
                <a:solidFill>
                  <a:srgbClr val="0087DC"/>
                </a:solidFill>
                <a:latin typeface="微软雅黑" pitchFamily="34" charset="-122"/>
                <a:ea typeface="微軟正黑體" pitchFamily="34" charset="-120"/>
              </a:rPr>
              <a:t>СОДЕРЖАНИЕ ЭКРАНА «</a:t>
            </a:r>
            <a:r>
              <a:rPr lang="en-US" altLang="zh-CN" sz="3200" b="1" dirty="0">
                <a:solidFill>
                  <a:srgbClr val="0087DC"/>
                </a:solidFill>
                <a:latin typeface="微软雅黑" pitchFamily="34" charset="-122"/>
                <a:ea typeface="微軟正黑體" pitchFamily="34" charset="-120"/>
              </a:rPr>
              <a:t>POS</a:t>
            </a:r>
            <a:r>
              <a:rPr lang="ru-RU" altLang="zh-CN" sz="3200" b="1" dirty="0">
                <a:solidFill>
                  <a:srgbClr val="0087DC"/>
                </a:solidFill>
                <a:latin typeface="微软雅黑" pitchFamily="34" charset="-122"/>
                <a:ea typeface="微軟正黑體" pitchFamily="34" charset="-120"/>
              </a:rPr>
              <a:t>»</a:t>
            </a:r>
            <a:endParaRPr lang="zh-CN" altLang="en-US" sz="3200" b="1" dirty="0">
              <a:solidFill>
                <a:srgbClr val="0087DC"/>
              </a:solidFill>
              <a:latin typeface="微软雅黑" pitchFamily="34" charset="-122"/>
              <a:ea typeface="微軟正黑體" pitchFamily="34" charset="-12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613392853"/>
              </p:ext>
            </p:extLst>
          </p:nvPr>
        </p:nvGraphicFramePr>
        <p:xfrm>
          <a:off x="2252664" y="1600199"/>
          <a:ext cx="5803063" cy="4352297"/>
        </p:xfrm>
        <a:graphic>
          <a:graphicData uri="http://schemas.openxmlformats.org/presentationml/2006/ole">
            <mc:AlternateContent xmlns:mc="http://schemas.openxmlformats.org/markup-compatibility/2006">
              <mc:Choice xmlns:v="urn:schemas-microsoft-com:vml" Requires="v">
                <p:oleObj spid="_x0000_s62504"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252664" y="1600199"/>
                        <a:ext cx="5803063" cy="4352297"/>
                      </a:xfrm>
                      <a:prstGeom prst="rect">
                        <a:avLst/>
                      </a:prstGeom>
                    </p:spPr>
                  </p:pic>
                </p:oleObj>
              </mc:Fallback>
            </mc:AlternateContent>
          </a:graphicData>
        </a:graphic>
      </p:graphicFrame>
      <p:sp>
        <p:nvSpPr>
          <p:cNvPr id="3" name="Скругленная прямоугольная выноска 2"/>
          <p:cNvSpPr/>
          <p:nvPr/>
        </p:nvSpPr>
        <p:spPr bwMode="auto">
          <a:xfrm>
            <a:off x="5194300" y="863600"/>
            <a:ext cx="1168400" cy="482600"/>
          </a:xfrm>
          <a:prstGeom prst="wedgeRoundRectCallout">
            <a:avLst>
              <a:gd name="adj1" fmla="val -44166"/>
              <a:gd name="adj2" fmla="val 99486"/>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Название программы</a:t>
            </a:r>
          </a:p>
        </p:txBody>
      </p:sp>
      <p:sp>
        <p:nvSpPr>
          <p:cNvPr id="7" name="Скругленная прямоугольная выноска 6"/>
          <p:cNvSpPr/>
          <p:nvPr/>
        </p:nvSpPr>
        <p:spPr bwMode="auto">
          <a:xfrm>
            <a:off x="6845300" y="876300"/>
            <a:ext cx="1524000" cy="482600"/>
          </a:xfrm>
          <a:prstGeom prst="wedgeRoundRectCallout">
            <a:avLst>
              <a:gd name="adj1" fmla="val -44166"/>
              <a:gd name="adj2" fmla="val 99486"/>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 выполненной строк</a:t>
            </a:r>
            <a:r>
              <a:rPr lang="ru-RU" sz="1200" dirty="0">
                <a:solidFill>
                  <a:schemeClr val="tx1"/>
                </a:solidFill>
                <a:latin typeface="Arial" pitchFamily="34" charset="0"/>
                <a:ea typeface="PMingLiU" pitchFamily="18" charset="-120"/>
                <a:cs typeface="Arial" pitchFamily="34" charset="0"/>
              </a:rPr>
              <a:t>и</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8" name="Скругленная прямоугольная выноска 7"/>
          <p:cNvSpPr/>
          <p:nvPr/>
        </p:nvSpPr>
        <p:spPr bwMode="auto">
          <a:xfrm>
            <a:off x="7861300" y="4787900"/>
            <a:ext cx="1016000" cy="482600"/>
          </a:xfrm>
          <a:prstGeom prst="wedgeRoundRectCallout">
            <a:avLst>
              <a:gd name="adj1" fmla="val -44166"/>
              <a:gd name="adj2" fmla="val 99486"/>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Статус</a:t>
            </a:r>
            <a:r>
              <a:rPr kumimoji="1" lang="ru-RU" sz="1200" b="0" i="0" u="none" strike="noStrike" cap="none" normalizeH="0" dirty="0">
                <a:ln>
                  <a:noFill/>
                </a:ln>
                <a:solidFill>
                  <a:schemeClr val="tx1"/>
                </a:solidFill>
                <a:effectLst/>
                <a:latin typeface="Arial" pitchFamily="34" charset="0"/>
                <a:ea typeface="PMingLiU" pitchFamily="18" charset="-120"/>
                <a:cs typeface="Arial" pitchFamily="34" charset="0"/>
              </a:rPr>
              <a:t> приводов</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9" name="Скругленная прямоугольная выноска 8"/>
          <p:cNvSpPr/>
          <p:nvPr/>
        </p:nvSpPr>
        <p:spPr bwMode="auto">
          <a:xfrm>
            <a:off x="6642100" y="6108700"/>
            <a:ext cx="1016000" cy="482600"/>
          </a:xfrm>
          <a:prstGeom prst="wedgeRoundRectCallout">
            <a:avLst>
              <a:gd name="adj1" fmla="val -42916"/>
              <a:gd name="adj2" fmla="val -147883"/>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Скорость</a:t>
            </a:r>
          </a:p>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шпинделя</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0" name="Скругленная прямоугольная выноска 9"/>
          <p:cNvSpPr/>
          <p:nvPr/>
        </p:nvSpPr>
        <p:spPr bwMode="auto">
          <a:xfrm>
            <a:off x="5410200" y="6139422"/>
            <a:ext cx="1016000" cy="482600"/>
          </a:xfrm>
          <a:prstGeom prst="wedgeRoundRectCallout">
            <a:avLst>
              <a:gd name="adj1" fmla="val -42916"/>
              <a:gd name="adj2" fmla="val -147883"/>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Скорость</a:t>
            </a:r>
          </a:p>
          <a:p>
            <a:pPr marL="0" marR="0" indent="0" algn="l" defTabSz="914400" rtl="0" eaLnBrk="1" fontAlgn="base" latinLnBrk="0" hangingPunct="1">
              <a:lnSpc>
                <a:spcPct val="100000"/>
              </a:lnSpc>
              <a:spcBef>
                <a:spcPct val="0"/>
              </a:spcBef>
              <a:spcAft>
                <a:spcPct val="0"/>
              </a:spcAft>
              <a:buClrTx/>
              <a:buSzTx/>
              <a:buFontTx/>
              <a:buNone/>
              <a:tabLst/>
            </a:pPr>
            <a:r>
              <a:rPr lang="en-US" sz="1200" dirty="0">
                <a:solidFill>
                  <a:schemeClr val="tx1"/>
                </a:solidFill>
                <a:latin typeface="Arial" pitchFamily="34" charset="0"/>
                <a:ea typeface="PMingLiU" pitchFamily="18" charset="-120"/>
                <a:cs typeface="Arial" pitchFamily="34" charset="0"/>
              </a:rPr>
              <a:t>JOG</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1" name="Скругленная прямоугольная выноска 10"/>
          <p:cNvSpPr/>
          <p:nvPr/>
        </p:nvSpPr>
        <p:spPr bwMode="auto">
          <a:xfrm>
            <a:off x="4038600" y="6132044"/>
            <a:ext cx="1244600" cy="482600"/>
          </a:xfrm>
          <a:prstGeom prst="wedgeRoundRectCallout">
            <a:avLst>
              <a:gd name="adj1" fmla="val -31692"/>
              <a:gd name="adj2" fmla="val -161041"/>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Скорость</a:t>
            </a:r>
          </a:p>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перемещения</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2" name="Скругленная прямоугольная выноска 11"/>
          <p:cNvSpPr/>
          <p:nvPr/>
        </p:nvSpPr>
        <p:spPr bwMode="auto">
          <a:xfrm>
            <a:off x="2514600" y="6132044"/>
            <a:ext cx="1016000" cy="482600"/>
          </a:xfrm>
          <a:prstGeom prst="wedgeRoundRectCallout">
            <a:avLst>
              <a:gd name="adj1" fmla="val -42916"/>
              <a:gd name="adj2" fmla="val -147883"/>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Режим</a:t>
            </a:r>
          </a:p>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работы</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3" name="Скругленная прямоугольная выноска 12"/>
          <p:cNvSpPr/>
          <p:nvPr/>
        </p:nvSpPr>
        <p:spPr bwMode="auto">
          <a:xfrm>
            <a:off x="685770" y="2311400"/>
            <a:ext cx="1231900" cy="482600"/>
          </a:xfrm>
          <a:prstGeom prst="wedgeRoundRectCallout">
            <a:avLst>
              <a:gd name="adj1" fmla="val 78514"/>
              <a:gd name="adj2" fmla="val 120539"/>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Выбранные координаты</a:t>
            </a:r>
          </a:p>
        </p:txBody>
      </p:sp>
      <p:sp>
        <p:nvSpPr>
          <p:cNvPr id="14" name="Скругленная прямоугольная выноска 13"/>
          <p:cNvSpPr/>
          <p:nvPr/>
        </p:nvSpPr>
        <p:spPr bwMode="auto">
          <a:xfrm>
            <a:off x="685770" y="4152900"/>
            <a:ext cx="1231900" cy="863600"/>
          </a:xfrm>
          <a:prstGeom prst="wedgeRoundRectCallout">
            <a:avLst>
              <a:gd name="adj1" fmla="val 85730"/>
              <a:gd name="adj2" fmla="val 57304"/>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Сведения о</a:t>
            </a:r>
            <a:r>
              <a:rPr kumimoji="1" lang="ru-RU" sz="1200" b="0" i="0" u="none" strike="noStrike" cap="none" normalizeH="0" dirty="0">
                <a:ln>
                  <a:noFill/>
                </a:ln>
                <a:solidFill>
                  <a:schemeClr val="tx1"/>
                </a:solidFill>
                <a:effectLst/>
                <a:latin typeface="Arial" pitchFamily="34" charset="0"/>
                <a:ea typeface="PMingLiU" pitchFamily="18" charset="-120"/>
                <a:cs typeface="Arial" pitchFamily="34" charset="0"/>
              </a:rPr>
              <a:t> номере инструмента и скоростях</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Tree>
    <p:extLst>
      <p:ext uri="{BB962C8B-B14F-4D97-AF65-F5344CB8AC3E}">
        <p14:creationId xmlns:p14="http://schemas.microsoft.com/office/powerpoint/2010/main" val="2515233198"/>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2"/>
          <p:cNvSpPr txBox="1">
            <a:spLocks noChangeArrowheads="1"/>
          </p:cNvSpPr>
          <p:nvPr/>
        </p:nvSpPr>
        <p:spPr bwMode="auto">
          <a:xfrm>
            <a:off x="347663" y="942975"/>
            <a:ext cx="9086850" cy="5509190"/>
          </a:xfrm>
          <a:prstGeom prst="rect">
            <a:avLst/>
          </a:prstGeom>
          <a:noFill/>
          <a:ln w="9525">
            <a:noFill/>
            <a:miter lim="800000"/>
            <a:headEnd/>
            <a:tailEnd/>
          </a:ln>
        </p:spPr>
        <p:txBody>
          <a:bodyPr lIns="91429" tIns="45715" rIns="91429" bIns="45715">
            <a:spAutoFit/>
          </a:bodyPr>
          <a:lstStyle/>
          <a:p>
            <a:pPr algn="just"/>
            <a:r>
              <a:rPr lang="ru-RU" sz="2200" dirty="0"/>
              <a:t>Экран «POS» является первым по умолчанию и отображает информацию о координатах, скоростях и инструменте. </a:t>
            </a:r>
          </a:p>
          <a:p>
            <a:pPr algn="just"/>
            <a:r>
              <a:rPr lang="ru-RU" sz="2200" dirty="0"/>
              <a:t>Информация о координатах включает:</a:t>
            </a:r>
          </a:p>
          <a:p>
            <a:pPr algn="just"/>
            <a:r>
              <a:rPr lang="ru-RU" sz="2200" dirty="0"/>
              <a:t>Рабочие координаты, абсолютные координаты, относительные координаты </a:t>
            </a:r>
          </a:p>
          <a:p>
            <a:pPr algn="just"/>
            <a:r>
              <a:rPr lang="ru-RU" sz="2200" dirty="0"/>
              <a:t> </a:t>
            </a:r>
          </a:p>
          <a:p>
            <a:pPr algn="just"/>
            <a:r>
              <a:rPr lang="en-US" sz="2200" dirty="0"/>
              <a:t>◆</a:t>
            </a:r>
            <a:r>
              <a:rPr lang="ru-RU" sz="2200" dirty="0"/>
              <a:t> </a:t>
            </a:r>
            <a:r>
              <a:rPr lang="ru-RU" sz="2200" b="1" dirty="0"/>
              <a:t>Абсолютные координаты </a:t>
            </a:r>
            <a:r>
              <a:rPr lang="ru-RU" sz="2200" dirty="0"/>
              <a:t>привязаны к исходной позиции и выполнение программы в этом режим ведет отсчет системы координат от исходной точки.</a:t>
            </a:r>
          </a:p>
          <a:p>
            <a:pPr algn="just"/>
            <a:r>
              <a:rPr lang="ru-RU" sz="2200" dirty="0"/>
              <a:t> </a:t>
            </a:r>
          </a:p>
          <a:p>
            <a:pPr algn="just"/>
            <a:r>
              <a:rPr lang="ru-RU" sz="2200" dirty="0"/>
              <a:t>◆ </a:t>
            </a:r>
            <a:r>
              <a:rPr lang="ru-RU" sz="2200" b="1" dirty="0"/>
              <a:t>Относительные координаты </a:t>
            </a:r>
            <a:r>
              <a:rPr lang="ru-RU" sz="2200" dirty="0"/>
              <a:t>- это расстояние до произвольного начала координат (нуля). Например при ручном сбросе координат станка в какой то точки рабочей области.</a:t>
            </a:r>
          </a:p>
          <a:p>
            <a:pPr algn="just"/>
            <a:r>
              <a:rPr lang="ru-RU" sz="2200" dirty="0"/>
              <a:t> </a:t>
            </a:r>
          </a:p>
          <a:p>
            <a:pPr algn="just"/>
            <a:r>
              <a:rPr lang="ru-RU" sz="2200" dirty="0"/>
              <a:t>◆ </a:t>
            </a:r>
            <a:r>
              <a:rPr lang="ru-RU" sz="2200" b="1" dirty="0"/>
              <a:t>Рабочие координаты</a:t>
            </a:r>
            <a:r>
              <a:rPr lang="ru-RU" sz="2200" dirty="0"/>
              <a:t> – это координаты, использующие в качестве нуля пользовательские координаты </a:t>
            </a:r>
            <a:r>
              <a:rPr lang="en-US" sz="2200" dirty="0"/>
              <a:t>G</a:t>
            </a:r>
            <a:r>
              <a:rPr lang="ru-RU" sz="2200" dirty="0"/>
              <a:t>54 и т. д.</a:t>
            </a:r>
          </a:p>
        </p:txBody>
      </p:sp>
      <p:sp>
        <p:nvSpPr>
          <p:cNvPr id="12291" name="Rectangle 2"/>
          <p:cNvSpPr>
            <a:spLocks/>
          </p:cNvSpPr>
          <p:nvPr/>
        </p:nvSpPr>
        <p:spPr bwMode="auto">
          <a:xfrm>
            <a:off x="2609850" y="223838"/>
            <a:ext cx="5735638" cy="723900"/>
          </a:xfrm>
          <a:prstGeom prst="rect">
            <a:avLst/>
          </a:prstGeom>
          <a:noFill/>
          <a:ln w="9525">
            <a:noFill/>
            <a:miter lim="800000"/>
            <a:headEnd/>
            <a:tailEnd/>
          </a:ln>
        </p:spPr>
        <p:txBody>
          <a:bodyPr lIns="91429" tIns="45715" rIns="91429" bIns="45715"/>
          <a:lstStyle/>
          <a:p>
            <a:pPr algn="ctr" eaLnBrk="0" hangingPunct="0"/>
            <a:r>
              <a:rPr lang="ru-RU" altLang="zh-CN" sz="3200" b="1" dirty="0">
                <a:solidFill>
                  <a:srgbClr val="0087DC"/>
                </a:solidFill>
                <a:latin typeface="微软雅黑" pitchFamily="34" charset="-122"/>
                <a:ea typeface="微軟正黑體" pitchFamily="34" charset="-120"/>
              </a:rPr>
              <a:t>ЭКРАН «</a:t>
            </a:r>
            <a:r>
              <a:rPr lang="en-US" altLang="zh-CN" sz="3200" b="1" dirty="0">
                <a:solidFill>
                  <a:srgbClr val="0087DC"/>
                </a:solidFill>
                <a:latin typeface="微软雅黑" pitchFamily="34" charset="-122"/>
                <a:ea typeface="微軟正黑體" pitchFamily="34" charset="-120"/>
              </a:rPr>
              <a:t>POS</a:t>
            </a:r>
            <a:r>
              <a:rPr lang="ru-RU" altLang="zh-CN" sz="3200" b="1" dirty="0">
                <a:solidFill>
                  <a:srgbClr val="0087DC"/>
                </a:solidFill>
                <a:latin typeface="微软雅黑" pitchFamily="34" charset="-122"/>
                <a:ea typeface="微軟正黑體" pitchFamily="34" charset="-120"/>
              </a:rPr>
              <a:t>»</a:t>
            </a:r>
            <a:endParaRPr lang="zh-CN" altLang="en-US" sz="3200" b="1" dirty="0">
              <a:solidFill>
                <a:srgbClr val="0087DC"/>
              </a:solidFill>
              <a:latin typeface="微软雅黑" pitchFamily="34" charset="-122"/>
              <a:ea typeface="微軟正黑體" pitchFamily="34" charset="-120"/>
            </a:endParaRPr>
          </a:p>
        </p:txBody>
      </p:sp>
    </p:spTree>
    <p:extLst>
      <p:ext uri="{BB962C8B-B14F-4D97-AF65-F5344CB8AC3E}">
        <p14:creationId xmlns:p14="http://schemas.microsoft.com/office/powerpoint/2010/main" val="2648294156"/>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F:\ЧПУ\Обучающий семинар\IMG_2017-09-28_13125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935" y="1921005"/>
            <a:ext cx="8631578" cy="3957579"/>
          </a:xfrm>
          <a:prstGeom prst="rect">
            <a:avLst/>
          </a:prstGeom>
          <a:noFill/>
          <a:extLst>
            <a:ext uri="{909E8E84-426E-40DD-AFC4-6F175D3DCCD1}">
              <a14:hiddenFill xmlns:a14="http://schemas.microsoft.com/office/drawing/2010/main">
                <a:solidFill>
                  <a:srgbClr val="FFFFFF"/>
                </a:solidFill>
              </a14:hiddenFill>
            </a:ext>
          </a:extLst>
        </p:spPr>
      </p:pic>
      <p:sp>
        <p:nvSpPr>
          <p:cNvPr id="3481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34819" name="Rectangle 2"/>
          <p:cNvSpPr>
            <a:spLocks/>
          </p:cNvSpPr>
          <p:nvPr/>
        </p:nvSpPr>
        <p:spPr bwMode="auto">
          <a:xfrm>
            <a:off x="2716213" y="192088"/>
            <a:ext cx="5735637" cy="859472"/>
          </a:xfrm>
          <a:prstGeom prst="rect">
            <a:avLst/>
          </a:prstGeom>
          <a:noFill/>
          <a:ln w="9525">
            <a:noFill/>
            <a:miter lim="800000"/>
            <a:headEnd/>
            <a:tailEnd/>
          </a:ln>
        </p:spPr>
        <p:txBody>
          <a:bodyPr/>
          <a:lstStyle/>
          <a:p>
            <a:pPr algn="ctr" eaLnBrk="0" hangingPunct="0"/>
            <a:r>
              <a:rPr lang="ru-RU" altLang="zh-CN" sz="3600" b="1" dirty="0">
                <a:solidFill>
                  <a:srgbClr val="0087DC"/>
                </a:solidFill>
                <a:latin typeface="微软雅黑" pitchFamily="34" charset="-122"/>
                <a:ea typeface="微軟正黑體" pitchFamily="34" charset="-120"/>
                <a:cs typeface="Arial" charset="0"/>
              </a:rPr>
              <a:t>Работа с экраном </a:t>
            </a:r>
            <a:r>
              <a:rPr lang="en-US" altLang="zh-CN" sz="3600" b="1" dirty="0">
                <a:solidFill>
                  <a:srgbClr val="0087DC"/>
                </a:solidFill>
                <a:latin typeface="微软雅黑" pitchFamily="34" charset="-122"/>
                <a:ea typeface="微軟正黑體" pitchFamily="34" charset="-120"/>
                <a:cs typeface="Arial" charset="0"/>
              </a:rPr>
              <a:t>PRG</a:t>
            </a:r>
            <a:endParaRPr lang="zh-CN" altLang="en-US" sz="3600" b="1" dirty="0">
              <a:solidFill>
                <a:srgbClr val="0087DC"/>
              </a:solidFill>
              <a:latin typeface="微软雅黑" pitchFamily="34" charset="-122"/>
              <a:ea typeface="微軟正黑體" pitchFamily="34" charset="-120"/>
              <a:cs typeface="Arial" charset="0"/>
            </a:endParaRPr>
          </a:p>
        </p:txBody>
      </p:sp>
      <p:cxnSp>
        <p:nvCxnSpPr>
          <p:cNvPr id="5" name="直線單箭頭接點 4"/>
          <p:cNvCxnSpPr/>
          <p:nvPr/>
        </p:nvCxnSpPr>
        <p:spPr bwMode="auto">
          <a:xfrm flipV="1">
            <a:off x="6869113" y="2605088"/>
            <a:ext cx="446087" cy="319087"/>
          </a:xfrm>
          <a:prstGeom prst="straightConnector1">
            <a:avLst/>
          </a:prstGeom>
          <a:ln w="57150">
            <a:solidFill>
              <a:srgbClr val="FF0000"/>
            </a:solidFill>
            <a:headEnd type="none" w="med" len="med"/>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文字版面配置區 3"/>
          <p:cNvSpPr>
            <a:spLocks noGrp="1"/>
          </p:cNvSpPr>
          <p:nvPr>
            <p:ph type="body" sz="half" idx="2"/>
          </p:nvPr>
        </p:nvSpPr>
        <p:spPr>
          <a:xfrm>
            <a:off x="358458" y="963613"/>
            <a:ext cx="9005887" cy="4492625"/>
          </a:xfrm>
        </p:spPr>
        <p:txBody>
          <a:bodyPr>
            <a:normAutofit/>
          </a:bodyPr>
          <a:lstStyle/>
          <a:p>
            <a:pPr>
              <a:lnSpc>
                <a:spcPct val="100000"/>
              </a:lnSpc>
              <a:spcBef>
                <a:spcPct val="0"/>
              </a:spcBef>
              <a:buFont typeface="Arial" charset="0"/>
              <a:buNone/>
              <a:defRPr/>
            </a:pPr>
            <a:r>
              <a:rPr lang="ru-RU" altLang="zh-TW" sz="2000" kern="1200" dirty="0">
                <a:latin typeface="Arial" charset="0"/>
                <a:cs typeface="+mn-cs"/>
              </a:rPr>
              <a:t>Экран </a:t>
            </a:r>
            <a:r>
              <a:rPr lang="en-US" altLang="zh-TW" sz="2000" kern="1200" dirty="0">
                <a:latin typeface="Arial" charset="0"/>
                <a:cs typeface="+mn-cs"/>
              </a:rPr>
              <a:t>PRG </a:t>
            </a:r>
            <a:r>
              <a:rPr lang="ru-RU" altLang="zh-TW" sz="2000" kern="1200" dirty="0">
                <a:latin typeface="Arial" charset="0"/>
                <a:cs typeface="+mn-cs"/>
              </a:rPr>
              <a:t>позволяет создавать и редактировать </a:t>
            </a:r>
            <a:r>
              <a:rPr lang="en-US" altLang="zh-TW" sz="2000" kern="1200" dirty="0">
                <a:latin typeface="Arial" charset="0"/>
                <a:cs typeface="+mn-cs"/>
              </a:rPr>
              <a:t>G-</a:t>
            </a:r>
            <a:r>
              <a:rPr lang="ru-RU" altLang="zh-TW" sz="2000" kern="1200" dirty="0">
                <a:latin typeface="Arial" charset="0"/>
                <a:cs typeface="+mn-cs"/>
              </a:rPr>
              <a:t>код файлы и макросы </a:t>
            </a:r>
            <a:r>
              <a:rPr lang="ru-RU" altLang="zh-TW" sz="2000" b="1" kern="1200" dirty="0">
                <a:solidFill>
                  <a:srgbClr val="FF0000"/>
                </a:solidFill>
                <a:latin typeface="Arial" charset="0"/>
                <a:cs typeface="+mn-cs"/>
              </a:rPr>
              <a:t>в режиме </a:t>
            </a:r>
            <a:r>
              <a:rPr lang="en-US" altLang="zh-TW" sz="2000" b="1" kern="1200" dirty="0">
                <a:solidFill>
                  <a:srgbClr val="FF0000"/>
                </a:solidFill>
                <a:latin typeface="Arial" charset="0"/>
                <a:cs typeface="+mn-cs"/>
              </a:rPr>
              <a:t>EDIT. </a:t>
            </a:r>
          </a:p>
          <a:p>
            <a:pPr>
              <a:lnSpc>
                <a:spcPct val="100000"/>
              </a:lnSpc>
              <a:spcBef>
                <a:spcPct val="0"/>
              </a:spcBef>
              <a:buFont typeface="Arial" charset="0"/>
              <a:buNone/>
              <a:defRPr/>
            </a:pPr>
            <a:r>
              <a:rPr lang="ru-RU" altLang="zh-TW" sz="2000" kern="1200" dirty="0">
                <a:latin typeface="Arial" charset="0"/>
                <a:cs typeface="+mn-cs"/>
              </a:rPr>
              <a:t>Файловый менеджер содержит следующие разделы:</a:t>
            </a:r>
          </a:p>
          <a:p>
            <a:pPr>
              <a:lnSpc>
                <a:spcPct val="100000"/>
              </a:lnSpc>
              <a:spcBef>
                <a:spcPct val="0"/>
              </a:spcBef>
              <a:buFont typeface="Arial" charset="0"/>
              <a:buNone/>
              <a:defRPr/>
            </a:pPr>
            <a:endParaRPr lang="en-US" altLang="zh-TW" sz="2000" kern="1200" dirty="0">
              <a:latin typeface="Arial" charset="0"/>
              <a:cs typeface="+mn-cs"/>
            </a:endParaRPr>
          </a:p>
          <a:p>
            <a:pPr marL="457200" indent="-457200">
              <a:lnSpc>
                <a:spcPct val="100000"/>
              </a:lnSpc>
              <a:spcBef>
                <a:spcPct val="0"/>
              </a:spcBef>
              <a:buFont typeface="Arial" charset="0"/>
              <a:buAutoNum type="arabicParenBoth"/>
              <a:defRPr/>
            </a:pPr>
            <a:r>
              <a:rPr lang="en-US" altLang="zh-TW" sz="2000" kern="1200" dirty="0">
                <a:latin typeface="Arial" charset="0"/>
                <a:cs typeface="+mn-cs"/>
              </a:rPr>
              <a:t>CF Card</a:t>
            </a:r>
            <a:r>
              <a:rPr lang="ru-RU" altLang="zh-TW" sz="2000" kern="1200" dirty="0">
                <a:latin typeface="Arial" charset="0"/>
                <a:cs typeface="+mn-cs"/>
              </a:rPr>
              <a:t>,</a:t>
            </a:r>
          </a:p>
          <a:p>
            <a:pPr marL="457200" indent="-457200">
              <a:lnSpc>
                <a:spcPct val="100000"/>
              </a:lnSpc>
              <a:spcBef>
                <a:spcPct val="0"/>
              </a:spcBef>
              <a:buFont typeface="Arial" charset="0"/>
              <a:buAutoNum type="arabicParenBoth"/>
              <a:defRPr/>
            </a:pPr>
            <a:r>
              <a:rPr lang="en-US" altLang="zh-TW" sz="2000" kern="1200" dirty="0">
                <a:latin typeface="Arial" charset="0"/>
                <a:cs typeface="+mn-cs"/>
              </a:rPr>
              <a:t>Internal memory</a:t>
            </a:r>
            <a:endParaRPr lang="ru-RU" altLang="zh-TW" sz="2000" kern="1200" dirty="0">
              <a:latin typeface="Arial" charset="0"/>
              <a:cs typeface="+mn-cs"/>
            </a:endParaRPr>
          </a:p>
          <a:p>
            <a:pPr marL="457200" indent="-457200">
              <a:lnSpc>
                <a:spcPct val="100000"/>
              </a:lnSpc>
              <a:spcBef>
                <a:spcPct val="0"/>
              </a:spcBef>
              <a:buFont typeface="Arial" charset="0"/>
              <a:buAutoNum type="arabicParenBoth"/>
              <a:defRPr/>
            </a:pPr>
            <a:r>
              <a:rPr lang="en-US" altLang="zh-TW" sz="2000" kern="1200" dirty="0">
                <a:latin typeface="Arial" charset="0"/>
                <a:cs typeface="+mn-cs"/>
              </a:rPr>
              <a:t>USB</a:t>
            </a:r>
            <a:r>
              <a:rPr lang="zh-TW" altLang="en-US" sz="2000" kern="1200" dirty="0">
                <a:latin typeface="Arial" charset="0"/>
                <a:cs typeface="+mn-cs"/>
              </a:rPr>
              <a:t> </a:t>
            </a:r>
            <a:r>
              <a:rPr lang="en-US" altLang="zh-TW" sz="2000" kern="1200" dirty="0">
                <a:latin typeface="Arial" charset="0"/>
                <a:cs typeface="+mn-cs"/>
              </a:rPr>
              <a:t>DISK</a:t>
            </a:r>
            <a:endParaRPr lang="ru-RU" altLang="zh-TW" sz="2000" kern="1200" dirty="0">
              <a:latin typeface="Arial" charset="0"/>
              <a:cs typeface="+mn-cs"/>
            </a:endParaRPr>
          </a:p>
          <a:p>
            <a:pPr marL="457200" indent="-457200">
              <a:lnSpc>
                <a:spcPct val="100000"/>
              </a:lnSpc>
              <a:spcBef>
                <a:spcPct val="0"/>
              </a:spcBef>
              <a:buFont typeface="Arial" charset="0"/>
              <a:buAutoNum type="arabicParenBoth"/>
              <a:defRPr/>
            </a:pPr>
            <a:r>
              <a:rPr lang="en-US" altLang="zh-TW" sz="2000" kern="1200" dirty="0">
                <a:latin typeface="Arial" charset="0"/>
                <a:cs typeface="+mn-cs"/>
              </a:rPr>
              <a:t>NETWORK</a:t>
            </a:r>
          </a:p>
        </p:txBody>
      </p:sp>
      <p:sp>
        <p:nvSpPr>
          <p:cNvPr id="6" name="標題 2"/>
          <p:cNvSpPr txBox="1">
            <a:spLocks/>
          </p:cNvSpPr>
          <p:nvPr/>
        </p:nvSpPr>
        <p:spPr bwMode="auto">
          <a:xfrm>
            <a:off x="2230755" y="283846"/>
            <a:ext cx="6985000" cy="558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algn="l" rtl="0" eaLnBrk="0" fontAlgn="base" hangingPunct="0">
              <a:spcBef>
                <a:spcPct val="0"/>
              </a:spcBef>
              <a:spcAft>
                <a:spcPct val="0"/>
              </a:spcAft>
              <a:defRPr kumimoji="1" sz="3200" baseline="0">
                <a:solidFill>
                  <a:srgbClr val="0087DC"/>
                </a:solidFill>
                <a:latin typeface="Arial" pitchFamily="34" charset="0"/>
                <a:ea typeface="新細明體" pitchFamily="18" charset="-120"/>
                <a:cs typeface="Arial" pitchFamily="34" charset="0"/>
              </a:defRPr>
            </a:lvl1pPr>
            <a:lvl2pPr algn="ctr" rtl="0" eaLnBrk="0" fontAlgn="base" hangingPunct="0">
              <a:spcBef>
                <a:spcPct val="0"/>
              </a:spcBef>
              <a:spcAft>
                <a:spcPct val="0"/>
              </a:spcAft>
              <a:defRPr kumimoji="1" sz="3200">
                <a:solidFill>
                  <a:srgbClr val="0087DC"/>
                </a:solidFill>
                <a:latin typeface="Arial" pitchFamily="34" charset="0"/>
                <a:ea typeface="新細明體" pitchFamily="18"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新細明體" pitchFamily="18"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新細明體" pitchFamily="18"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新細明體" pitchFamily="18" charset="-120"/>
                <a:cs typeface="Arial" pitchFamily="34" charset="0"/>
              </a:defRPr>
            </a:lvl5pPr>
            <a:lvl6pPr marL="457200" algn="ctr" rtl="0" fontAlgn="base">
              <a:spcBef>
                <a:spcPct val="0"/>
              </a:spcBef>
              <a:spcAft>
                <a:spcPct val="0"/>
              </a:spcAft>
              <a:defRPr kumimoji="1" sz="3200">
                <a:solidFill>
                  <a:srgbClr val="0087DC"/>
                </a:solidFill>
                <a:latin typeface="Arial" pitchFamily="34" charset="0"/>
                <a:ea typeface="PMingLiU" pitchFamily="18" charset="-120"/>
                <a:cs typeface="Arial" pitchFamily="34" charset="0"/>
              </a:defRPr>
            </a:lvl6pPr>
            <a:lvl7pPr marL="914400" algn="ctr" rtl="0" fontAlgn="base">
              <a:spcBef>
                <a:spcPct val="0"/>
              </a:spcBef>
              <a:spcAft>
                <a:spcPct val="0"/>
              </a:spcAft>
              <a:defRPr kumimoji="1" sz="3200">
                <a:solidFill>
                  <a:srgbClr val="0087DC"/>
                </a:solidFill>
                <a:latin typeface="Arial" pitchFamily="34" charset="0"/>
                <a:ea typeface="PMingLiU" pitchFamily="18" charset="-120"/>
                <a:cs typeface="Arial" pitchFamily="34" charset="0"/>
              </a:defRPr>
            </a:lvl7pPr>
            <a:lvl8pPr marL="1371600" algn="ctr" rtl="0" fontAlgn="base">
              <a:spcBef>
                <a:spcPct val="0"/>
              </a:spcBef>
              <a:spcAft>
                <a:spcPct val="0"/>
              </a:spcAft>
              <a:defRPr kumimoji="1" sz="3200">
                <a:solidFill>
                  <a:srgbClr val="0087DC"/>
                </a:solidFill>
                <a:latin typeface="Arial" pitchFamily="34" charset="0"/>
                <a:ea typeface="PMingLiU" pitchFamily="18" charset="-120"/>
                <a:cs typeface="Arial" pitchFamily="34" charset="0"/>
              </a:defRPr>
            </a:lvl8pPr>
            <a:lvl9pPr marL="1828800" algn="ctr" rtl="0" fontAlgn="base">
              <a:spcBef>
                <a:spcPct val="0"/>
              </a:spcBef>
              <a:spcAft>
                <a:spcPct val="0"/>
              </a:spcAft>
              <a:defRPr kumimoji="1" sz="3200">
                <a:solidFill>
                  <a:srgbClr val="0087DC"/>
                </a:solidFill>
                <a:latin typeface="Arial" pitchFamily="34" charset="0"/>
                <a:ea typeface="PMingLiU" pitchFamily="18" charset="-120"/>
                <a:cs typeface="Arial" pitchFamily="34" charset="0"/>
              </a:defRPr>
            </a:lvl9pPr>
          </a:lstStyle>
          <a:p>
            <a:pPr algn="ctr"/>
            <a:r>
              <a:rPr lang="ru-RU" altLang="zh-TW" b="1" kern="0" dirty="0">
                <a:latin typeface="Arial" charset="0"/>
                <a:cs typeface="Arial" charset="0"/>
              </a:rPr>
              <a:t>ФАЙЛОВЫЙ МЕНЕДЖЕР</a:t>
            </a:r>
            <a:endParaRPr lang="zh-TW" altLang="en-US" kern="0" dirty="0">
              <a:latin typeface="Arial" charset="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160092009"/>
              </p:ext>
            </p:extLst>
          </p:nvPr>
        </p:nvGraphicFramePr>
        <p:xfrm>
          <a:off x="4307254" y="2691683"/>
          <a:ext cx="4841629" cy="3631222"/>
        </p:xfrm>
        <a:graphic>
          <a:graphicData uri="http://schemas.openxmlformats.org/presentationml/2006/ole">
            <mc:AlternateContent xmlns:mc="http://schemas.openxmlformats.org/markup-compatibility/2006">
              <mc:Choice xmlns:v="urn:schemas-microsoft-com:vml" Requires="v">
                <p:oleObj spid="_x0000_s64551"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4307254" y="2691683"/>
                        <a:ext cx="4841629" cy="3631222"/>
                      </a:xfrm>
                      <a:prstGeom prst="rect">
                        <a:avLst/>
                      </a:prstGeom>
                    </p:spPr>
                  </p:pic>
                </p:oleObj>
              </mc:Fallback>
            </mc:AlternateContent>
          </a:graphicData>
        </a:graphic>
      </p:graphicFrame>
      <p:sp>
        <p:nvSpPr>
          <p:cNvPr id="7" name="Скругленная прямоугольная выноска 6"/>
          <p:cNvSpPr/>
          <p:nvPr/>
        </p:nvSpPr>
        <p:spPr bwMode="auto">
          <a:xfrm>
            <a:off x="3293208" y="2051799"/>
            <a:ext cx="1524000" cy="482600"/>
          </a:xfrm>
          <a:prstGeom prst="wedgeRoundRectCallout">
            <a:avLst>
              <a:gd name="adj1" fmla="val 48142"/>
              <a:gd name="adj2" fmla="val 148069"/>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Стандартный набор папок</a:t>
            </a:r>
          </a:p>
        </p:txBody>
      </p:sp>
      <p:sp>
        <p:nvSpPr>
          <p:cNvPr id="8" name="Скругленная прямоугольная выноска 7"/>
          <p:cNvSpPr/>
          <p:nvPr/>
        </p:nvSpPr>
        <p:spPr bwMode="auto">
          <a:xfrm>
            <a:off x="2531208" y="5977368"/>
            <a:ext cx="1524000" cy="377711"/>
          </a:xfrm>
          <a:prstGeom prst="wedgeRoundRectCallout">
            <a:avLst>
              <a:gd name="adj1" fmla="val 86392"/>
              <a:gd name="adj2" fmla="val 32016"/>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Меню файла</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標題 2"/>
          <p:cNvSpPr>
            <a:spLocks noGrp="1"/>
          </p:cNvSpPr>
          <p:nvPr>
            <p:ph type="ctrTitle"/>
          </p:nvPr>
        </p:nvSpPr>
        <p:spPr>
          <a:xfrm>
            <a:off x="2505075" y="404813"/>
            <a:ext cx="6985000" cy="558800"/>
          </a:xfrm>
        </p:spPr>
        <p:txBody>
          <a:bodyPr/>
          <a:lstStyle/>
          <a:p>
            <a:pPr algn="ctr"/>
            <a:r>
              <a:rPr lang="ru-RU" altLang="zh-TW" b="1" dirty="0">
                <a:latin typeface="Arial" charset="0"/>
                <a:cs typeface="Arial" charset="0"/>
              </a:rPr>
              <a:t>ФАЙЛОВЫЙ МЕНЕДЖЕР</a:t>
            </a:r>
            <a:endParaRPr lang="zh-TW" altLang="en-US" dirty="0">
              <a:latin typeface="Arial" charset="0"/>
              <a:cs typeface="Arial" charset="0"/>
            </a:endParaRPr>
          </a:p>
        </p:txBody>
      </p:sp>
      <p:sp>
        <p:nvSpPr>
          <p:cNvPr id="24579" name="投影片編號版面配置區 3"/>
          <p:cNvSpPr>
            <a:spLocks noGrp="1"/>
          </p:cNvSpPr>
          <p:nvPr>
            <p:ph type="sldNum" sz="quarter" idx="10"/>
          </p:nvPr>
        </p:nvSpPr>
        <p:spPr bwMode="auto">
          <a:noFill/>
          <a:ln>
            <a:miter lim="800000"/>
            <a:headEnd/>
            <a:tailEnd/>
          </a:ln>
        </p:spPr>
        <p:txBody>
          <a:bodyPr/>
          <a:lstStyle/>
          <a:p>
            <a:fld id="{87C94E95-2883-4F60-A04D-6227638FC79F}" type="slidenum">
              <a:rPr lang="zh-TW" altLang="en-US" smtClean="0">
                <a:latin typeface="Arial" charset="0"/>
                <a:ea typeface="新細明體" charset="-120"/>
              </a:rPr>
              <a:pPr/>
              <a:t>9</a:t>
            </a:fld>
            <a:endParaRPr lang="en-US" altLang="zh-TW" dirty="0">
              <a:latin typeface="Arial" charset="0"/>
              <a:ea typeface="新細明體" charset="-120"/>
            </a:endParaRPr>
          </a:p>
        </p:txBody>
      </p:sp>
      <p:sp>
        <p:nvSpPr>
          <p:cNvPr id="24580" name="矩形 5"/>
          <p:cNvSpPr>
            <a:spLocks noChangeArrowheads="1"/>
          </p:cNvSpPr>
          <p:nvPr/>
        </p:nvSpPr>
        <p:spPr bwMode="auto">
          <a:xfrm>
            <a:off x="438150" y="1288733"/>
            <a:ext cx="9080500" cy="4801314"/>
          </a:xfrm>
          <a:prstGeom prst="rect">
            <a:avLst/>
          </a:prstGeom>
          <a:noFill/>
          <a:ln w="9525">
            <a:noFill/>
            <a:miter lim="800000"/>
            <a:headEnd/>
            <a:tailEnd/>
          </a:ln>
        </p:spPr>
        <p:txBody>
          <a:bodyPr>
            <a:spAutoFit/>
          </a:bodyPr>
          <a:lstStyle/>
          <a:p>
            <a:pPr marL="342900" indent="-342900">
              <a:buFont typeface="Arial" panose="020B0604020202020204" pitchFamily="34" charset="0"/>
              <a:buChar char="•"/>
            </a:pPr>
            <a:r>
              <a:rPr lang="ru-RU" altLang="zh-TW" dirty="0"/>
              <a:t>Создание файлов</a:t>
            </a:r>
          </a:p>
          <a:p>
            <a:pPr marL="342900" indent="-342900">
              <a:buFont typeface="Arial" panose="020B0604020202020204" pitchFamily="34" charset="0"/>
              <a:buChar char="•"/>
            </a:pPr>
            <a:r>
              <a:rPr lang="ru-RU" altLang="zh-TW" dirty="0"/>
              <a:t>Редактирование файлов</a:t>
            </a:r>
          </a:p>
          <a:p>
            <a:pPr marL="342900" indent="-342900">
              <a:buFont typeface="Arial" panose="020B0604020202020204" pitchFamily="34" charset="0"/>
              <a:buChar char="•"/>
            </a:pPr>
            <a:r>
              <a:rPr lang="ru-RU" altLang="zh-TW" dirty="0"/>
              <a:t>Копирование и вставка файлов</a:t>
            </a:r>
          </a:p>
          <a:p>
            <a:pPr marL="342900" indent="-342900">
              <a:buFont typeface="Arial" panose="020B0604020202020204" pitchFamily="34" charset="0"/>
              <a:buChar char="•"/>
            </a:pPr>
            <a:r>
              <a:rPr lang="ru-RU" altLang="zh-TW" dirty="0"/>
              <a:t>Удаление файлов</a:t>
            </a:r>
          </a:p>
          <a:p>
            <a:pPr marL="342900" indent="-342900">
              <a:buFont typeface="Arial" panose="020B0604020202020204" pitchFamily="34" charset="0"/>
              <a:buChar char="•"/>
            </a:pPr>
            <a:r>
              <a:rPr lang="ru-RU" altLang="zh-TW" dirty="0"/>
              <a:t>Выделение нескольких файлов (отмена выделения) </a:t>
            </a:r>
          </a:p>
          <a:p>
            <a:pPr marL="342900" indent="-342900">
              <a:buFont typeface="Arial" panose="020B0604020202020204" pitchFamily="34" charset="0"/>
              <a:buChar char="•"/>
            </a:pPr>
            <a:r>
              <a:rPr lang="ru-RU" altLang="zh-TW" dirty="0"/>
              <a:t>Переименование файлов</a:t>
            </a:r>
          </a:p>
          <a:p>
            <a:pPr marL="342900" indent="-342900">
              <a:buFont typeface="Arial" panose="020B0604020202020204" pitchFamily="34" charset="0"/>
              <a:buChar char="•"/>
            </a:pPr>
            <a:r>
              <a:rPr lang="ru-RU" altLang="zh-TW" dirty="0"/>
              <a:t>Создание новых папок</a:t>
            </a:r>
          </a:p>
          <a:p>
            <a:pPr marL="342900" indent="-342900">
              <a:buFont typeface="Arial" panose="020B0604020202020204" pitchFamily="34" charset="0"/>
              <a:buChar char="•"/>
            </a:pPr>
            <a:r>
              <a:rPr lang="ru-RU" altLang="zh-TW" dirty="0"/>
              <a:t>Поиск файлов</a:t>
            </a:r>
          </a:p>
          <a:p>
            <a:pPr marL="342900" indent="-342900">
              <a:buFont typeface="Arial" panose="020B0604020202020204" pitchFamily="34" charset="0"/>
              <a:buChar char="•"/>
            </a:pPr>
            <a:r>
              <a:rPr lang="ru-RU" altLang="zh-TW" dirty="0"/>
              <a:t>Поиск по номеру строки</a:t>
            </a:r>
          </a:p>
          <a:p>
            <a:pPr marL="342900" indent="-342900">
              <a:buFont typeface="Arial" panose="020B0604020202020204" pitchFamily="34" charset="0"/>
              <a:buChar char="•"/>
            </a:pPr>
            <a:r>
              <a:rPr lang="ru-RU" altLang="zh-TW" dirty="0"/>
              <a:t>Поиск по ключевым словам</a:t>
            </a:r>
          </a:p>
          <a:p>
            <a:pPr marL="342900" indent="-342900">
              <a:buFont typeface="Arial" panose="020B0604020202020204" pitchFamily="34" charset="0"/>
              <a:buChar char="•"/>
            </a:pPr>
            <a:r>
              <a:rPr lang="ru-RU" altLang="zh-TW" dirty="0"/>
              <a:t>Соединения двух </a:t>
            </a:r>
            <a:r>
              <a:rPr lang="en-US" altLang="zh-TW" dirty="0"/>
              <a:t>G-</a:t>
            </a:r>
            <a:r>
              <a:rPr lang="ru-RU" altLang="zh-TW" dirty="0"/>
              <a:t>код файлов в один</a:t>
            </a:r>
          </a:p>
          <a:p>
            <a:pPr marL="342900" indent="-342900">
              <a:buFont typeface="Arial" panose="020B0604020202020204" pitchFamily="34" charset="0"/>
              <a:buChar char="•"/>
            </a:pPr>
            <a:r>
              <a:rPr lang="ru-RU" altLang="zh-TW" dirty="0"/>
              <a:t>Работа с блоками (выделение, редактирование, копирование и вставка)</a:t>
            </a:r>
          </a:p>
          <a:p>
            <a:pPr marL="342900" indent="-342900">
              <a:buFont typeface="Arial" panose="020B0604020202020204" pitchFamily="34" charset="0"/>
              <a:buChar char="•"/>
            </a:pPr>
            <a:r>
              <a:rPr lang="ru-RU" altLang="zh-TW" dirty="0"/>
              <a:t>Отмена действия</a:t>
            </a:r>
          </a:p>
          <a:p>
            <a:pPr marL="342900" indent="-342900">
              <a:buFont typeface="Arial" panose="020B0604020202020204" pitchFamily="34" charset="0"/>
              <a:buChar char="•"/>
            </a:pPr>
            <a:r>
              <a:rPr lang="ru-RU" altLang="zh-TW" dirty="0"/>
              <a:t>Конвертация </a:t>
            </a:r>
            <a:r>
              <a:rPr lang="en-US" altLang="zh-TW" dirty="0"/>
              <a:t>DXF </a:t>
            </a:r>
            <a:r>
              <a:rPr lang="ru-RU" altLang="zh-TW" dirty="0"/>
              <a:t>файлов</a:t>
            </a:r>
          </a:p>
          <a:p>
            <a:pPr marL="342900" indent="-342900">
              <a:buFont typeface="Arial" panose="020B0604020202020204" pitchFamily="34" charset="0"/>
              <a:buChar char="•"/>
            </a:pPr>
            <a:endParaRPr lang="ru-RU" altLang="zh-TW" dirty="0"/>
          </a:p>
          <a:p>
            <a:pPr marL="342900" indent="-342900">
              <a:buFont typeface="Arial" panose="020B0604020202020204" pitchFamily="34" charset="0"/>
              <a:buChar char="•"/>
            </a:pPr>
            <a:endParaRPr lang="ru-RU" altLang="zh-TW" dirty="0"/>
          </a:p>
          <a:p>
            <a:pPr marL="342900" indent="-342900">
              <a:buFont typeface="Arial" panose="020B0604020202020204" pitchFamily="34" charset="0"/>
              <a:buChar char="•"/>
            </a:pPr>
            <a:endParaRPr lang="zh-TW" altLang="en-US" dirty="0"/>
          </a:p>
        </p:txBody>
      </p:sp>
      <p:sp>
        <p:nvSpPr>
          <p:cNvPr id="6" name="Rectangle 2"/>
          <p:cNvSpPr txBox="1">
            <a:spLocks/>
          </p:cNvSpPr>
          <p:nvPr/>
        </p:nvSpPr>
        <p:spPr bwMode="auto">
          <a:xfrm>
            <a:off x="101156" y="917893"/>
            <a:ext cx="8934526" cy="453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fontAlgn="base">
              <a:spcBef>
                <a:spcPct val="0"/>
              </a:spcBef>
              <a:spcAft>
                <a:spcPct val="0"/>
              </a:spcAft>
              <a:defRPr sz="3600" kern="1200">
                <a:solidFill>
                  <a:srgbClr val="0087DC"/>
                </a:solidFill>
                <a:latin typeface="+mj-lt"/>
                <a:ea typeface="+mj-ea"/>
                <a:cs typeface="+mj-cs"/>
              </a:defRPr>
            </a:lvl1pPr>
            <a:lvl2pPr algn="l" rtl="0" fontAlgn="base">
              <a:spcBef>
                <a:spcPct val="0"/>
              </a:spcBef>
              <a:spcAft>
                <a:spcPct val="0"/>
              </a:spcAft>
              <a:defRPr sz="3600">
                <a:solidFill>
                  <a:srgbClr val="0087DC"/>
                </a:solidFill>
                <a:latin typeface="Arial" charset="0"/>
                <a:ea typeface="微軟正黑體" pitchFamily="34" charset="-120"/>
                <a:cs typeface="Arial" charset="0"/>
              </a:defRPr>
            </a:lvl2pPr>
            <a:lvl3pPr algn="l" rtl="0" fontAlgn="base">
              <a:spcBef>
                <a:spcPct val="0"/>
              </a:spcBef>
              <a:spcAft>
                <a:spcPct val="0"/>
              </a:spcAft>
              <a:defRPr sz="3600">
                <a:solidFill>
                  <a:srgbClr val="0087DC"/>
                </a:solidFill>
                <a:latin typeface="Arial" charset="0"/>
                <a:ea typeface="微軟正黑體" pitchFamily="34" charset="-120"/>
                <a:cs typeface="Arial" charset="0"/>
              </a:defRPr>
            </a:lvl3pPr>
            <a:lvl4pPr algn="l" rtl="0" fontAlgn="base">
              <a:spcBef>
                <a:spcPct val="0"/>
              </a:spcBef>
              <a:spcAft>
                <a:spcPct val="0"/>
              </a:spcAft>
              <a:defRPr sz="3600">
                <a:solidFill>
                  <a:srgbClr val="0087DC"/>
                </a:solidFill>
                <a:latin typeface="Arial" charset="0"/>
                <a:ea typeface="微軟正黑體" pitchFamily="34" charset="-120"/>
                <a:cs typeface="Arial" charset="0"/>
              </a:defRPr>
            </a:lvl4pPr>
            <a:lvl5pPr algn="l" rtl="0" fontAlgn="base">
              <a:spcBef>
                <a:spcPct val="0"/>
              </a:spcBef>
              <a:spcAft>
                <a:spcPct val="0"/>
              </a:spcAft>
              <a:defRPr sz="3600">
                <a:solidFill>
                  <a:srgbClr val="0087DC"/>
                </a:solidFill>
                <a:latin typeface="Arial" charset="0"/>
                <a:ea typeface="微軟正黑體" pitchFamily="34" charset="-120"/>
                <a:cs typeface="Arial" charset="0"/>
              </a:defRPr>
            </a:lvl5pPr>
            <a:lvl6pPr marL="457200" algn="l" rtl="0" fontAlgn="base">
              <a:spcBef>
                <a:spcPct val="0"/>
              </a:spcBef>
              <a:spcAft>
                <a:spcPct val="0"/>
              </a:spcAft>
              <a:defRPr sz="3600">
                <a:solidFill>
                  <a:srgbClr val="0087DC"/>
                </a:solidFill>
                <a:latin typeface="Arial" charset="0"/>
                <a:ea typeface="微軟正黑體" pitchFamily="34" charset="-120"/>
                <a:cs typeface="Arial" charset="0"/>
              </a:defRPr>
            </a:lvl6pPr>
            <a:lvl7pPr marL="914400" algn="l" rtl="0" fontAlgn="base">
              <a:spcBef>
                <a:spcPct val="0"/>
              </a:spcBef>
              <a:spcAft>
                <a:spcPct val="0"/>
              </a:spcAft>
              <a:defRPr sz="3600">
                <a:solidFill>
                  <a:srgbClr val="0087DC"/>
                </a:solidFill>
                <a:latin typeface="Arial" charset="0"/>
                <a:ea typeface="微軟正黑體" pitchFamily="34" charset="-120"/>
                <a:cs typeface="Arial" charset="0"/>
              </a:defRPr>
            </a:lvl7pPr>
            <a:lvl8pPr marL="1371600" algn="l" rtl="0" fontAlgn="base">
              <a:spcBef>
                <a:spcPct val="0"/>
              </a:spcBef>
              <a:spcAft>
                <a:spcPct val="0"/>
              </a:spcAft>
              <a:defRPr sz="3600">
                <a:solidFill>
                  <a:srgbClr val="0087DC"/>
                </a:solidFill>
                <a:latin typeface="Arial" charset="0"/>
                <a:ea typeface="微軟正黑體" pitchFamily="34" charset="-120"/>
                <a:cs typeface="Arial" charset="0"/>
              </a:defRPr>
            </a:lvl8pPr>
            <a:lvl9pPr marL="1828800" algn="l" rtl="0" fontAlgn="base">
              <a:spcBef>
                <a:spcPct val="0"/>
              </a:spcBef>
              <a:spcAft>
                <a:spcPct val="0"/>
              </a:spcAft>
              <a:defRPr sz="3600">
                <a:solidFill>
                  <a:srgbClr val="0087DC"/>
                </a:solidFill>
                <a:latin typeface="Arial" charset="0"/>
                <a:ea typeface="微軟正黑體" pitchFamily="34" charset="-120"/>
                <a:cs typeface="Arial" charset="0"/>
              </a:defRPr>
            </a:lvl9pPr>
          </a:lstStyle>
          <a:p>
            <a:r>
              <a:rPr lang="ru-RU" altLang="zh-TW" sz="2000" b="1" dirty="0">
                <a:solidFill>
                  <a:srgbClr val="00AEEF"/>
                </a:solidFill>
                <a:latin typeface="微软雅黑" pitchFamily="34" charset="-122"/>
                <a:ea typeface="微软雅黑" pitchFamily="34" charset="-122"/>
              </a:rPr>
              <a:t>Функции файлового менеджера:</a:t>
            </a:r>
            <a:endParaRPr kumimoji="0" lang="zh-TW" altLang="en-US" sz="2000" dirty="0">
              <a:solidFill>
                <a:srgbClr val="00AEEF"/>
              </a:solidFill>
              <a:latin typeface="微软雅黑" pitchFamily="34" charset="-122"/>
              <a:ea typeface="微软雅黑" pitchFamily="34" charset="-122"/>
              <a:cs typeface="Arial" charset="0"/>
            </a:endParaRP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投影片編號版面配置區 3"/>
          <p:cNvSpPr>
            <a:spLocks noGrp="1"/>
          </p:cNvSpPr>
          <p:nvPr>
            <p:ph type="sldNum" sz="quarter" idx="10"/>
          </p:nvPr>
        </p:nvSpPr>
        <p:spPr bwMode="auto">
          <a:noFill/>
          <a:ln>
            <a:miter lim="800000"/>
            <a:headEnd/>
            <a:tailEnd/>
          </a:ln>
        </p:spPr>
        <p:txBody>
          <a:bodyPr/>
          <a:lstStyle/>
          <a:p>
            <a:fld id="{193E9DB5-7688-4B77-9B87-A95F8B8D2CFE}" type="slidenum">
              <a:rPr lang="zh-TW" altLang="en-US" smtClean="0">
                <a:latin typeface="Arial" charset="0"/>
                <a:ea typeface="新細明體" charset="-120"/>
              </a:rPr>
              <a:pPr/>
              <a:t>10</a:t>
            </a:fld>
            <a:endParaRPr lang="en-US" altLang="zh-TW" dirty="0">
              <a:latin typeface="Arial" charset="0"/>
              <a:ea typeface="新細明體" charset="-120"/>
            </a:endParaRPr>
          </a:p>
        </p:txBody>
      </p:sp>
      <p:sp>
        <p:nvSpPr>
          <p:cNvPr id="21508" name="Rectangle 6"/>
          <p:cNvSpPr>
            <a:spLocks noChangeArrowheads="1"/>
          </p:cNvSpPr>
          <p:nvPr/>
        </p:nvSpPr>
        <p:spPr bwMode="auto">
          <a:xfrm>
            <a:off x="82868" y="1298230"/>
            <a:ext cx="9548812" cy="830997"/>
          </a:xfrm>
          <a:prstGeom prst="rect">
            <a:avLst/>
          </a:prstGeom>
          <a:noFill/>
          <a:ln w="9525">
            <a:noFill/>
            <a:miter lim="800000"/>
            <a:headEnd/>
            <a:tailEnd/>
          </a:ln>
        </p:spPr>
        <p:txBody>
          <a:bodyPr anchor="ctr">
            <a:spAutoFit/>
          </a:bodyPr>
          <a:lstStyle/>
          <a:p>
            <a:pPr eaLnBrk="0" hangingPunct="0">
              <a:buFontTx/>
              <a:buChar char="•"/>
            </a:pPr>
            <a:r>
              <a:rPr lang="ru-RU" altLang="zh-TW" sz="2400" dirty="0"/>
              <a:t>Пользователи могут создавать новые файлы в режиме </a:t>
            </a:r>
            <a:r>
              <a:rPr lang="en-US" altLang="zh-TW" sz="2400" dirty="0"/>
              <a:t>EDIT </a:t>
            </a:r>
            <a:r>
              <a:rPr lang="ru-RU" altLang="zh-TW" sz="2400" dirty="0"/>
              <a:t>на экране </a:t>
            </a:r>
            <a:r>
              <a:rPr lang="en-US" altLang="zh-TW" sz="2400" dirty="0"/>
              <a:t>PRG.</a:t>
            </a:r>
            <a:endParaRPr lang="en-US" altLang="zh-CN" dirty="0"/>
          </a:p>
        </p:txBody>
      </p:sp>
      <p:sp>
        <p:nvSpPr>
          <p:cNvPr id="8" name="標題 2"/>
          <p:cNvSpPr>
            <a:spLocks noGrp="1"/>
          </p:cNvSpPr>
          <p:nvPr>
            <p:ph type="ctrTitle"/>
          </p:nvPr>
        </p:nvSpPr>
        <p:spPr>
          <a:xfrm>
            <a:off x="2505075" y="404813"/>
            <a:ext cx="6985000" cy="558800"/>
          </a:xfrm>
        </p:spPr>
        <p:txBody>
          <a:bodyPr/>
          <a:lstStyle/>
          <a:p>
            <a:pPr algn="ctr"/>
            <a:r>
              <a:rPr lang="ru-RU" altLang="zh-TW" b="1" dirty="0">
                <a:latin typeface="Arial" charset="0"/>
                <a:cs typeface="Arial" charset="0"/>
              </a:rPr>
              <a:t>ФАЙЛОВЫЙ МЕНЕДЖЕР</a:t>
            </a:r>
            <a:endParaRPr lang="zh-TW" altLang="en-US" dirty="0">
              <a:latin typeface="Arial" charset="0"/>
              <a:cs typeface="Arial" charset="0"/>
            </a:endParaRPr>
          </a:p>
        </p:txBody>
      </p:sp>
      <p:sp>
        <p:nvSpPr>
          <p:cNvPr id="9" name="Rectangle 2"/>
          <p:cNvSpPr txBox="1">
            <a:spLocks/>
          </p:cNvSpPr>
          <p:nvPr/>
        </p:nvSpPr>
        <p:spPr bwMode="auto">
          <a:xfrm>
            <a:off x="82868" y="963613"/>
            <a:ext cx="8934526"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fontAlgn="base">
              <a:spcBef>
                <a:spcPct val="0"/>
              </a:spcBef>
              <a:spcAft>
                <a:spcPct val="0"/>
              </a:spcAft>
              <a:defRPr sz="3600" kern="1200">
                <a:solidFill>
                  <a:srgbClr val="0087DC"/>
                </a:solidFill>
                <a:latin typeface="+mj-lt"/>
                <a:ea typeface="+mj-ea"/>
                <a:cs typeface="+mj-cs"/>
              </a:defRPr>
            </a:lvl1pPr>
            <a:lvl2pPr algn="l" rtl="0" fontAlgn="base">
              <a:spcBef>
                <a:spcPct val="0"/>
              </a:spcBef>
              <a:spcAft>
                <a:spcPct val="0"/>
              </a:spcAft>
              <a:defRPr sz="3600">
                <a:solidFill>
                  <a:srgbClr val="0087DC"/>
                </a:solidFill>
                <a:latin typeface="Arial" charset="0"/>
                <a:ea typeface="微軟正黑體" pitchFamily="34" charset="-120"/>
                <a:cs typeface="Arial" charset="0"/>
              </a:defRPr>
            </a:lvl2pPr>
            <a:lvl3pPr algn="l" rtl="0" fontAlgn="base">
              <a:spcBef>
                <a:spcPct val="0"/>
              </a:spcBef>
              <a:spcAft>
                <a:spcPct val="0"/>
              </a:spcAft>
              <a:defRPr sz="3600">
                <a:solidFill>
                  <a:srgbClr val="0087DC"/>
                </a:solidFill>
                <a:latin typeface="Arial" charset="0"/>
                <a:ea typeface="微軟正黑體" pitchFamily="34" charset="-120"/>
                <a:cs typeface="Arial" charset="0"/>
              </a:defRPr>
            </a:lvl3pPr>
            <a:lvl4pPr algn="l" rtl="0" fontAlgn="base">
              <a:spcBef>
                <a:spcPct val="0"/>
              </a:spcBef>
              <a:spcAft>
                <a:spcPct val="0"/>
              </a:spcAft>
              <a:defRPr sz="3600">
                <a:solidFill>
                  <a:srgbClr val="0087DC"/>
                </a:solidFill>
                <a:latin typeface="Arial" charset="0"/>
                <a:ea typeface="微軟正黑體" pitchFamily="34" charset="-120"/>
                <a:cs typeface="Arial" charset="0"/>
              </a:defRPr>
            </a:lvl4pPr>
            <a:lvl5pPr algn="l" rtl="0" fontAlgn="base">
              <a:spcBef>
                <a:spcPct val="0"/>
              </a:spcBef>
              <a:spcAft>
                <a:spcPct val="0"/>
              </a:spcAft>
              <a:defRPr sz="3600">
                <a:solidFill>
                  <a:srgbClr val="0087DC"/>
                </a:solidFill>
                <a:latin typeface="Arial" charset="0"/>
                <a:ea typeface="微軟正黑體" pitchFamily="34" charset="-120"/>
                <a:cs typeface="Arial" charset="0"/>
              </a:defRPr>
            </a:lvl5pPr>
            <a:lvl6pPr marL="457200" algn="l" rtl="0" fontAlgn="base">
              <a:spcBef>
                <a:spcPct val="0"/>
              </a:spcBef>
              <a:spcAft>
                <a:spcPct val="0"/>
              </a:spcAft>
              <a:defRPr sz="3600">
                <a:solidFill>
                  <a:srgbClr val="0087DC"/>
                </a:solidFill>
                <a:latin typeface="Arial" charset="0"/>
                <a:ea typeface="微軟正黑體" pitchFamily="34" charset="-120"/>
                <a:cs typeface="Arial" charset="0"/>
              </a:defRPr>
            </a:lvl6pPr>
            <a:lvl7pPr marL="914400" algn="l" rtl="0" fontAlgn="base">
              <a:spcBef>
                <a:spcPct val="0"/>
              </a:spcBef>
              <a:spcAft>
                <a:spcPct val="0"/>
              </a:spcAft>
              <a:defRPr sz="3600">
                <a:solidFill>
                  <a:srgbClr val="0087DC"/>
                </a:solidFill>
                <a:latin typeface="Arial" charset="0"/>
                <a:ea typeface="微軟正黑體" pitchFamily="34" charset="-120"/>
                <a:cs typeface="Arial" charset="0"/>
              </a:defRPr>
            </a:lvl7pPr>
            <a:lvl8pPr marL="1371600" algn="l" rtl="0" fontAlgn="base">
              <a:spcBef>
                <a:spcPct val="0"/>
              </a:spcBef>
              <a:spcAft>
                <a:spcPct val="0"/>
              </a:spcAft>
              <a:defRPr sz="3600">
                <a:solidFill>
                  <a:srgbClr val="0087DC"/>
                </a:solidFill>
                <a:latin typeface="Arial" charset="0"/>
                <a:ea typeface="微軟正黑體" pitchFamily="34" charset="-120"/>
                <a:cs typeface="Arial" charset="0"/>
              </a:defRPr>
            </a:lvl8pPr>
            <a:lvl9pPr marL="1828800" algn="l" rtl="0" fontAlgn="base">
              <a:spcBef>
                <a:spcPct val="0"/>
              </a:spcBef>
              <a:spcAft>
                <a:spcPct val="0"/>
              </a:spcAft>
              <a:defRPr sz="3600">
                <a:solidFill>
                  <a:srgbClr val="0087DC"/>
                </a:solidFill>
                <a:latin typeface="Arial" charset="0"/>
                <a:ea typeface="微軟正黑體" pitchFamily="34" charset="-120"/>
                <a:cs typeface="Arial" charset="0"/>
              </a:defRPr>
            </a:lvl9pPr>
          </a:lstStyle>
          <a:p>
            <a:r>
              <a:rPr lang="ru-RU" altLang="zh-TW" sz="2000" b="1" dirty="0">
                <a:solidFill>
                  <a:srgbClr val="00AEEF"/>
                </a:solidFill>
                <a:latin typeface="微软雅黑" pitchFamily="34" charset="-122"/>
                <a:ea typeface="微软雅黑" pitchFamily="34" charset="-122"/>
              </a:rPr>
              <a:t>Создание нового файла</a:t>
            </a:r>
            <a:endParaRPr kumimoji="0" lang="zh-TW" altLang="en-US" sz="2000" dirty="0">
              <a:solidFill>
                <a:srgbClr val="00AEEF"/>
              </a:solidFill>
              <a:latin typeface="微软雅黑" pitchFamily="34" charset="-122"/>
              <a:ea typeface="微软雅黑" pitchFamily="34" charset="-122"/>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1384950722"/>
              </p:ext>
            </p:extLst>
          </p:nvPr>
        </p:nvGraphicFramePr>
        <p:xfrm>
          <a:off x="2182653" y="1896864"/>
          <a:ext cx="6112351" cy="4584263"/>
        </p:xfrm>
        <a:graphic>
          <a:graphicData uri="http://schemas.openxmlformats.org/presentationml/2006/ole">
            <mc:AlternateContent xmlns:mc="http://schemas.openxmlformats.org/markup-compatibility/2006">
              <mc:Choice xmlns:v="urn:schemas-microsoft-com:vml" Requires="v">
                <p:oleObj spid="_x0000_s65573" name="Точечный рисунок" r:id="rId3" imgW="7620120" imgH="5715000" progId="Paint.Picture">
                  <p:embed/>
                </p:oleObj>
              </mc:Choice>
              <mc:Fallback>
                <p:oleObj name="Точечный рисунок" r:id="rId3" imgW="7620120" imgH="5715000" progId="Paint.Picture">
                  <p:embed/>
                  <p:pic>
                    <p:nvPicPr>
                      <p:cNvPr id="0" name=""/>
                      <p:cNvPicPr/>
                      <p:nvPr/>
                    </p:nvPicPr>
                    <p:blipFill>
                      <a:blip r:embed="rId4"/>
                      <a:stretch>
                        <a:fillRect/>
                      </a:stretch>
                    </p:blipFill>
                    <p:spPr>
                      <a:xfrm>
                        <a:off x="2182653" y="1896864"/>
                        <a:ext cx="6112351" cy="4584263"/>
                      </a:xfrm>
                      <a:prstGeom prst="rect">
                        <a:avLst/>
                      </a:prstGeom>
                    </p:spPr>
                  </p:pic>
                </p:oleObj>
              </mc:Fallback>
            </mc:AlternateContent>
          </a:graphicData>
        </a:graphic>
      </p:graphicFrame>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標題 2"/>
          <p:cNvSpPr>
            <a:spLocks noGrp="1"/>
          </p:cNvSpPr>
          <p:nvPr>
            <p:ph type="ctrTitle"/>
          </p:nvPr>
        </p:nvSpPr>
        <p:spPr>
          <a:xfrm>
            <a:off x="2218690" y="201094"/>
            <a:ext cx="6985000" cy="620712"/>
          </a:xfrm>
        </p:spPr>
        <p:txBody>
          <a:bodyPr/>
          <a:lstStyle/>
          <a:p>
            <a:pPr algn="ctr"/>
            <a:r>
              <a:rPr lang="ru-RU" altLang="zh-TW" b="1" dirty="0">
                <a:latin typeface="Arial" charset="0"/>
                <a:cs typeface="Arial" charset="0"/>
              </a:rPr>
              <a:t>СОЗДАНИЕ НОВОГО ФАЙЛА</a:t>
            </a:r>
            <a:endParaRPr lang="zh-TW" altLang="en-US" dirty="0">
              <a:latin typeface="Arial" charset="0"/>
              <a:cs typeface="Arial" charset="0"/>
            </a:endParaRPr>
          </a:p>
        </p:txBody>
      </p:sp>
      <p:sp>
        <p:nvSpPr>
          <p:cNvPr id="39939" name="投影片編號版面配置區 3"/>
          <p:cNvSpPr>
            <a:spLocks noGrp="1"/>
          </p:cNvSpPr>
          <p:nvPr>
            <p:ph type="sldNum" sz="quarter" idx="10"/>
          </p:nvPr>
        </p:nvSpPr>
        <p:spPr bwMode="auto">
          <a:noFill/>
          <a:ln>
            <a:miter lim="800000"/>
            <a:headEnd/>
            <a:tailEnd/>
          </a:ln>
        </p:spPr>
        <p:txBody>
          <a:bodyPr/>
          <a:lstStyle/>
          <a:p>
            <a:fld id="{46EFC25A-DF8C-4A3A-A269-38728C824634}" type="slidenum">
              <a:rPr lang="zh-TW" altLang="en-US" smtClean="0">
                <a:latin typeface="Arial" charset="0"/>
                <a:cs typeface="Arial" charset="0"/>
              </a:rPr>
              <a:pPr/>
              <a:t>11</a:t>
            </a:fld>
            <a:endParaRPr lang="en-US" altLang="zh-TW" dirty="0">
              <a:latin typeface="Arial" charset="0"/>
              <a:cs typeface="Arial" charset="0"/>
            </a:endParaRPr>
          </a:p>
        </p:txBody>
      </p:sp>
      <p:pic>
        <p:nvPicPr>
          <p:cNvPr id="9" name="Picture 2"/>
          <p:cNvPicPr>
            <a:picLocks noChangeAspect="1" noChangeArrowheads="1"/>
          </p:cNvPicPr>
          <p:nvPr/>
        </p:nvPicPr>
        <p:blipFill>
          <a:blip r:embed="rId2" cstate="print"/>
          <a:srcRect/>
          <a:stretch>
            <a:fillRect/>
          </a:stretch>
        </p:blipFill>
        <p:spPr bwMode="auto">
          <a:xfrm>
            <a:off x="886968" y="1853466"/>
            <a:ext cx="8293259" cy="4372327"/>
          </a:xfrm>
          <a:prstGeom prst="rect">
            <a:avLst/>
          </a:prstGeom>
          <a:noFill/>
          <a:ln w="9525">
            <a:noFill/>
            <a:miter lim="800000"/>
            <a:headEnd/>
            <a:tailEnd/>
          </a:ln>
          <a:effectLst/>
        </p:spPr>
      </p:pic>
      <p:sp>
        <p:nvSpPr>
          <p:cNvPr id="10" name="Rectangle 6"/>
          <p:cNvSpPr>
            <a:spLocks noChangeArrowheads="1"/>
          </p:cNvSpPr>
          <p:nvPr/>
        </p:nvSpPr>
        <p:spPr bwMode="auto">
          <a:xfrm>
            <a:off x="886968" y="1058552"/>
            <a:ext cx="9251507" cy="461963"/>
          </a:xfrm>
          <a:prstGeom prst="rect">
            <a:avLst/>
          </a:prstGeom>
          <a:noFill/>
          <a:ln w="9525">
            <a:noFill/>
            <a:miter lim="800000"/>
            <a:headEnd/>
            <a:tailEnd/>
          </a:ln>
        </p:spPr>
        <p:txBody>
          <a:bodyPr wrap="square" anchor="ctr">
            <a:spAutoFit/>
          </a:bodyPr>
          <a:lstStyle/>
          <a:p>
            <a:pPr eaLnBrk="0" hangingPunct="0"/>
            <a:r>
              <a:rPr lang="ru-RU" altLang="zh-TW" sz="2400" dirty="0"/>
              <a:t>Возможный формат имени файла</a:t>
            </a:r>
            <a:r>
              <a:rPr lang="zh-TW" altLang="zh-TW" dirty="0"/>
              <a:t>:</a:t>
            </a:r>
            <a:endParaRPr lang="en-US" altLang="zh-CN" dirty="0"/>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2"/>
          <p:cNvSpPr txBox="1">
            <a:spLocks/>
          </p:cNvSpPr>
          <p:nvPr/>
        </p:nvSpPr>
        <p:spPr>
          <a:xfrm>
            <a:off x="1890714" y="404813"/>
            <a:ext cx="7358218" cy="558800"/>
          </a:xfrm>
          <a:prstGeom prst="rect">
            <a:avLst/>
          </a:prstGeom>
        </p:spPr>
        <p:txBody>
          <a:bodyPr/>
          <a:lstStyle/>
          <a:p>
            <a:pPr marL="342900" lvl="0" indent="-342900" algn="ctr" eaLnBrk="0" hangingPunct="0"/>
            <a:r>
              <a:rPr lang="ru-RU" altLang="zh-TW" sz="3200" b="1" kern="0" dirty="0">
                <a:solidFill>
                  <a:srgbClr val="0087DC"/>
                </a:solidFill>
                <a:latin typeface="+mj-lt"/>
                <a:ea typeface="新細明體" pitchFamily="18" charset="-120"/>
                <a:cs typeface="+mj-cs"/>
              </a:rPr>
              <a:t>РЕДАКТИРОВАНИЕ ФАЙЛОВ</a:t>
            </a:r>
            <a:br>
              <a:rPr kumimoji="1" lang="zh-TW" altLang="zh-TW" sz="3600" b="1" i="0" u="none" strike="noStrike" kern="0" cap="none" spc="0" normalizeH="0" baseline="0" noProof="0" dirty="0">
                <a:ln>
                  <a:noFill/>
                </a:ln>
                <a:solidFill>
                  <a:srgbClr val="0087DC"/>
                </a:solidFill>
                <a:effectLst/>
                <a:uLnTx/>
                <a:uFillTx/>
                <a:latin typeface="Arial" charset="0"/>
                <a:ea typeface="新細明體" pitchFamily="18" charset="-120"/>
                <a:cs typeface="Arial" charset="0"/>
              </a:rPr>
            </a:br>
            <a:endParaRPr kumimoji="1" lang="zh-TW" altLang="en-US" sz="3600" b="1" i="0" u="none" strike="noStrike" kern="0" cap="none" spc="0" normalizeH="0" baseline="0" noProof="0" dirty="0">
              <a:ln>
                <a:noFill/>
              </a:ln>
              <a:solidFill>
                <a:srgbClr val="0087DC"/>
              </a:solidFill>
              <a:effectLst/>
              <a:uLnTx/>
              <a:uFillTx/>
              <a:latin typeface="Arial" charset="0"/>
              <a:ea typeface="新細明體" pitchFamily="18" charset="-120"/>
              <a:cs typeface="Arial" charset="0"/>
            </a:endParaRPr>
          </a:p>
        </p:txBody>
      </p:sp>
      <p:sp>
        <p:nvSpPr>
          <p:cNvPr id="6" name="文字方塊 5"/>
          <p:cNvSpPr txBox="1"/>
          <p:nvPr/>
        </p:nvSpPr>
        <p:spPr>
          <a:xfrm>
            <a:off x="843046" y="1110025"/>
            <a:ext cx="4332158" cy="369332"/>
          </a:xfrm>
          <a:prstGeom prst="rect">
            <a:avLst/>
          </a:prstGeom>
          <a:noFill/>
        </p:spPr>
        <p:txBody>
          <a:bodyPr wrap="square" rtlCol="0">
            <a:spAutoFit/>
          </a:bodyPr>
          <a:lstStyle/>
          <a:p>
            <a:r>
              <a:rPr lang="ru-RU" altLang="zh-TW" dirty="0"/>
              <a:t>Особенности редактирования файлов</a:t>
            </a:r>
            <a:r>
              <a:rPr lang="en-US" altLang="zh-TW" dirty="0"/>
              <a:t>:</a:t>
            </a:r>
            <a:endParaRPr lang="zh-TW" altLang="en-US" dirty="0"/>
          </a:p>
        </p:txBody>
      </p:sp>
      <p:pic>
        <p:nvPicPr>
          <p:cNvPr id="58371" name="Picture 3"/>
          <p:cNvPicPr>
            <a:picLocks noChangeAspect="1" noChangeArrowheads="1"/>
          </p:cNvPicPr>
          <p:nvPr/>
        </p:nvPicPr>
        <p:blipFill>
          <a:blip r:embed="rId2" cstate="print"/>
          <a:srcRect/>
          <a:stretch>
            <a:fillRect/>
          </a:stretch>
        </p:blipFill>
        <p:spPr bwMode="auto">
          <a:xfrm>
            <a:off x="624235" y="1513117"/>
            <a:ext cx="8734425" cy="1581150"/>
          </a:xfrm>
          <a:prstGeom prst="rect">
            <a:avLst/>
          </a:prstGeom>
          <a:noFill/>
          <a:ln w="9525">
            <a:noFill/>
            <a:miter lim="800000"/>
            <a:headEnd/>
            <a:tailEnd/>
          </a:ln>
          <a:effectLst/>
        </p:spPr>
      </p:pic>
      <p:pic>
        <p:nvPicPr>
          <p:cNvPr id="7" name="Picture 3"/>
          <p:cNvPicPr>
            <a:picLocks noChangeAspect="1" noChangeArrowheads="1"/>
          </p:cNvPicPr>
          <p:nvPr/>
        </p:nvPicPr>
        <p:blipFill>
          <a:blip r:embed="rId3" cstate="print"/>
          <a:srcRect/>
          <a:stretch>
            <a:fillRect/>
          </a:stretch>
        </p:blipFill>
        <p:spPr bwMode="auto">
          <a:xfrm>
            <a:off x="624235" y="5257443"/>
            <a:ext cx="8277225" cy="1035050"/>
          </a:xfrm>
          <a:prstGeom prst="rect">
            <a:avLst/>
          </a:prstGeom>
          <a:noFill/>
          <a:ln w="9525">
            <a:noFill/>
            <a:miter lim="800000"/>
            <a:headEnd/>
            <a:tailEnd/>
          </a:ln>
        </p:spPr>
      </p:pic>
      <p:sp>
        <p:nvSpPr>
          <p:cNvPr id="9" name="文字方塊 5"/>
          <p:cNvSpPr txBox="1"/>
          <p:nvPr/>
        </p:nvSpPr>
        <p:spPr>
          <a:xfrm>
            <a:off x="843046" y="4888111"/>
            <a:ext cx="5091410" cy="369332"/>
          </a:xfrm>
          <a:prstGeom prst="rect">
            <a:avLst/>
          </a:prstGeom>
          <a:noFill/>
        </p:spPr>
        <p:txBody>
          <a:bodyPr wrap="square" rtlCol="0">
            <a:spAutoFit/>
          </a:bodyPr>
          <a:lstStyle/>
          <a:p>
            <a:r>
              <a:rPr lang="ru-RU" altLang="zh-TW" dirty="0"/>
              <a:t>Особенности поиска по номеру строки</a:t>
            </a:r>
            <a:r>
              <a:rPr lang="en-US" altLang="zh-TW" dirty="0"/>
              <a:t>:</a:t>
            </a:r>
            <a:endParaRPr lang="zh-TW" altLang="en-US" dirty="0"/>
          </a:p>
        </p:txBody>
      </p:sp>
      <p:pic>
        <p:nvPicPr>
          <p:cNvPr id="10" name="Picture 2"/>
          <p:cNvPicPr>
            <a:picLocks noChangeAspect="1" noChangeArrowheads="1"/>
          </p:cNvPicPr>
          <p:nvPr/>
        </p:nvPicPr>
        <p:blipFill>
          <a:blip r:embed="rId4" cstate="print"/>
          <a:srcRect/>
          <a:stretch>
            <a:fillRect/>
          </a:stretch>
        </p:blipFill>
        <p:spPr bwMode="auto">
          <a:xfrm>
            <a:off x="624235" y="3642533"/>
            <a:ext cx="8774863" cy="1118179"/>
          </a:xfrm>
          <a:prstGeom prst="rect">
            <a:avLst/>
          </a:prstGeom>
          <a:noFill/>
          <a:ln w="9525">
            <a:noFill/>
            <a:miter lim="800000"/>
            <a:headEnd/>
            <a:tailEnd/>
          </a:ln>
          <a:effectLst/>
        </p:spPr>
      </p:pic>
      <p:sp>
        <p:nvSpPr>
          <p:cNvPr id="11" name="文字方塊 5"/>
          <p:cNvSpPr txBox="1"/>
          <p:nvPr/>
        </p:nvSpPr>
        <p:spPr>
          <a:xfrm>
            <a:off x="843046" y="3282708"/>
            <a:ext cx="4332158" cy="369332"/>
          </a:xfrm>
          <a:prstGeom prst="rect">
            <a:avLst/>
          </a:prstGeom>
          <a:noFill/>
        </p:spPr>
        <p:txBody>
          <a:bodyPr wrap="square" rtlCol="0">
            <a:spAutoFit/>
          </a:bodyPr>
          <a:lstStyle/>
          <a:p>
            <a:r>
              <a:rPr lang="ru-RU" altLang="zh-TW" dirty="0"/>
              <a:t>Особенности создания папок</a:t>
            </a:r>
            <a:r>
              <a:rPr lang="en-US" altLang="zh-TW" dirty="0"/>
              <a:t>:</a:t>
            </a:r>
            <a:endParaRPr lang="zh-TW" altLang="en-US" dirty="0"/>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標題 2"/>
          <p:cNvSpPr>
            <a:spLocks noGrp="1"/>
          </p:cNvSpPr>
          <p:nvPr>
            <p:ph type="ctrTitle"/>
          </p:nvPr>
        </p:nvSpPr>
        <p:spPr>
          <a:xfrm>
            <a:off x="1890713" y="404813"/>
            <a:ext cx="8015287" cy="558800"/>
          </a:xfrm>
        </p:spPr>
        <p:txBody>
          <a:bodyPr/>
          <a:lstStyle/>
          <a:p>
            <a:pPr marL="342900" indent="-342900" algn="ctr"/>
            <a:r>
              <a:rPr lang="ru-RU" altLang="zh-TW" sz="2800" b="1" dirty="0">
                <a:latin typeface="Arial" charset="0"/>
                <a:cs typeface="Arial" charset="0"/>
              </a:rPr>
              <a:t>НАЧАЛЬНАЯ/КОНЕЧНАЯ ТОЧКА БЛОКА</a:t>
            </a:r>
            <a:br>
              <a:rPr lang="zh-TW" altLang="en-US" sz="2800" dirty="0">
                <a:latin typeface="Arial" charset="0"/>
                <a:cs typeface="Arial" charset="0"/>
              </a:rPr>
            </a:br>
            <a:br>
              <a:rPr lang="zh-TW" altLang="zh-TW" sz="2800" b="1" dirty="0">
                <a:latin typeface="Arial" charset="0"/>
                <a:cs typeface="Arial" charset="0"/>
              </a:rPr>
            </a:br>
            <a:br>
              <a:rPr lang="zh-TW" altLang="zh-TW" b="1" dirty="0">
                <a:latin typeface="Arial" charset="0"/>
                <a:cs typeface="Arial" charset="0"/>
              </a:rPr>
            </a:br>
            <a:endParaRPr lang="zh-TW" altLang="en-US" b="1" dirty="0">
              <a:latin typeface="Arial" charset="0"/>
              <a:cs typeface="Arial" charset="0"/>
            </a:endParaRPr>
          </a:p>
        </p:txBody>
      </p:sp>
      <p:sp>
        <p:nvSpPr>
          <p:cNvPr id="41987" name="投影片編號版面配置區 3"/>
          <p:cNvSpPr>
            <a:spLocks noGrp="1"/>
          </p:cNvSpPr>
          <p:nvPr>
            <p:ph type="sldNum" sz="quarter" idx="10"/>
          </p:nvPr>
        </p:nvSpPr>
        <p:spPr bwMode="auto">
          <a:noFill/>
          <a:ln>
            <a:miter lim="800000"/>
            <a:headEnd/>
            <a:tailEnd/>
          </a:ln>
        </p:spPr>
        <p:txBody>
          <a:bodyPr/>
          <a:lstStyle/>
          <a:p>
            <a:fld id="{6EC57D8C-0C46-436E-A81E-C456F6CB6AE7}" type="slidenum">
              <a:rPr lang="zh-TW" altLang="en-US" smtClean="0">
                <a:latin typeface="Arial" charset="0"/>
                <a:ea typeface="新細明體" charset="-120"/>
              </a:rPr>
              <a:pPr/>
              <a:t>13</a:t>
            </a:fld>
            <a:endParaRPr lang="en-US" altLang="zh-TW" dirty="0">
              <a:latin typeface="Arial" charset="0"/>
              <a:ea typeface="新細明體" charset="-120"/>
            </a:endParaRPr>
          </a:p>
        </p:txBody>
      </p:sp>
      <p:sp>
        <p:nvSpPr>
          <p:cNvPr id="41988" name="Rectangle 1"/>
          <p:cNvSpPr>
            <a:spLocks noChangeArrowheads="1"/>
          </p:cNvSpPr>
          <p:nvPr/>
        </p:nvSpPr>
        <p:spPr bwMode="auto">
          <a:xfrm>
            <a:off x="163513" y="898794"/>
            <a:ext cx="9413875" cy="1323439"/>
          </a:xfrm>
          <a:prstGeom prst="rect">
            <a:avLst/>
          </a:prstGeom>
          <a:noFill/>
          <a:ln w="9525">
            <a:noFill/>
            <a:miter lim="800000"/>
            <a:headEnd/>
            <a:tailEnd/>
          </a:ln>
        </p:spPr>
        <p:txBody>
          <a:bodyPr anchor="ctr">
            <a:spAutoFit/>
          </a:bodyPr>
          <a:lstStyle/>
          <a:p>
            <a:pPr algn="just"/>
            <a:r>
              <a:rPr lang="ru-RU" altLang="zh-TW" sz="2000" dirty="0"/>
              <a:t>Эта функция упрощает редактирование файлов, если требуется</a:t>
            </a:r>
            <a:r>
              <a:rPr lang="en-US" altLang="zh-TW" sz="2000" dirty="0"/>
              <a:t> </a:t>
            </a:r>
            <a:r>
              <a:rPr lang="ru-RU" altLang="zh-TW" sz="2000" dirty="0"/>
              <a:t>модификации части программы. Пользователи могут выделять блок, определяя его начальную и конечную точку курсором, а затем редактировать блок с помощью обычных функций.</a:t>
            </a:r>
            <a:endParaRPr lang="zh-TW" altLang="zh-TW" sz="2000" dirty="0"/>
          </a:p>
        </p:txBody>
      </p:sp>
      <p:graphicFrame>
        <p:nvGraphicFramePr>
          <p:cNvPr id="2" name="Объект 1"/>
          <p:cNvGraphicFramePr>
            <a:graphicFrameLocks noChangeAspect="1"/>
          </p:cNvGraphicFramePr>
          <p:nvPr>
            <p:extLst>
              <p:ext uri="{D42A27DB-BD31-4B8C-83A1-F6EECF244321}">
                <p14:modId xmlns:p14="http://schemas.microsoft.com/office/powerpoint/2010/main" val="3096441870"/>
              </p:ext>
            </p:extLst>
          </p:nvPr>
        </p:nvGraphicFramePr>
        <p:xfrm>
          <a:off x="1931669" y="2222233"/>
          <a:ext cx="5921942" cy="4441457"/>
        </p:xfrm>
        <a:graphic>
          <a:graphicData uri="http://schemas.openxmlformats.org/presentationml/2006/ole">
            <mc:AlternateContent xmlns:mc="http://schemas.openxmlformats.org/markup-compatibility/2006">
              <mc:Choice xmlns:v="urn:schemas-microsoft-com:vml" Requires="v">
                <p:oleObj spid="_x0000_s66597" name="Точечный рисунок" r:id="rId3" imgW="7620120" imgH="5715000" progId="Paint.Picture">
                  <p:embed/>
                </p:oleObj>
              </mc:Choice>
              <mc:Fallback>
                <p:oleObj name="Точечный рисунок" r:id="rId3" imgW="7620120" imgH="5715000" progId="Paint.Picture">
                  <p:embed/>
                  <p:pic>
                    <p:nvPicPr>
                      <p:cNvPr id="0" name=""/>
                      <p:cNvPicPr/>
                      <p:nvPr/>
                    </p:nvPicPr>
                    <p:blipFill>
                      <a:blip r:embed="rId4"/>
                      <a:stretch>
                        <a:fillRect/>
                      </a:stretch>
                    </p:blipFill>
                    <p:spPr>
                      <a:xfrm>
                        <a:off x="1931669" y="2222233"/>
                        <a:ext cx="5921942" cy="4441457"/>
                      </a:xfrm>
                      <a:prstGeom prst="rect">
                        <a:avLst/>
                      </a:prstGeom>
                    </p:spPr>
                  </p:pic>
                </p:oleObj>
              </mc:Fallback>
            </mc:AlternateContent>
          </a:graphicData>
        </a:graphic>
      </p:graphicFrame>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p:cNvSpPr>
          <p:nvPr/>
        </p:nvSpPr>
        <p:spPr bwMode="auto">
          <a:xfrm>
            <a:off x="2432304" y="223838"/>
            <a:ext cx="7473696" cy="723900"/>
          </a:xfrm>
          <a:prstGeom prst="rect">
            <a:avLst/>
          </a:prstGeom>
          <a:noFill/>
          <a:ln w="9525">
            <a:noFill/>
            <a:miter lim="800000"/>
            <a:headEnd/>
            <a:tailEnd/>
          </a:ln>
        </p:spPr>
        <p:txBody>
          <a:bodyPr/>
          <a:lstStyle/>
          <a:p>
            <a:pPr algn="ctr" eaLnBrk="0" hangingPunct="0"/>
            <a:r>
              <a:rPr lang="ru-RU" altLang="zh-CN" sz="3200" b="1" dirty="0">
                <a:solidFill>
                  <a:srgbClr val="0087DC"/>
                </a:solidFill>
              </a:rPr>
              <a:t>ЭКРАН </a:t>
            </a:r>
            <a:r>
              <a:rPr lang="en-US" altLang="zh-CN" sz="3200" b="1" dirty="0">
                <a:solidFill>
                  <a:srgbClr val="0087DC"/>
                </a:solidFill>
              </a:rPr>
              <a:t>PRG </a:t>
            </a:r>
            <a:r>
              <a:rPr lang="ru-RU" altLang="zh-CN" sz="3200" b="1" dirty="0">
                <a:solidFill>
                  <a:srgbClr val="0087DC"/>
                </a:solidFill>
              </a:rPr>
              <a:t>В РЕЖИМЕ </a:t>
            </a:r>
            <a:r>
              <a:rPr lang="en-US" altLang="zh-CN" sz="3200" b="1" dirty="0">
                <a:solidFill>
                  <a:srgbClr val="0087DC"/>
                </a:solidFill>
              </a:rPr>
              <a:t>AUTO</a:t>
            </a:r>
            <a:endParaRPr lang="zh-CN" altLang="en-US" sz="3200" b="1" dirty="0">
              <a:solidFill>
                <a:srgbClr val="0087DC"/>
              </a:solidFill>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820936567"/>
              </p:ext>
            </p:extLst>
          </p:nvPr>
        </p:nvGraphicFramePr>
        <p:xfrm>
          <a:off x="1964267" y="1531164"/>
          <a:ext cx="6290733" cy="4718050"/>
        </p:xfrm>
        <a:graphic>
          <a:graphicData uri="http://schemas.openxmlformats.org/presentationml/2006/ole">
            <mc:AlternateContent xmlns:mc="http://schemas.openxmlformats.org/markup-compatibility/2006">
              <mc:Choice xmlns:v="urn:schemas-microsoft-com:vml" Requires="v">
                <p:oleObj spid="_x0000_s67621"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964267" y="1531164"/>
                        <a:ext cx="6290733" cy="4718050"/>
                      </a:xfrm>
                      <a:prstGeom prst="rect">
                        <a:avLst/>
                      </a:prstGeom>
                    </p:spPr>
                  </p:pic>
                </p:oleObj>
              </mc:Fallback>
            </mc:AlternateContent>
          </a:graphicData>
        </a:graphic>
      </p:graphicFrame>
      <p:sp>
        <p:nvSpPr>
          <p:cNvPr id="6" name="Скругленная прямоугольная выноска 5"/>
          <p:cNvSpPr/>
          <p:nvPr/>
        </p:nvSpPr>
        <p:spPr bwMode="auto">
          <a:xfrm>
            <a:off x="6845300" y="876300"/>
            <a:ext cx="1524000" cy="482600"/>
          </a:xfrm>
          <a:prstGeom prst="wedgeRoundRectCallout">
            <a:avLst>
              <a:gd name="adj1" fmla="val -44166"/>
              <a:gd name="adj2" fmla="val 99486"/>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 выполненной строка</a:t>
            </a:r>
          </a:p>
        </p:txBody>
      </p:sp>
      <p:sp>
        <p:nvSpPr>
          <p:cNvPr id="7" name="Скругленная прямоугольная выноска 6"/>
          <p:cNvSpPr/>
          <p:nvPr/>
        </p:nvSpPr>
        <p:spPr bwMode="auto">
          <a:xfrm>
            <a:off x="8547070" y="1358900"/>
            <a:ext cx="1231900" cy="863600"/>
          </a:xfrm>
          <a:prstGeom prst="wedgeRoundRectCallout">
            <a:avLst>
              <a:gd name="adj1" fmla="val -78187"/>
              <a:gd name="adj2" fmla="val 73480"/>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Сведения о</a:t>
            </a:r>
            <a:r>
              <a:rPr kumimoji="1" lang="ru-RU" sz="1200" b="0" i="0" u="none" strike="noStrike" cap="none" normalizeH="0" dirty="0">
                <a:ln>
                  <a:noFill/>
                </a:ln>
                <a:solidFill>
                  <a:schemeClr val="tx1"/>
                </a:solidFill>
                <a:effectLst/>
                <a:latin typeface="Arial" pitchFamily="34" charset="0"/>
                <a:ea typeface="PMingLiU" pitchFamily="18" charset="-120"/>
                <a:cs typeface="Arial" pitchFamily="34" charset="0"/>
              </a:rPr>
              <a:t> номере инструмента и скоростях</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8" name="Скругленная прямоугольная выноска 7"/>
          <p:cNvSpPr/>
          <p:nvPr/>
        </p:nvSpPr>
        <p:spPr bwMode="auto">
          <a:xfrm>
            <a:off x="8699470" y="3302000"/>
            <a:ext cx="927130" cy="863600"/>
          </a:xfrm>
          <a:prstGeom prst="wedgeRoundRectCallout">
            <a:avLst>
              <a:gd name="adj1" fmla="val -108323"/>
              <a:gd name="adj2" fmla="val -4461"/>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Статус текущих команд</a:t>
            </a:r>
          </a:p>
        </p:txBody>
      </p:sp>
      <p:sp>
        <p:nvSpPr>
          <p:cNvPr id="9" name="Скругленная прямоугольная выноска 8"/>
          <p:cNvSpPr/>
          <p:nvPr/>
        </p:nvSpPr>
        <p:spPr bwMode="auto">
          <a:xfrm>
            <a:off x="6959600" y="6309844"/>
            <a:ext cx="1016000" cy="482600"/>
          </a:xfrm>
          <a:prstGeom prst="wedgeRoundRectCallout">
            <a:avLst>
              <a:gd name="adj1" fmla="val -42916"/>
              <a:gd name="adj2" fmla="val -147883"/>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Скорость</a:t>
            </a:r>
          </a:p>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шпинделя</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0" name="Скругленная прямоугольная выноска 9"/>
          <p:cNvSpPr/>
          <p:nvPr/>
        </p:nvSpPr>
        <p:spPr bwMode="auto">
          <a:xfrm>
            <a:off x="4229100" y="6320488"/>
            <a:ext cx="1244600" cy="482600"/>
          </a:xfrm>
          <a:prstGeom prst="wedgeRoundRectCallout">
            <a:avLst>
              <a:gd name="adj1" fmla="val -38835"/>
              <a:gd name="adj2" fmla="val -137357"/>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Скорость</a:t>
            </a:r>
          </a:p>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перемещения</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1" name="Скругленная прямоугольная выноска 10"/>
          <p:cNvSpPr/>
          <p:nvPr/>
        </p:nvSpPr>
        <p:spPr bwMode="auto">
          <a:xfrm>
            <a:off x="5600700" y="6307788"/>
            <a:ext cx="1244600" cy="482600"/>
          </a:xfrm>
          <a:prstGeom prst="wedgeRoundRectCallout">
            <a:avLst>
              <a:gd name="adj1" fmla="val -38835"/>
              <a:gd name="adj2" fmla="val -137357"/>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Скорость</a:t>
            </a:r>
            <a:r>
              <a:rPr kumimoji="1" lang="ru-RU" sz="1200" b="0" i="0" u="none" strike="noStrike" cap="none" normalizeH="0" dirty="0">
                <a:ln>
                  <a:noFill/>
                </a:ln>
                <a:solidFill>
                  <a:schemeClr val="tx1"/>
                </a:solidFill>
                <a:effectLst/>
                <a:latin typeface="Arial" pitchFamily="34" charset="0"/>
                <a:ea typeface="PMingLiU" pitchFamily="18" charset="-120"/>
                <a:cs typeface="Arial" pitchFamily="34" charset="0"/>
              </a:rPr>
              <a:t> подачи</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2" name="Скругленная прямоугольная выноска 11"/>
          <p:cNvSpPr/>
          <p:nvPr/>
        </p:nvSpPr>
        <p:spPr bwMode="auto">
          <a:xfrm>
            <a:off x="381000" y="6079188"/>
            <a:ext cx="1016000" cy="482600"/>
          </a:xfrm>
          <a:prstGeom prst="wedgeRoundRectCallout">
            <a:avLst>
              <a:gd name="adj1" fmla="val 113334"/>
              <a:gd name="adj2" fmla="val -105778"/>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Режим </a:t>
            </a:r>
          </a:p>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работы</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3" name="Скругленная прямоугольная выноска 12"/>
          <p:cNvSpPr/>
          <p:nvPr/>
        </p:nvSpPr>
        <p:spPr bwMode="auto">
          <a:xfrm>
            <a:off x="266700" y="3873500"/>
            <a:ext cx="1181100" cy="584200"/>
          </a:xfrm>
          <a:prstGeom prst="wedgeRoundRectCallout">
            <a:avLst>
              <a:gd name="adj1" fmla="val 116327"/>
              <a:gd name="adj2" fmla="val 45539"/>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Сведения о координатах</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5" name="Скругленная прямоугольная выноска 14"/>
          <p:cNvSpPr/>
          <p:nvPr/>
        </p:nvSpPr>
        <p:spPr bwMode="auto">
          <a:xfrm>
            <a:off x="298450" y="2412674"/>
            <a:ext cx="1181100" cy="584200"/>
          </a:xfrm>
          <a:prstGeom prst="wedgeRoundRectCallout">
            <a:avLst>
              <a:gd name="adj1" fmla="val 93746"/>
              <a:gd name="adj2" fmla="val -102287"/>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Текущая строка</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6" name="Скругленная прямоугольная выноска 15"/>
          <p:cNvSpPr/>
          <p:nvPr/>
        </p:nvSpPr>
        <p:spPr bwMode="auto">
          <a:xfrm>
            <a:off x="266700" y="1358900"/>
            <a:ext cx="1181100" cy="584200"/>
          </a:xfrm>
          <a:prstGeom prst="wedgeRoundRectCallout">
            <a:avLst>
              <a:gd name="adj1" fmla="val 93746"/>
              <a:gd name="adj2" fmla="val 2061"/>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Название экрана</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65539" name="Rectangle 2"/>
          <p:cNvSpPr>
            <a:spLocks/>
          </p:cNvSpPr>
          <p:nvPr/>
        </p:nvSpPr>
        <p:spPr bwMode="auto">
          <a:xfrm>
            <a:off x="2471738" y="223838"/>
            <a:ext cx="6726237" cy="723900"/>
          </a:xfrm>
          <a:prstGeom prst="rect">
            <a:avLst/>
          </a:prstGeom>
          <a:noFill/>
          <a:ln w="9525">
            <a:noFill/>
            <a:miter lim="800000"/>
            <a:headEnd/>
            <a:tailEnd/>
          </a:ln>
        </p:spPr>
        <p:txBody>
          <a:bodyPr/>
          <a:lstStyle/>
          <a:p>
            <a:pPr algn="ctr" eaLnBrk="0" hangingPunct="0"/>
            <a:r>
              <a:rPr lang="ru-RU" altLang="zh-CN" sz="3200" b="1" dirty="0">
                <a:solidFill>
                  <a:srgbClr val="0087DC"/>
                </a:solidFill>
                <a:cs typeface="Arial" charset="0"/>
              </a:rPr>
              <a:t>ПОИСК ТОЧКИ ОСТАНОВА</a:t>
            </a:r>
            <a:endParaRPr lang="zh-CN" altLang="en-US" sz="3200" b="1" dirty="0">
              <a:solidFill>
                <a:srgbClr val="0087DC"/>
              </a:solidFill>
              <a:cs typeface="Arial" charset="0"/>
            </a:endParaRPr>
          </a:p>
        </p:txBody>
      </p:sp>
      <p:sp>
        <p:nvSpPr>
          <p:cNvPr id="65540" name="Rectangle 1"/>
          <p:cNvSpPr>
            <a:spLocks noChangeArrowheads="1"/>
          </p:cNvSpPr>
          <p:nvPr/>
        </p:nvSpPr>
        <p:spPr bwMode="auto">
          <a:xfrm>
            <a:off x="163513" y="874481"/>
            <a:ext cx="9413875" cy="2031325"/>
          </a:xfrm>
          <a:prstGeom prst="rect">
            <a:avLst/>
          </a:prstGeom>
          <a:noFill/>
          <a:ln w="9525">
            <a:noFill/>
            <a:miter lim="800000"/>
            <a:headEnd/>
            <a:tailEnd/>
          </a:ln>
        </p:spPr>
        <p:txBody>
          <a:bodyPr anchor="ctr">
            <a:spAutoFit/>
          </a:bodyPr>
          <a:lstStyle/>
          <a:p>
            <a:r>
              <a:rPr lang="ru-RU" altLang="zh-TW" dirty="0">
                <a:cs typeface="Arial" charset="0"/>
              </a:rPr>
              <a:t>На экране </a:t>
            </a:r>
            <a:r>
              <a:rPr lang="en-US" altLang="zh-TW" dirty="0">
                <a:cs typeface="Arial" charset="0"/>
              </a:rPr>
              <a:t>PRG </a:t>
            </a:r>
            <a:r>
              <a:rPr lang="ru-RU" altLang="zh-TW" dirty="0">
                <a:cs typeface="Arial" charset="0"/>
              </a:rPr>
              <a:t>в режиме </a:t>
            </a:r>
            <a:r>
              <a:rPr lang="en-US" altLang="zh-TW" dirty="0">
                <a:cs typeface="Arial" charset="0"/>
              </a:rPr>
              <a:t>AUTO</a:t>
            </a:r>
            <a:r>
              <a:rPr lang="ru-RU" altLang="zh-TW" dirty="0">
                <a:cs typeface="Arial" charset="0"/>
              </a:rPr>
              <a:t> при прерывании программы можно видеть номер строки программы, которая была выпалена последней. Пользователь можно вручную набрать номер строки, куда необходимо вернуться нажать на </a:t>
            </a:r>
            <a:r>
              <a:rPr lang="en-US" altLang="zh-TW" dirty="0">
                <a:cs typeface="Arial" charset="0"/>
              </a:rPr>
              <a:t>RUN</a:t>
            </a:r>
            <a:r>
              <a:rPr lang="ru-RU" altLang="zh-TW" dirty="0">
                <a:cs typeface="Arial" charset="0"/>
              </a:rPr>
              <a:t> и вновь запустить цикл выполнения программы. Программа начнет выполняться с выбранной точки. </a:t>
            </a:r>
          </a:p>
          <a:p>
            <a:endParaRPr lang="ru-RU" altLang="zh-TW" i="1" dirty="0">
              <a:cs typeface="Arial" charset="0"/>
            </a:endParaRPr>
          </a:p>
          <a:p>
            <a:r>
              <a:rPr lang="ru-RU" altLang="zh-TW" i="1" dirty="0">
                <a:cs typeface="Arial" charset="0"/>
              </a:rPr>
              <a:t>Примечание: При срабатывание прерывания программы, в режиме </a:t>
            </a:r>
            <a:r>
              <a:rPr lang="en-US" altLang="zh-TW" i="1" dirty="0">
                <a:cs typeface="Arial" charset="0"/>
              </a:rPr>
              <a:t>JOG</a:t>
            </a:r>
            <a:r>
              <a:rPr lang="ru-RU" altLang="zh-TW" i="1" dirty="0">
                <a:cs typeface="Arial" charset="0"/>
              </a:rPr>
              <a:t> или </a:t>
            </a:r>
            <a:r>
              <a:rPr lang="en-US" altLang="zh-TW" i="1" dirty="0">
                <a:cs typeface="Arial" charset="0"/>
              </a:rPr>
              <a:t>MPG</a:t>
            </a:r>
            <a:r>
              <a:rPr lang="ru-RU" altLang="zh-TW" i="1" dirty="0">
                <a:cs typeface="Arial" charset="0"/>
              </a:rPr>
              <a:t> можно вручную сдвинуть оси перед возобновлением программы.</a:t>
            </a:r>
            <a:endParaRPr lang="zh-TW" altLang="zh-TW" i="1"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872212234"/>
              </p:ext>
            </p:extLst>
          </p:nvPr>
        </p:nvGraphicFramePr>
        <p:xfrm>
          <a:off x="2471738" y="2905806"/>
          <a:ext cx="5046228" cy="3784671"/>
        </p:xfrm>
        <a:graphic>
          <a:graphicData uri="http://schemas.openxmlformats.org/presentationml/2006/ole">
            <mc:AlternateContent xmlns:mc="http://schemas.openxmlformats.org/markup-compatibility/2006">
              <mc:Choice xmlns:v="urn:schemas-microsoft-com:vml" Requires="v">
                <p:oleObj spid="_x0000_s68642"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471738" y="2905806"/>
                        <a:ext cx="5046228" cy="3784671"/>
                      </a:xfrm>
                      <a:prstGeom prst="rect">
                        <a:avLst/>
                      </a:prstGeom>
                    </p:spPr>
                  </p:pic>
                </p:oleObj>
              </mc:Fallback>
            </mc:AlternateContent>
          </a:graphicData>
        </a:graphic>
      </p:graphicFrame>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47108" name="Rectangle 1"/>
          <p:cNvSpPr>
            <a:spLocks noChangeArrowheads="1"/>
          </p:cNvSpPr>
          <p:nvPr/>
        </p:nvSpPr>
        <p:spPr bwMode="auto">
          <a:xfrm>
            <a:off x="553257" y="809895"/>
            <a:ext cx="9352743" cy="1323439"/>
          </a:xfrm>
          <a:prstGeom prst="rect">
            <a:avLst/>
          </a:prstGeom>
          <a:noFill/>
          <a:ln w="9525">
            <a:noFill/>
            <a:miter lim="800000"/>
            <a:headEnd/>
            <a:tailEnd/>
          </a:ln>
        </p:spPr>
        <p:txBody>
          <a:bodyPr wrap="square" anchor="ctr">
            <a:spAutoFit/>
          </a:bodyPr>
          <a:lstStyle/>
          <a:p>
            <a:r>
              <a:rPr lang="ru-RU" altLang="zh-TW" sz="2000" dirty="0"/>
              <a:t>Экран</a:t>
            </a:r>
            <a:r>
              <a:rPr lang="en-US" altLang="zh-TW" sz="2000" dirty="0"/>
              <a:t> PRG</a:t>
            </a:r>
            <a:r>
              <a:rPr lang="ru-RU" altLang="zh-TW" sz="2000" dirty="0"/>
              <a:t> в режиме </a:t>
            </a:r>
            <a:r>
              <a:rPr lang="en-US" altLang="zh-TW" sz="2000" dirty="0"/>
              <a:t>MDI</a:t>
            </a:r>
            <a:r>
              <a:rPr lang="ru-RU" altLang="zh-TW" sz="2000" dirty="0"/>
              <a:t> позволяет вручную создать простейшую программу, а также поддерживает функции сохранения, очистки и выполнения. </a:t>
            </a:r>
            <a:r>
              <a:rPr lang="ru-RU" altLang="zh-TW" sz="2000" dirty="0">
                <a:solidFill>
                  <a:srgbClr val="0087DC"/>
                </a:solidFill>
              </a:rPr>
              <a:t>Пользователи могут создать программу до 17 строк, в противном случае она не сможет быть выполнена.</a:t>
            </a:r>
            <a:endParaRPr lang="zh-TW" altLang="zh-TW" sz="2000" dirty="0">
              <a:solidFill>
                <a:srgbClr val="0087DC"/>
              </a:solidFill>
            </a:endParaRPr>
          </a:p>
        </p:txBody>
      </p:sp>
      <p:pic>
        <p:nvPicPr>
          <p:cNvPr id="54274" name="Picture 2"/>
          <p:cNvPicPr>
            <a:picLocks noChangeAspect="1" noChangeArrowheads="1"/>
          </p:cNvPicPr>
          <p:nvPr/>
        </p:nvPicPr>
        <p:blipFill>
          <a:blip r:embed="rId3" cstate="print"/>
          <a:srcRect/>
          <a:stretch>
            <a:fillRect/>
          </a:stretch>
        </p:blipFill>
        <p:spPr bwMode="auto">
          <a:xfrm>
            <a:off x="1850187" y="2265594"/>
            <a:ext cx="6081802" cy="4113053"/>
          </a:xfrm>
          <a:prstGeom prst="rect">
            <a:avLst/>
          </a:prstGeom>
          <a:noFill/>
          <a:ln w="9525">
            <a:noFill/>
            <a:miter lim="800000"/>
            <a:headEnd/>
            <a:tailEnd/>
          </a:ln>
          <a:effectLst/>
        </p:spPr>
      </p:pic>
      <p:sp>
        <p:nvSpPr>
          <p:cNvPr id="6" name="Rectangle 2"/>
          <p:cNvSpPr>
            <a:spLocks/>
          </p:cNvSpPr>
          <p:nvPr/>
        </p:nvSpPr>
        <p:spPr bwMode="auto">
          <a:xfrm>
            <a:off x="2432304" y="223838"/>
            <a:ext cx="7473696" cy="723900"/>
          </a:xfrm>
          <a:prstGeom prst="rect">
            <a:avLst/>
          </a:prstGeom>
          <a:noFill/>
          <a:ln w="9525">
            <a:noFill/>
            <a:miter lim="800000"/>
            <a:headEnd/>
            <a:tailEnd/>
          </a:ln>
        </p:spPr>
        <p:txBody>
          <a:bodyPr/>
          <a:lstStyle/>
          <a:p>
            <a:pPr algn="ctr" eaLnBrk="0" hangingPunct="0"/>
            <a:r>
              <a:rPr lang="ru-RU" altLang="zh-CN" sz="3200" b="1" dirty="0">
                <a:solidFill>
                  <a:srgbClr val="0087DC"/>
                </a:solidFill>
              </a:rPr>
              <a:t>ЭКРАН </a:t>
            </a:r>
            <a:r>
              <a:rPr lang="en-US" altLang="zh-CN" sz="3200" b="1" dirty="0">
                <a:solidFill>
                  <a:srgbClr val="0087DC"/>
                </a:solidFill>
              </a:rPr>
              <a:t>PRG </a:t>
            </a:r>
            <a:r>
              <a:rPr lang="ru-RU" altLang="zh-CN" sz="3200" b="1" dirty="0">
                <a:solidFill>
                  <a:srgbClr val="0087DC"/>
                </a:solidFill>
              </a:rPr>
              <a:t>В РЕЖИМЕ</a:t>
            </a:r>
            <a:r>
              <a:rPr lang="en-US" altLang="zh-CN" sz="3200" b="1" dirty="0">
                <a:solidFill>
                  <a:srgbClr val="0087DC"/>
                </a:solidFill>
              </a:rPr>
              <a:t> MDI</a:t>
            </a:r>
            <a:r>
              <a:rPr lang="ru-RU" altLang="zh-CN" sz="3200" b="1" dirty="0">
                <a:solidFill>
                  <a:srgbClr val="0087DC"/>
                </a:solidFill>
              </a:rPr>
              <a:t> </a:t>
            </a:r>
            <a:endParaRPr lang="zh-CN" altLang="en-US" sz="3200" b="1" dirty="0">
              <a:solidFill>
                <a:srgbClr val="0087DC"/>
              </a:solidFill>
            </a:endParaRP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67587" name="Rectangle 2"/>
          <p:cNvSpPr>
            <a:spLocks/>
          </p:cNvSpPr>
          <p:nvPr/>
        </p:nvSpPr>
        <p:spPr bwMode="auto">
          <a:xfrm>
            <a:off x="2471738" y="223838"/>
            <a:ext cx="6726237" cy="723900"/>
          </a:xfrm>
          <a:prstGeom prst="rect">
            <a:avLst/>
          </a:prstGeom>
          <a:noFill/>
          <a:ln w="9525">
            <a:noFill/>
            <a:miter lim="800000"/>
            <a:headEnd/>
            <a:tailEnd/>
          </a:ln>
        </p:spPr>
        <p:txBody>
          <a:bodyPr/>
          <a:lstStyle/>
          <a:p>
            <a:pPr eaLnBrk="0" hangingPunct="0"/>
            <a:r>
              <a:rPr lang="en-US" altLang="zh-TW" sz="3200" b="1" dirty="0">
                <a:cs typeface="Arial" charset="0"/>
              </a:rPr>
              <a:t> </a:t>
            </a:r>
            <a:r>
              <a:rPr lang="ru-RU" altLang="zh-CN" sz="3200" b="1" dirty="0">
                <a:solidFill>
                  <a:srgbClr val="0087DC"/>
                </a:solidFill>
                <a:cs typeface="Arial" charset="0"/>
              </a:rPr>
              <a:t>Настройки</a:t>
            </a:r>
            <a:r>
              <a:rPr lang="en-US" altLang="zh-CN" sz="3200" b="1" dirty="0">
                <a:solidFill>
                  <a:srgbClr val="0087DC"/>
                </a:solidFill>
                <a:cs typeface="Arial" charset="0"/>
              </a:rPr>
              <a:t> S F</a:t>
            </a:r>
            <a:r>
              <a:rPr lang="ru-RU" altLang="zh-CN" sz="3200" b="1" dirty="0">
                <a:solidFill>
                  <a:srgbClr val="0087DC"/>
                </a:solidFill>
                <a:cs typeface="Arial" charset="0"/>
              </a:rPr>
              <a:t> </a:t>
            </a:r>
            <a:endParaRPr lang="zh-CN" altLang="en-US" sz="3200" b="1" dirty="0">
              <a:solidFill>
                <a:srgbClr val="0087DC"/>
              </a:solidFill>
              <a:cs typeface="Arial" charset="0"/>
            </a:endParaRPr>
          </a:p>
        </p:txBody>
      </p:sp>
      <p:sp>
        <p:nvSpPr>
          <p:cNvPr id="67588" name="Rectangle 1"/>
          <p:cNvSpPr>
            <a:spLocks noChangeArrowheads="1"/>
          </p:cNvSpPr>
          <p:nvPr/>
        </p:nvSpPr>
        <p:spPr bwMode="auto">
          <a:xfrm>
            <a:off x="188913" y="826023"/>
            <a:ext cx="9413875" cy="1323439"/>
          </a:xfrm>
          <a:prstGeom prst="rect">
            <a:avLst/>
          </a:prstGeom>
          <a:noFill/>
          <a:ln w="9525">
            <a:noFill/>
            <a:miter lim="800000"/>
            <a:headEnd/>
            <a:tailEnd/>
          </a:ln>
        </p:spPr>
        <p:txBody>
          <a:bodyPr anchor="ctr">
            <a:spAutoFit/>
          </a:bodyPr>
          <a:lstStyle/>
          <a:p>
            <a:r>
              <a:rPr lang="ru-RU" altLang="zh-TW" sz="2000" dirty="0">
                <a:cs typeface="Arial" charset="0"/>
              </a:rPr>
              <a:t>Настройки </a:t>
            </a:r>
            <a:r>
              <a:rPr lang="en-US" altLang="zh-TW" sz="2000" dirty="0">
                <a:cs typeface="Arial" charset="0"/>
              </a:rPr>
              <a:t>SF</a:t>
            </a:r>
            <a:r>
              <a:rPr lang="ru-RU" altLang="zh-TW" sz="2000" dirty="0">
                <a:cs typeface="Arial" charset="0"/>
              </a:rPr>
              <a:t> могут быть использованы для изменения скорости подачи </a:t>
            </a:r>
            <a:r>
              <a:rPr lang="en-US" altLang="zh-TW" sz="2000" dirty="0">
                <a:cs typeface="Arial" charset="0"/>
              </a:rPr>
              <a:t>(F </a:t>
            </a:r>
            <a:r>
              <a:rPr lang="ru-RU" altLang="zh-TW" sz="2000" dirty="0">
                <a:cs typeface="Arial" charset="0"/>
              </a:rPr>
              <a:t>команды</a:t>
            </a:r>
            <a:r>
              <a:rPr lang="en-US" altLang="zh-TW" sz="2000" dirty="0">
                <a:cs typeface="Arial" charset="0"/>
              </a:rPr>
              <a:t>) </a:t>
            </a:r>
            <a:r>
              <a:rPr lang="ru-RU" altLang="zh-TW" sz="2000" dirty="0">
                <a:cs typeface="Arial" charset="0"/>
              </a:rPr>
              <a:t>и скорости шпинделя </a:t>
            </a:r>
            <a:r>
              <a:rPr lang="en-US" altLang="zh-TW" sz="2000" dirty="0">
                <a:cs typeface="Arial" charset="0"/>
              </a:rPr>
              <a:t>(S </a:t>
            </a:r>
            <a:r>
              <a:rPr lang="ru-RU" altLang="zh-TW" sz="2000" dirty="0">
                <a:cs typeface="Arial" charset="0"/>
              </a:rPr>
              <a:t>команды</a:t>
            </a:r>
            <a:r>
              <a:rPr lang="en-US" altLang="zh-TW" sz="2000" dirty="0">
                <a:cs typeface="Arial" charset="0"/>
              </a:rPr>
              <a:t>) </a:t>
            </a:r>
            <a:r>
              <a:rPr lang="ru-RU" altLang="zh-TW" sz="2000" dirty="0">
                <a:cs typeface="Arial" charset="0"/>
              </a:rPr>
              <a:t>во время выполнения </a:t>
            </a:r>
            <a:r>
              <a:rPr lang="en-US" altLang="zh-TW" sz="2000" dirty="0">
                <a:cs typeface="Arial" charset="0"/>
              </a:rPr>
              <a:t>G-</a:t>
            </a:r>
            <a:r>
              <a:rPr lang="ru-RU" altLang="zh-TW" sz="2000" dirty="0">
                <a:cs typeface="Arial" charset="0"/>
              </a:rPr>
              <a:t>кодов</a:t>
            </a:r>
            <a:r>
              <a:rPr lang="en-US" altLang="zh-TW" sz="2000" dirty="0">
                <a:cs typeface="Arial" charset="0"/>
              </a:rPr>
              <a:t>. </a:t>
            </a:r>
            <a:r>
              <a:rPr lang="ru-RU" altLang="zh-TW" sz="2000" dirty="0">
                <a:cs typeface="Arial" charset="0"/>
              </a:rPr>
              <a:t>Изменение скорости вступает в силу после ввода значений в соответствующие ячейки.</a:t>
            </a:r>
            <a:endParaRPr lang="zh-TW" altLang="en-US" sz="2000"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2861307669"/>
              </p:ext>
            </p:extLst>
          </p:nvPr>
        </p:nvGraphicFramePr>
        <p:xfrm>
          <a:off x="1847850" y="2174862"/>
          <a:ext cx="5924550" cy="4443413"/>
        </p:xfrm>
        <a:graphic>
          <a:graphicData uri="http://schemas.openxmlformats.org/presentationml/2006/ole">
            <mc:AlternateContent xmlns:mc="http://schemas.openxmlformats.org/markup-compatibility/2006">
              <mc:Choice xmlns:v="urn:schemas-microsoft-com:vml" Requires="v">
                <p:oleObj spid="_x0000_s69666"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847850" y="2174862"/>
                        <a:ext cx="5924550" cy="4443413"/>
                      </a:xfrm>
                      <a:prstGeom prst="rect">
                        <a:avLst/>
                      </a:prstGeom>
                    </p:spPr>
                  </p:pic>
                </p:oleObj>
              </mc:Fallback>
            </mc:AlternateContent>
          </a:graphicData>
        </a:graphic>
      </p:graphicFrame>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67587" name="Rectangle 2"/>
          <p:cNvSpPr>
            <a:spLocks/>
          </p:cNvSpPr>
          <p:nvPr/>
        </p:nvSpPr>
        <p:spPr bwMode="auto">
          <a:xfrm>
            <a:off x="2471738" y="223838"/>
            <a:ext cx="6726237" cy="723900"/>
          </a:xfrm>
          <a:prstGeom prst="rect">
            <a:avLst/>
          </a:prstGeom>
          <a:noFill/>
          <a:ln w="9525">
            <a:noFill/>
            <a:miter lim="800000"/>
            <a:headEnd/>
            <a:tailEnd/>
          </a:ln>
        </p:spPr>
        <p:txBody>
          <a:bodyPr/>
          <a:lstStyle/>
          <a:p>
            <a:pPr eaLnBrk="0" hangingPunct="0"/>
            <a:r>
              <a:rPr lang="en-US" altLang="zh-TW" sz="3200" b="1" dirty="0">
                <a:cs typeface="Arial" charset="0"/>
              </a:rPr>
              <a:t> </a:t>
            </a:r>
            <a:r>
              <a:rPr lang="ru-RU" altLang="zh-CN" sz="3200" b="1" dirty="0">
                <a:solidFill>
                  <a:srgbClr val="0087DC"/>
                </a:solidFill>
                <a:cs typeface="Arial" charset="0"/>
              </a:rPr>
              <a:t>КОНВЕРТАЦИЯ </a:t>
            </a:r>
            <a:r>
              <a:rPr lang="en-US" altLang="zh-CN" sz="3200" b="1" dirty="0">
                <a:solidFill>
                  <a:srgbClr val="0087DC"/>
                </a:solidFill>
                <a:cs typeface="Arial" charset="0"/>
              </a:rPr>
              <a:t>DXF </a:t>
            </a:r>
            <a:r>
              <a:rPr lang="ru-RU" altLang="zh-CN" sz="3200" b="1" dirty="0">
                <a:solidFill>
                  <a:srgbClr val="0087DC"/>
                </a:solidFill>
                <a:cs typeface="Arial" charset="0"/>
              </a:rPr>
              <a:t>файлов</a:t>
            </a:r>
            <a:endParaRPr lang="zh-CN" altLang="en-US" sz="3200" b="1" dirty="0">
              <a:solidFill>
                <a:srgbClr val="0087DC"/>
              </a:solidFill>
              <a:cs typeface="Arial" charset="0"/>
            </a:endParaRPr>
          </a:p>
        </p:txBody>
      </p:sp>
      <p:sp>
        <p:nvSpPr>
          <p:cNvPr id="67588" name="Rectangle 1"/>
          <p:cNvSpPr>
            <a:spLocks noChangeArrowheads="1"/>
          </p:cNvSpPr>
          <p:nvPr/>
        </p:nvSpPr>
        <p:spPr bwMode="auto">
          <a:xfrm>
            <a:off x="544513" y="947738"/>
            <a:ext cx="7951787" cy="707886"/>
          </a:xfrm>
          <a:prstGeom prst="rect">
            <a:avLst/>
          </a:prstGeom>
          <a:noFill/>
          <a:ln w="9525">
            <a:noFill/>
            <a:miter lim="800000"/>
            <a:headEnd/>
            <a:tailEnd/>
          </a:ln>
        </p:spPr>
        <p:txBody>
          <a:bodyPr wrap="square" anchor="ctr">
            <a:spAutoFit/>
          </a:bodyPr>
          <a:lstStyle/>
          <a:p>
            <a:r>
              <a:rPr lang="ru-RU" altLang="zh-TW" sz="2000" dirty="0">
                <a:cs typeface="Arial" charset="0"/>
              </a:rPr>
              <a:t>ЧПУ содержит пост-процессор для перевода чертежей в формате </a:t>
            </a:r>
            <a:r>
              <a:rPr lang="en-US" altLang="zh-TW" sz="2000" dirty="0">
                <a:cs typeface="Arial" charset="0"/>
              </a:rPr>
              <a:t>.DXF </a:t>
            </a:r>
            <a:r>
              <a:rPr lang="ru-RU" altLang="zh-TW" sz="2000" dirty="0">
                <a:cs typeface="Arial" charset="0"/>
              </a:rPr>
              <a:t>в </a:t>
            </a:r>
            <a:r>
              <a:rPr lang="en-US" altLang="zh-TW" sz="2000" dirty="0">
                <a:cs typeface="Arial" charset="0"/>
              </a:rPr>
              <a:t>G-</a:t>
            </a:r>
            <a:r>
              <a:rPr lang="ru-RU" altLang="zh-TW" sz="2000" dirty="0">
                <a:cs typeface="Arial" charset="0"/>
              </a:rPr>
              <a:t>кода.</a:t>
            </a:r>
            <a:endParaRPr lang="zh-TW" altLang="en-US" sz="2000" dirty="0">
              <a:cs typeface="Arial"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2756160649"/>
              </p:ext>
            </p:extLst>
          </p:nvPr>
        </p:nvGraphicFramePr>
        <p:xfrm>
          <a:off x="1703652" y="1765485"/>
          <a:ext cx="6540236" cy="4905177"/>
        </p:xfrm>
        <a:graphic>
          <a:graphicData uri="http://schemas.openxmlformats.org/presentationml/2006/ole">
            <mc:AlternateContent xmlns:mc="http://schemas.openxmlformats.org/markup-compatibility/2006">
              <mc:Choice xmlns:v="urn:schemas-microsoft-com:vml" Requires="v">
                <p:oleObj spid="_x0000_s97296"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703652" y="1765485"/>
                        <a:ext cx="6540236" cy="4905177"/>
                      </a:xfrm>
                      <a:prstGeom prst="rect">
                        <a:avLst/>
                      </a:prstGeom>
                    </p:spPr>
                  </p:pic>
                </p:oleObj>
              </mc:Fallback>
            </mc:AlternateContent>
          </a:graphicData>
        </a:graphic>
      </p:graphicFrame>
    </p:spTree>
    <p:extLst>
      <p:ext uri="{BB962C8B-B14F-4D97-AF65-F5344CB8AC3E}">
        <p14:creationId xmlns:p14="http://schemas.microsoft.com/office/powerpoint/2010/main" val="909216370"/>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F:\ЧПУ\Обучающий семинар\IMG_2017-09-28_13125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603176"/>
            <a:ext cx="8631578" cy="3957579"/>
          </a:xfrm>
          <a:prstGeom prst="rect">
            <a:avLst/>
          </a:prstGeom>
          <a:noFill/>
          <a:extLst>
            <a:ext uri="{909E8E84-426E-40DD-AFC4-6F175D3DCCD1}">
              <a14:hiddenFill xmlns:a14="http://schemas.microsoft.com/office/drawing/2010/main">
                <a:solidFill>
                  <a:srgbClr val="FFFFFF"/>
                </a:solidFill>
              </a14:hiddenFill>
            </a:ext>
          </a:extLst>
        </p:spPr>
      </p:pic>
      <p:sp>
        <p:nvSpPr>
          <p:cNvPr id="69635" name="Rectangle 2"/>
          <p:cNvSpPr>
            <a:spLocks/>
          </p:cNvSpPr>
          <p:nvPr/>
        </p:nvSpPr>
        <p:spPr bwMode="auto">
          <a:xfrm>
            <a:off x="2409825" y="193674"/>
            <a:ext cx="5735638" cy="944563"/>
          </a:xfrm>
          <a:prstGeom prst="rect">
            <a:avLst/>
          </a:prstGeom>
          <a:noFill/>
          <a:ln w="9525">
            <a:noFill/>
            <a:miter lim="800000"/>
            <a:headEnd/>
            <a:tailEnd/>
          </a:ln>
        </p:spPr>
        <p:txBody>
          <a:bodyPr/>
          <a:lstStyle/>
          <a:p>
            <a:pPr algn="ctr" eaLnBrk="0" hangingPunct="0"/>
            <a:r>
              <a:rPr lang="ru-RU" altLang="zh-CN" sz="3200" b="1" dirty="0">
                <a:solidFill>
                  <a:srgbClr val="0087DC"/>
                </a:solidFill>
                <a:latin typeface="微软雅黑" pitchFamily="34" charset="-122"/>
                <a:ea typeface="微軟正黑體" pitchFamily="34" charset="-120"/>
                <a:cs typeface="Arial" charset="0"/>
              </a:rPr>
              <a:t>ЭКРАН </a:t>
            </a:r>
            <a:r>
              <a:rPr lang="en-US" altLang="zh-CN" sz="3200" b="1" dirty="0">
                <a:solidFill>
                  <a:srgbClr val="0087DC"/>
                </a:solidFill>
                <a:latin typeface="微软雅黑" pitchFamily="34" charset="-122"/>
                <a:ea typeface="微軟正黑體" pitchFamily="34" charset="-120"/>
                <a:cs typeface="Arial" charset="0"/>
              </a:rPr>
              <a:t>OFS</a:t>
            </a:r>
            <a:endParaRPr lang="zh-CN" altLang="en-US" sz="3200" b="1" dirty="0">
              <a:solidFill>
                <a:srgbClr val="0087DC"/>
              </a:solidFill>
              <a:latin typeface="微软雅黑" pitchFamily="34" charset="-122"/>
              <a:ea typeface="微軟正黑體" pitchFamily="34" charset="-120"/>
              <a:cs typeface="Arial" charset="0"/>
            </a:endParaRPr>
          </a:p>
        </p:txBody>
      </p:sp>
      <p:sp>
        <p:nvSpPr>
          <p:cNvPr id="69636" name="Rectangle 1"/>
          <p:cNvSpPr>
            <a:spLocks noChangeArrowheads="1"/>
          </p:cNvSpPr>
          <p:nvPr/>
        </p:nvSpPr>
        <p:spPr bwMode="auto">
          <a:xfrm>
            <a:off x="570707" y="1440064"/>
            <a:ext cx="8670472" cy="707886"/>
          </a:xfrm>
          <a:prstGeom prst="rect">
            <a:avLst/>
          </a:prstGeom>
          <a:noFill/>
          <a:ln w="9525">
            <a:noFill/>
            <a:miter lim="800000"/>
            <a:headEnd/>
            <a:tailEnd/>
          </a:ln>
        </p:spPr>
        <p:txBody>
          <a:bodyPr wrap="square" anchor="ctr">
            <a:spAutoFit/>
          </a:bodyPr>
          <a:lstStyle/>
          <a:p>
            <a:r>
              <a:rPr lang="ru-RU" altLang="zh-TW" sz="2000" dirty="0">
                <a:cs typeface="Arial" charset="0"/>
              </a:rPr>
              <a:t>Экран OFS предоставляет функции для настройки координат заготовки, длины режущего инструмента, диаметра и макросов.</a:t>
            </a:r>
            <a:endParaRPr lang="zh-TW" altLang="zh-TW" sz="2000" dirty="0">
              <a:cs typeface="Arial" charset="0"/>
            </a:endParaRPr>
          </a:p>
        </p:txBody>
      </p:sp>
      <p:cxnSp>
        <p:nvCxnSpPr>
          <p:cNvPr id="6" name="直線單箭頭接點 5"/>
          <p:cNvCxnSpPr/>
          <p:nvPr/>
        </p:nvCxnSpPr>
        <p:spPr bwMode="auto">
          <a:xfrm flipV="1">
            <a:off x="7070725" y="3295650"/>
            <a:ext cx="446088" cy="319088"/>
          </a:xfrm>
          <a:prstGeom prst="straightConnector1">
            <a:avLst/>
          </a:prstGeom>
          <a:ln w="57150">
            <a:solidFill>
              <a:srgbClr val="FF0000"/>
            </a:solidFill>
            <a:headEnd type="none" w="med" len="med"/>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type="body" sz="half" idx="2"/>
          </p:nvPr>
        </p:nvSpPr>
        <p:spPr/>
        <p:txBody>
          <a:bodyPr/>
          <a:lstStyle/>
          <a:p>
            <a:r>
              <a:rPr lang="ru-RU" altLang="zh-TW" sz="3200" dirty="0">
                <a:solidFill>
                  <a:srgbClr val="0087DC"/>
                </a:solidFill>
                <a:ea typeface="微軟正黑體" pitchFamily="34" charset="-120"/>
              </a:rPr>
              <a:t>Настройки рабочих координат</a:t>
            </a:r>
            <a:endParaRPr lang="en-US" altLang="zh-TW" sz="3200" dirty="0">
              <a:solidFill>
                <a:srgbClr val="0087DC"/>
              </a:solidFill>
              <a:ea typeface="微軟正黑體" pitchFamily="34" charset="-120"/>
            </a:endParaRPr>
          </a:p>
          <a:p>
            <a:r>
              <a:rPr lang="ru-RU" altLang="zh-TW" sz="3200" dirty="0">
                <a:solidFill>
                  <a:srgbClr val="0087DC"/>
                </a:solidFill>
                <a:ea typeface="微軟正黑體" pitchFamily="34" charset="-120"/>
              </a:rPr>
              <a:t>Настройки инструмента</a:t>
            </a:r>
            <a:endParaRPr lang="en-US" altLang="zh-TW" sz="3200" dirty="0">
              <a:solidFill>
                <a:srgbClr val="0087DC"/>
              </a:solidFill>
              <a:ea typeface="微軟正黑體" pitchFamily="34" charset="-120"/>
            </a:endParaRPr>
          </a:p>
          <a:p>
            <a:r>
              <a:rPr lang="ru-RU" altLang="zh-TW" sz="3200" dirty="0">
                <a:solidFill>
                  <a:srgbClr val="0087DC"/>
                </a:solidFill>
                <a:ea typeface="微軟正黑體" pitchFamily="34" charset="-120"/>
              </a:rPr>
              <a:t>Настройка магазина инструментов</a:t>
            </a:r>
            <a:endParaRPr lang="en-US" altLang="zh-TW" sz="3200" dirty="0">
              <a:solidFill>
                <a:srgbClr val="0087DC"/>
              </a:solidFill>
              <a:ea typeface="微軟正黑體" pitchFamily="34" charset="-120"/>
            </a:endParaRPr>
          </a:p>
          <a:p>
            <a:r>
              <a:rPr lang="ru-RU" altLang="zh-TW" sz="3200" dirty="0">
                <a:solidFill>
                  <a:srgbClr val="0087DC"/>
                </a:solidFill>
                <a:ea typeface="微軟正黑體" pitchFamily="34" charset="-120"/>
              </a:rPr>
              <a:t>Макросы</a:t>
            </a:r>
            <a:endParaRPr lang="zh-TW" altLang="en-US" sz="3200" dirty="0">
              <a:solidFill>
                <a:srgbClr val="0087DC"/>
              </a:solidFill>
              <a:ea typeface="微軟正黑體" pitchFamily="34" charset="-120"/>
            </a:endParaRPr>
          </a:p>
        </p:txBody>
      </p:sp>
      <p:sp>
        <p:nvSpPr>
          <p:cNvPr id="5" name="Rectangle 2"/>
          <p:cNvSpPr>
            <a:spLocks/>
          </p:cNvSpPr>
          <p:nvPr/>
        </p:nvSpPr>
        <p:spPr bwMode="auto">
          <a:xfrm>
            <a:off x="2418969" y="385698"/>
            <a:ext cx="5735638" cy="944563"/>
          </a:xfrm>
          <a:prstGeom prst="rect">
            <a:avLst/>
          </a:prstGeom>
          <a:noFill/>
          <a:ln w="9525">
            <a:noFill/>
            <a:miter lim="800000"/>
            <a:headEnd/>
            <a:tailEnd/>
          </a:ln>
        </p:spPr>
        <p:txBody>
          <a:bodyPr/>
          <a:lstStyle/>
          <a:p>
            <a:pPr algn="ctr" eaLnBrk="0" hangingPunct="0"/>
            <a:r>
              <a:rPr lang="ru-RU" altLang="zh-CN" sz="3200" b="1" dirty="0">
                <a:solidFill>
                  <a:srgbClr val="0087DC"/>
                </a:solidFill>
                <a:latin typeface="微软雅黑" pitchFamily="34" charset="-122"/>
                <a:ea typeface="微軟正黑體" pitchFamily="34" charset="-120"/>
                <a:cs typeface="Arial" charset="0"/>
              </a:rPr>
              <a:t>ЭКРАН </a:t>
            </a:r>
            <a:r>
              <a:rPr lang="en-US" altLang="zh-CN" sz="3200" b="1" dirty="0">
                <a:solidFill>
                  <a:srgbClr val="0087DC"/>
                </a:solidFill>
                <a:latin typeface="微软雅黑" pitchFamily="34" charset="-122"/>
                <a:ea typeface="微軟正黑體" pitchFamily="34" charset="-120"/>
                <a:cs typeface="Arial" charset="0"/>
              </a:rPr>
              <a:t>OFS</a:t>
            </a:r>
            <a:endParaRPr lang="zh-CN" altLang="en-US" sz="3200" b="1" dirty="0">
              <a:solidFill>
                <a:srgbClr val="0087DC"/>
              </a:solidFill>
              <a:latin typeface="微软雅黑" pitchFamily="34" charset="-122"/>
              <a:ea typeface="微軟正黑體" pitchFamily="34" charset="-120"/>
              <a:cs typeface="Arial" charset="0"/>
            </a:endParaRP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p:cNvSpPr>
          <p:nvPr/>
        </p:nvSpPr>
        <p:spPr bwMode="auto">
          <a:xfrm>
            <a:off x="2024743" y="223838"/>
            <a:ext cx="7195457" cy="723900"/>
          </a:xfrm>
          <a:prstGeom prst="rect">
            <a:avLst/>
          </a:prstGeom>
          <a:noFill/>
          <a:ln w="9525">
            <a:noFill/>
            <a:miter lim="800000"/>
            <a:headEnd/>
            <a:tailEnd/>
          </a:ln>
        </p:spPr>
        <p:txBody>
          <a:bodyPr/>
          <a:lstStyle/>
          <a:p>
            <a:pPr algn="ctr" eaLnBrk="0" hangingPunct="0"/>
            <a:r>
              <a:rPr lang="en-US" altLang="zh-CN" sz="3200" b="1" dirty="0">
                <a:solidFill>
                  <a:srgbClr val="0087DC"/>
                </a:solidFill>
              </a:rPr>
              <a:t> </a:t>
            </a:r>
            <a:r>
              <a:rPr lang="ru-RU" altLang="zh-CN" sz="3200" b="1" dirty="0">
                <a:solidFill>
                  <a:srgbClr val="0087DC"/>
                </a:solidFill>
              </a:rPr>
              <a:t>Настройка рабочих координат</a:t>
            </a:r>
            <a:endParaRPr lang="zh-TW" altLang="zh-CN" sz="3200" b="1" dirty="0">
              <a:solidFill>
                <a:srgbClr val="0087DC"/>
              </a:solidFill>
            </a:endParaRPr>
          </a:p>
          <a:p>
            <a:pPr algn="ctr" eaLnBrk="0" hangingPunct="0"/>
            <a:endParaRPr lang="zh-CN" altLang="en-US" sz="3200" b="1" dirty="0">
              <a:solidFill>
                <a:srgbClr val="0087DC"/>
              </a:solidFill>
            </a:endParaRPr>
          </a:p>
        </p:txBody>
      </p:sp>
      <p:sp>
        <p:nvSpPr>
          <p:cNvPr id="49156" name="Rectangle 1"/>
          <p:cNvSpPr>
            <a:spLocks noChangeArrowheads="1"/>
          </p:cNvSpPr>
          <p:nvPr/>
        </p:nvSpPr>
        <p:spPr bwMode="auto">
          <a:xfrm>
            <a:off x="283434" y="1113687"/>
            <a:ext cx="9413875" cy="1323439"/>
          </a:xfrm>
          <a:prstGeom prst="rect">
            <a:avLst/>
          </a:prstGeom>
          <a:noFill/>
          <a:ln w="9525">
            <a:noFill/>
            <a:miter lim="800000"/>
            <a:headEnd/>
            <a:tailEnd/>
          </a:ln>
        </p:spPr>
        <p:txBody>
          <a:bodyPr anchor="ctr">
            <a:spAutoFit/>
          </a:bodyPr>
          <a:lstStyle/>
          <a:p>
            <a:r>
              <a:rPr lang="ru-RU" sz="2000" dirty="0"/>
              <a:t>Система координат (G54 ~ G59) обеспечивает функцию настройки начальных координат детали. Команды G-кодов (G54 ~ G59)  не только упрощают вычисление координат во время программирования, но также повышают гибкость при изменении данных координат для обработки. </a:t>
            </a:r>
          </a:p>
        </p:txBody>
      </p:sp>
      <p:pic>
        <p:nvPicPr>
          <p:cNvPr id="55299" name="Picture 3"/>
          <p:cNvPicPr>
            <a:picLocks noChangeAspect="1" noChangeArrowheads="1"/>
          </p:cNvPicPr>
          <p:nvPr/>
        </p:nvPicPr>
        <p:blipFill>
          <a:blip r:embed="rId3" cstate="print"/>
          <a:srcRect/>
          <a:stretch>
            <a:fillRect/>
          </a:stretch>
        </p:blipFill>
        <p:spPr bwMode="auto">
          <a:xfrm>
            <a:off x="735674" y="2612571"/>
            <a:ext cx="8353275" cy="3576741"/>
          </a:xfrm>
          <a:prstGeom prst="rect">
            <a:avLst/>
          </a:prstGeom>
          <a:noFill/>
          <a:ln w="9525">
            <a:noFill/>
            <a:miter lim="800000"/>
            <a:headEnd/>
            <a:tailEnd/>
          </a:ln>
          <a:effectLst/>
        </p:spPr>
      </p:pic>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2"/>
          <p:cNvSpPr>
            <a:spLocks/>
          </p:cNvSpPr>
          <p:nvPr/>
        </p:nvSpPr>
        <p:spPr bwMode="auto">
          <a:xfrm>
            <a:off x="2133319" y="223838"/>
            <a:ext cx="7152195" cy="723900"/>
          </a:xfrm>
          <a:prstGeom prst="rect">
            <a:avLst/>
          </a:prstGeom>
          <a:noFill/>
          <a:ln w="9525">
            <a:noFill/>
            <a:miter lim="800000"/>
            <a:headEnd/>
            <a:tailEnd/>
          </a:ln>
        </p:spPr>
        <p:txBody>
          <a:bodyPr/>
          <a:lstStyle/>
          <a:p>
            <a:pPr algn="ctr" eaLnBrk="0" hangingPunct="0"/>
            <a:r>
              <a:rPr lang="ru-RU" altLang="zh-CN" sz="3200" b="1" dirty="0">
                <a:solidFill>
                  <a:srgbClr val="0087DC"/>
                </a:solidFill>
              </a:rPr>
              <a:t>АВТОНАСТРОЙКА КООРДИНАТ</a:t>
            </a:r>
            <a:endParaRPr lang="zh-CN" altLang="en-US" sz="3200" b="1" dirty="0">
              <a:solidFill>
                <a:srgbClr val="0087DC"/>
              </a:solidFill>
            </a:endParaRPr>
          </a:p>
        </p:txBody>
      </p:sp>
      <p:sp>
        <p:nvSpPr>
          <p:cNvPr id="51204" name="Rectangle 1"/>
          <p:cNvSpPr>
            <a:spLocks noChangeArrowheads="1"/>
          </p:cNvSpPr>
          <p:nvPr/>
        </p:nvSpPr>
        <p:spPr bwMode="auto">
          <a:xfrm>
            <a:off x="116043" y="817109"/>
            <a:ext cx="9413875" cy="1631216"/>
          </a:xfrm>
          <a:prstGeom prst="rect">
            <a:avLst/>
          </a:prstGeom>
          <a:noFill/>
          <a:ln w="9525">
            <a:noFill/>
            <a:miter lim="800000"/>
            <a:headEnd/>
            <a:tailEnd/>
          </a:ln>
        </p:spPr>
        <p:txBody>
          <a:bodyPr anchor="ctr">
            <a:spAutoFit/>
          </a:bodyPr>
          <a:lstStyle/>
          <a:p>
            <a:r>
              <a:rPr lang="ru-RU" sz="2000" dirty="0"/>
              <a:t>Функция автоматической настройки вводит текущее положение каждой оси в систему координат (G54 ~ G59), где находится курсор. Можно ввести одну координату (</a:t>
            </a:r>
            <a:r>
              <a:rPr lang="en-US" sz="2000" dirty="0"/>
              <a:t>L</a:t>
            </a:r>
            <a:r>
              <a:rPr lang="ru-RU" sz="2000" dirty="0"/>
              <a:t>), сразу все координаты (</a:t>
            </a:r>
            <a:r>
              <a:rPr lang="en-US" sz="2000" dirty="0"/>
              <a:t>P</a:t>
            </a:r>
            <a:r>
              <a:rPr lang="ru-RU" sz="2000" dirty="0"/>
              <a:t>), и среднее расстояние между двумя точками L/2</a:t>
            </a:r>
            <a:r>
              <a:rPr lang="en-US" sz="2000" dirty="0"/>
              <a:t> (</a:t>
            </a:r>
            <a:r>
              <a:rPr lang="ru-RU" sz="2000" dirty="0"/>
              <a:t>центр объекта</a:t>
            </a:r>
            <a:r>
              <a:rPr lang="en-US" sz="2000" dirty="0"/>
              <a:t>)</a:t>
            </a:r>
            <a:r>
              <a:rPr lang="ru-RU" sz="2000" dirty="0"/>
              <a:t>. При вводе L/2 необходимо обозначить начальную и конечную точку. </a:t>
            </a:r>
          </a:p>
        </p:txBody>
      </p:sp>
      <p:sp>
        <p:nvSpPr>
          <p:cNvPr id="5" name="內容版面配置區 10"/>
          <p:cNvSpPr txBox="1">
            <a:spLocks/>
          </p:cNvSpPr>
          <p:nvPr/>
        </p:nvSpPr>
        <p:spPr>
          <a:xfrm>
            <a:off x="394046" y="2949067"/>
            <a:ext cx="3478546" cy="2537332"/>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Tx/>
              <a:buSzTx/>
              <a:buFont typeface="Arial" charset="0"/>
              <a:buChar char="•"/>
              <a:tabLst/>
              <a:defRPr/>
            </a:pPr>
            <a:r>
              <a:rPr kumimoji="0" lang="ru-RU" altLang="zh-TW" sz="2400" dirty="0">
                <a:solidFill>
                  <a:srgbClr val="0087DC"/>
                </a:solidFill>
                <a:latin typeface="+mn-lt"/>
                <a:ea typeface="微軟正黑體" pitchFamily="34" charset="-120"/>
              </a:rPr>
              <a:t>Очистить всё</a:t>
            </a:r>
            <a:endParaRPr kumimoji="0" lang="en-US" altLang="zh-TW" sz="2400" b="0" i="0" u="none" strike="noStrike" kern="1200" cap="none" spc="0" normalizeH="0" baseline="0" noProof="0" dirty="0">
              <a:ln>
                <a:noFill/>
              </a:ln>
              <a:solidFill>
                <a:srgbClr val="0087DC"/>
              </a:solidFill>
              <a:effectLst/>
              <a:uLnTx/>
              <a:uFillTx/>
              <a:latin typeface="+mn-lt"/>
              <a:ea typeface="微軟正黑體" pitchFamily="34" charset="-120"/>
            </a:endParaRPr>
          </a:p>
          <a:p>
            <a:pPr marL="342900" marR="0" lvl="0" indent="-342900" algn="l" defTabSz="914400" rtl="0" eaLnBrk="0" fontAlgn="base" latinLnBrk="0" hangingPunct="0">
              <a:lnSpc>
                <a:spcPct val="100000"/>
              </a:lnSpc>
              <a:spcBef>
                <a:spcPct val="20000"/>
              </a:spcBef>
              <a:spcAft>
                <a:spcPct val="0"/>
              </a:spcAft>
              <a:buClrTx/>
              <a:buSzTx/>
              <a:buFont typeface="Arial" charset="0"/>
              <a:buChar char="•"/>
              <a:tabLst/>
              <a:defRPr/>
            </a:pPr>
            <a:r>
              <a:rPr kumimoji="0" lang="ru-RU" altLang="zh-TW" sz="2400" dirty="0">
                <a:solidFill>
                  <a:srgbClr val="0087DC"/>
                </a:solidFill>
                <a:latin typeface="+mn-lt"/>
                <a:ea typeface="微軟正黑體" pitchFamily="34" charset="-120"/>
              </a:rPr>
              <a:t>Очистить относ.</a:t>
            </a:r>
            <a:endParaRPr kumimoji="0" lang="en-US" altLang="zh-TW" sz="2400" b="0" i="0" u="none" strike="noStrike" kern="1200" cap="none" spc="0" normalizeH="0" baseline="0" noProof="0" dirty="0">
              <a:ln>
                <a:noFill/>
              </a:ln>
              <a:solidFill>
                <a:srgbClr val="0087DC"/>
              </a:solidFill>
              <a:effectLst/>
              <a:uLnTx/>
              <a:uFillTx/>
              <a:latin typeface="+mn-lt"/>
              <a:ea typeface="微軟正黑體" pitchFamily="34" charset="-120"/>
            </a:endParaRPr>
          </a:p>
          <a:p>
            <a:pPr marL="342900" marR="0" lvl="0" indent="-342900" algn="l" defTabSz="914400" rtl="0" eaLnBrk="0" fontAlgn="base" latinLnBrk="0" hangingPunct="0">
              <a:lnSpc>
                <a:spcPct val="100000"/>
              </a:lnSpc>
              <a:spcBef>
                <a:spcPct val="20000"/>
              </a:spcBef>
              <a:spcAft>
                <a:spcPct val="0"/>
              </a:spcAft>
              <a:buClrTx/>
              <a:buSzTx/>
              <a:buFont typeface="Arial" charset="0"/>
              <a:buChar char="•"/>
              <a:tabLst/>
              <a:defRPr/>
            </a:pPr>
            <a:r>
              <a:rPr kumimoji="0" lang="ru-RU" altLang="zh-TW" sz="2400" noProof="0" dirty="0">
                <a:solidFill>
                  <a:srgbClr val="0087DC"/>
                </a:solidFill>
                <a:latin typeface="+mn-lt"/>
                <a:ea typeface="微軟正黑體" pitchFamily="34" charset="-120"/>
              </a:rPr>
              <a:t>Установить </a:t>
            </a:r>
            <a:r>
              <a:rPr kumimoji="0" lang="en-US" altLang="zh-TW" sz="2400" noProof="0" dirty="0">
                <a:solidFill>
                  <a:srgbClr val="0087DC"/>
                </a:solidFill>
                <a:latin typeface="+mn-lt"/>
                <a:ea typeface="微軟正黑體" pitchFamily="34" charset="-120"/>
              </a:rPr>
              <a:t>L</a:t>
            </a:r>
            <a:endParaRPr kumimoji="0" lang="en-US" altLang="zh-TW" sz="2400" b="0" i="0" u="none" strike="noStrike" kern="1200" cap="none" spc="0" normalizeH="0" baseline="0" noProof="0" dirty="0">
              <a:ln>
                <a:noFill/>
              </a:ln>
              <a:solidFill>
                <a:srgbClr val="0087DC"/>
              </a:solidFill>
              <a:effectLst/>
              <a:uLnTx/>
              <a:uFillTx/>
              <a:latin typeface="+mn-lt"/>
              <a:ea typeface="微軟正黑體" pitchFamily="34" charset="-120"/>
            </a:endParaRPr>
          </a:p>
          <a:p>
            <a:pPr marL="342900" lvl="0" indent="-342900" eaLnBrk="0" hangingPunct="0">
              <a:spcBef>
                <a:spcPct val="20000"/>
              </a:spcBef>
              <a:buFont typeface="Arial" charset="0"/>
              <a:buChar char="•"/>
              <a:defRPr/>
            </a:pPr>
            <a:r>
              <a:rPr kumimoji="0" lang="ru-RU" altLang="zh-TW" sz="2400" dirty="0">
                <a:solidFill>
                  <a:srgbClr val="0087DC"/>
                </a:solidFill>
                <a:ea typeface="微軟正黑體" pitchFamily="34" charset="-120"/>
              </a:rPr>
              <a:t>Установить</a:t>
            </a:r>
            <a:r>
              <a:rPr kumimoji="0" lang="en-US" altLang="zh-TW" sz="2400" dirty="0">
                <a:solidFill>
                  <a:srgbClr val="0087DC"/>
                </a:solidFill>
                <a:latin typeface="+mn-lt"/>
                <a:ea typeface="微軟正黑體" pitchFamily="34" charset="-120"/>
              </a:rPr>
              <a:t> L/2</a:t>
            </a:r>
          </a:p>
          <a:p>
            <a:pPr marL="342900" lvl="0" indent="-342900" eaLnBrk="0" hangingPunct="0">
              <a:spcBef>
                <a:spcPct val="20000"/>
              </a:spcBef>
              <a:buFont typeface="Arial" charset="0"/>
              <a:buChar char="•"/>
              <a:defRPr/>
            </a:pPr>
            <a:r>
              <a:rPr kumimoji="0" lang="ru-RU" altLang="zh-TW" sz="2400" dirty="0">
                <a:solidFill>
                  <a:srgbClr val="0087DC"/>
                </a:solidFill>
                <a:ea typeface="微軟正黑體" pitchFamily="34" charset="-120"/>
              </a:rPr>
              <a:t>Установить</a:t>
            </a:r>
            <a:r>
              <a:rPr kumimoji="0" lang="en-US" altLang="zh-TW" sz="2400" b="0" i="0" u="none" strike="noStrike" kern="1200" cap="none" spc="0" normalizeH="0" noProof="0" dirty="0">
                <a:ln>
                  <a:noFill/>
                </a:ln>
                <a:solidFill>
                  <a:srgbClr val="0087DC"/>
                </a:solidFill>
                <a:effectLst/>
                <a:uLnTx/>
                <a:uFillTx/>
                <a:latin typeface="+mn-lt"/>
                <a:ea typeface="微軟正黑體" pitchFamily="34" charset="-120"/>
              </a:rPr>
              <a:t> P</a:t>
            </a:r>
            <a:endParaRPr kumimoji="0" lang="zh-TW" altLang="en-US" sz="2400" b="0" i="0" u="none" strike="noStrike" kern="1200" cap="none" spc="0" normalizeH="0" baseline="0" noProof="0" dirty="0">
              <a:ln>
                <a:noFill/>
              </a:ln>
              <a:solidFill>
                <a:srgbClr val="0087DC"/>
              </a:solidFill>
              <a:effectLst/>
              <a:uLnTx/>
              <a:uFillTx/>
              <a:latin typeface="+mn-lt"/>
              <a:ea typeface="微軟正黑體" pitchFamily="34" charset="-12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2471891469"/>
              </p:ext>
            </p:extLst>
          </p:nvPr>
        </p:nvGraphicFramePr>
        <p:xfrm>
          <a:off x="3796391" y="2276474"/>
          <a:ext cx="5753101" cy="4314826"/>
        </p:xfrm>
        <a:graphic>
          <a:graphicData uri="http://schemas.openxmlformats.org/presentationml/2006/ole">
            <mc:AlternateContent xmlns:mc="http://schemas.openxmlformats.org/markup-compatibility/2006">
              <mc:Choice xmlns:v="urn:schemas-microsoft-com:vml" Requires="v">
                <p:oleObj spid="_x0000_s70689"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3796391" y="2276474"/>
                        <a:ext cx="5753101" cy="4314826"/>
                      </a:xfrm>
                      <a:prstGeom prst="rect">
                        <a:avLst/>
                      </a:prstGeom>
                    </p:spPr>
                  </p:pic>
                </p:oleObj>
              </mc:Fallback>
            </mc:AlternateContent>
          </a:graphicData>
        </a:graphic>
      </p:graphicFrame>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59395" name="Rectangle 2"/>
          <p:cNvSpPr>
            <a:spLocks/>
          </p:cNvSpPr>
          <p:nvPr/>
        </p:nvSpPr>
        <p:spPr bwMode="auto">
          <a:xfrm>
            <a:off x="2609850" y="223838"/>
            <a:ext cx="5735638" cy="723900"/>
          </a:xfrm>
          <a:prstGeom prst="rect">
            <a:avLst/>
          </a:prstGeom>
          <a:noFill/>
          <a:ln w="9525">
            <a:noFill/>
            <a:miter lim="800000"/>
            <a:headEnd/>
            <a:tailEnd/>
          </a:ln>
        </p:spPr>
        <p:txBody>
          <a:bodyPr/>
          <a:lstStyle/>
          <a:p>
            <a:pPr algn="ctr" eaLnBrk="0" hangingPunct="0"/>
            <a:r>
              <a:rPr lang="en-US" altLang="zh-TW" sz="3200" b="1" dirty="0"/>
              <a:t> </a:t>
            </a:r>
            <a:r>
              <a:rPr lang="ru-RU" altLang="zh-CN" sz="3200" b="1" dirty="0">
                <a:solidFill>
                  <a:srgbClr val="0087DC"/>
                </a:solidFill>
              </a:rPr>
              <a:t>Установка </a:t>
            </a:r>
            <a:r>
              <a:rPr lang="en-US" altLang="zh-CN" sz="3200" b="1" dirty="0">
                <a:solidFill>
                  <a:srgbClr val="0087DC"/>
                </a:solidFill>
              </a:rPr>
              <a:t>L</a:t>
            </a:r>
            <a:endParaRPr lang="zh-CN" altLang="en-US" sz="3200" b="1" dirty="0">
              <a:solidFill>
                <a:srgbClr val="0087DC"/>
              </a:solidFill>
            </a:endParaRPr>
          </a:p>
        </p:txBody>
      </p:sp>
      <p:sp>
        <p:nvSpPr>
          <p:cNvPr id="59396" name="Rectangle 1"/>
          <p:cNvSpPr>
            <a:spLocks noChangeArrowheads="1"/>
          </p:cNvSpPr>
          <p:nvPr/>
        </p:nvSpPr>
        <p:spPr bwMode="auto">
          <a:xfrm>
            <a:off x="163513" y="1043156"/>
            <a:ext cx="9413875" cy="1015663"/>
          </a:xfrm>
          <a:prstGeom prst="rect">
            <a:avLst/>
          </a:prstGeom>
          <a:noFill/>
          <a:ln w="9525">
            <a:noFill/>
            <a:miter lim="800000"/>
            <a:headEnd/>
            <a:tailEnd/>
          </a:ln>
        </p:spPr>
        <p:txBody>
          <a:bodyPr anchor="ctr">
            <a:spAutoFit/>
          </a:bodyPr>
          <a:lstStyle/>
          <a:p>
            <a:r>
              <a:rPr lang="ru-RU" altLang="zh-TW" sz="2000" dirty="0"/>
              <a:t>Нажатие клавиши </a:t>
            </a:r>
            <a:r>
              <a:rPr lang="en-US" altLang="zh-TW" sz="2000" dirty="0"/>
              <a:t>L </a:t>
            </a:r>
            <a:r>
              <a:rPr lang="ru-RU" altLang="zh-TW" sz="2000" dirty="0"/>
              <a:t>– вводит значение текущей координаты в выделенную курсором позицию (в выделенную ось).</a:t>
            </a:r>
            <a:endParaRPr lang="zh-TW" altLang="zh-TW" sz="2000" dirty="0"/>
          </a:p>
          <a:p>
            <a:endParaRPr lang="zh-TW" altLang="zh-TW" sz="2000" dirty="0"/>
          </a:p>
        </p:txBody>
      </p:sp>
      <p:pic>
        <p:nvPicPr>
          <p:cNvPr id="62466" name="Picture 2"/>
          <p:cNvPicPr>
            <a:picLocks noChangeAspect="1" noChangeArrowheads="1"/>
          </p:cNvPicPr>
          <p:nvPr/>
        </p:nvPicPr>
        <p:blipFill>
          <a:blip r:embed="rId3" cstate="print"/>
          <a:srcRect/>
          <a:stretch>
            <a:fillRect/>
          </a:stretch>
        </p:blipFill>
        <p:spPr bwMode="auto">
          <a:xfrm>
            <a:off x="380537" y="2293183"/>
            <a:ext cx="8723801" cy="3597952"/>
          </a:xfrm>
          <a:prstGeom prst="rect">
            <a:avLst/>
          </a:prstGeom>
          <a:noFill/>
          <a:ln w="9525">
            <a:noFill/>
            <a:miter lim="800000"/>
            <a:headEnd/>
            <a:tailEnd/>
          </a:ln>
          <a:effectLst/>
        </p:spPr>
      </p:pic>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56323" name="Rectangle 2"/>
          <p:cNvSpPr>
            <a:spLocks/>
          </p:cNvSpPr>
          <p:nvPr/>
        </p:nvSpPr>
        <p:spPr bwMode="auto">
          <a:xfrm>
            <a:off x="2609850" y="223838"/>
            <a:ext cx="5735638" cy="723900"/>
          </a:xfrm>
          <a:prstGeom prst="rect">
            <a:avLst/>
          </a:prstGeom>
          <a:noFill/>
          <a:ln w="9525">
            <a:noFill/>
            <a:miter lim="800000"/>
            <a:headEnd/>
            <a:tailEnd/>
          </a:ln>
        </p:spPr>
        <p:txBody>
          <a:bodyPr/>
          <a:lstStyle/>
          <a:p>
            <a:pPr algn="ctr" eaLnBrk="0" hangingPunct="0"/>
            <a:r>
              <a:rPr lang="ru-RU" altLang="zh-CN" sz="3200" b="1" dirty="0">
                <a:solidFill>
                  <a:srgbClr val="0087DC"/>
                </a:solidFill>
              </a:rPr>
              <a:t>Установка</a:t>
            </a:r>
            <a:r>
              <a:rPr lang="ru-RU" altLang="zh-CN" sz="3200" b="1" dirty="0"/>
              <a:t> </a:t>
            </a:r>
            <a:r>
              <a:rPr lang="en-US" altLang="zh-CN" sz="3200" b="1" dirty="0">
                <a:solidFill>
                  <a:srgbClr val="0087DC"/>
                </a:solidFill>
              </a:rPr>
              <a:t>L/2</a:t>
            </a:r>
            <a:endParaRPr lang="zh-CN" altLang="en-US" sz="3200" b="1" dirty="0">
              <a:solidFill>
                <a:srgbClr val="0087DC"/>
              </a:solidFill>
            </a:endParaRPr>
          </a:p>
          <a:p>
            <a:pPr algn="ctr" eaLnBrk="0" hangingPunct="0"/>
            <a:endParaRPr lang="zh-CN" altLang="en-US" sz="3200" b="1" dirty="0">
              <a:solidFill>
                <a:srgbClr val="0087DC"/>
              </a:solidFill>
            </a:endParaRPr>
          </a:p>
        </p:txBody>
      </p:sp>
      <p:pic>
        <p:nvPicPr>
          <p:cNvPr id="59395" name="Picture 3"/>
          <p:cNvPicPr>
            <a:picLocks noChangeAspect="1" noChangeArrowheads="1"/>
          </p:cNvPicPr>
          <p:nvPr/>
        </p:nvPicPr>
        <p:blipFill>
          <a:blip r:embed="rId3" cstate="print"/>
          <a:srcRect/>
          <a:stretch>
            <a:fillRect/>
          </a:stretch>
        </p:blipFill>
        <p:spPr bwMode="auto">
          <a:xfrm>
            <a:off x="1589817" y="3300882"/>
            <a:ext cx="6486525" cy="2714625"/>
          </a:xfrm>
          <a:prstGeom prst="rect">
            <a:avLst/>
          </a:prstGeom>
          <a:noFill/>
          <a:ln w="9525">
            <a:noFill/>
            <a:miter lim="800000"/>
            <a:headEnd/>
            <a:tailEnd/>
          </a:ln>
          <a:effectLst/>
        </p:spPr>
      </p:pic>
      <p:sp>
        <p:nvSpPr>
          <p:cNvPr id="6" name="Rectangle 1"/>
          <p:cNvSpPr>
            <a:spLocks noChangeArrowheads="1"/>
          </p:cNvSpPr>
          <p:nvPr/>
        </p:nvSpPr>
        <p:spPr bwMode="auto">
          <a:xfrm>
            <a:off x="163513" y="1043156"/>
            <a:ext cx="9413875" cy="1015663"/>
          </a:xfrm>
          <a:prstGeom prst="rect">
            <a:avLst/>
          </a:prstGeom>
          <a:noFill/>
          <a:ln w="9525">
            <a:noFill/>
            <a:miter lim="800000"/>
            <a:headEnd/>
            <a:tailEnd/>
          </a:ln>
        </p:spPr>
        <p:txBody>
          <a:bodyPr anchor="ctr">
            <a:spAutoFit/>
          </a:bodyPr>
          <a:lstStyle/>
          <a:p>
            <a:r>
              <a:rPr lang="ru-RU" altLang="zh-TW" sz="2000" dirty="0"/>
              <a:t>Нажатие клавиши </a:t>
            </a:r>
            <a:r>
              <a:rPr lang="en-US" altLang="zh-TW" sz="2000" dirty="0"/>
              <a:t>L</a:t>
            </a:r>
            <a:r>
              <a:rPr lang="ru-RU" altLang="zh-TW" sz="2000" dirty="0"/>
              <a:t>/2</a:t>
            </a:r>
            <a:r>
              <a:rPr lang="en-US" altLang="zh-TW" sz="2000" dirty="0"/>
              <a:t> </a:t>
            </a:r>
            <a:r>
              <a:rPr lang="ru-RU" altLang="zh-TW" sz="2000" dirty="0"/>
              <a:t>– вводит среднее значение между двумя выбранными точками в выделенную курсором позицию (в выделенную ось).</a:t>
            </a:r>
            <a:endParaRPr lang="zh-TW" altLang="zh-TW" sz="2000" dirty="0"/>
          </a:p>
          <a:p>
            <a:endParaRPr lang="zh-TW" altLang="zh-TW" sz="2000" dirty="0"/>
          </a:p>
        </p:txBody>
      </p:sp>
    </p:spTree>
    <p:extLst>
      <p:ext uri="{BB962C8B-B14F-4D97-AF65-F5344CB8AC3E}">
        <p14:creationId xmlns:p14="http://schemas.microsoft.com/office/powerpoint/2010/main" val="2872842510"/>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64515" name="Rectangle 2"/>
          <p:cNvSpPr>
            <a:spLocks/>
          </p:cNvSpPr>
          <p:nvPr/>
        </p:nvSpPr>
        <p:spPr bwMode="auto">
          <a:xfrm>
            <a:off x="2609850" y="223838"/>
            <a:ext cx="6218464" cy="723900"/>
          </a:xfrm>
          <a:prstGeom prst="rect">
            <a:avLst/>
          </a:prstGeom>
          <a:noFill/>
          <a:ln w="9525">
            <a:noFill/>
            <a:miter lim="800000"/>
            <a:headEnd/>
            <a:tailEnd/>
          </a:ln>
        </p:spPr>
        <p:txBody>
          <a:bodyPr/>
          <a:lstStyle/>
          <a:p>
            <a:pPr marL="0" lvl="2" algn="ctr" eaLnBrk="0" hangingPunct="0"/>
            <a:r>
              <a:rPr lang="en-US" altLang="zh-CN" sz="3200" b="1" dirty="0">
                <a:solidFill>
                  <a:srgbClr val="0087DC"/>
                </a:solidFill>
              </a:rPr>
              <a:t> </a:t>
            </a:r>
            <a:r>
              <a:rPr lang="ru-RU" altLang="zh-CN" sz="3200" b="1" dirty="0">
                <a:solidFill>
                  <a:srgbClr val="0087DC"/>
                </a:solidFill>
              </a:rPr>
              <a:t>ЦЕНТР ПРЯМОУГОЛЬНИКА</a:t>
            </a:r>
            <a:endParaRPr lang="zh-TW" altLang="en-US" sz="3200" b="1" dirty="0">
              <a:solidFill>
                <a:srgbClr val="0087DC"/>
              </a:solidFill>
            </a:endParaRPr>
          </a:p>
          <a:p>
            <a:pPr algn="ctr" eaLnBrk="0" hangingPunct="0"/>
            <a:endParaRPr lang="zh-CN" altLang="en-US" sz="3200" b="1" dirty="0">
              <a:solidFill>
                <a:srgbClr val="0087DC"/>
              </a:solidFill>
            </a:endParaRPr>
          </a:p>
        </p:txBody>
      </p:sp>
      <p:sp>
        <p:nvSpPr>
          <p:cNvPr id="64516" name="Rectangle 1"/>
          <p:cNvSpPr>
            <a:spLocks noChangeArrowheads="1"/>
          </p:cNvSpPr>
          <p:nvPr/>
        </p:nvSpPr>
        <p:spPr bwMode="auto">
          <a:xfrm>
            <a:off x="163513" y="889269"/>
            <a:ext cx="9413875" cy="1323439"/>
          </a:xfrm>
          <a:prstGeom prst="rect">
            <a:avLst/>
          </a:prstGeom>
          <a:noFill/>
          <a:ln w="9525">
            <a:noFill/>
            <a:miter lim="800000"/>
            <a:headEnd/>
            <a:tailEnd/>
          </a:ln>
        </p:spPr>
        <p:txBody>
          <a:bodyPr anchor="ctr">
            <a:spAutoFit/>
          </a:bodyPr>
          <a:lstStyle/>
          <a:p>
            <a:pPr algn="just"/>
            <a:r>
              <a:rPr lang="ru-RU" sz="2000" dirty="0"/>
              <a:t>Эта функция помогает пользователям найти координаты центра прямоугольника, как показано на рисунке ниже. Система преобразует данные четырех угловых точек в координатные данные фактического центра объекта.</a:t>
            </a:r>
          </a:p>
        </p:txBody>
      </p:sp>
      <p:graphicFrame>
        <p:nvGraphicFramePr>
          <p:cNvPr id="2" name="Объект 1"/>
          <p:cNvGraphicFramePr>
            <a:graphicFrameLocks noChangeAspect="1"/>
          </p:cNvGraphicFramePr>
          <p:nvPr>
            <p:extLst>
              <p:ext uri="{D42A27DB-BD31-4B8C-83A1-F6EECF244321}">
                <p14:modId xmlns:p14="http://schemas.microsoft.com/office/powerpoint/2010/main" val="1324025058"/>
              </p:ext>
            </p:extLst>
          </p:nvPr>
        </p:nvGraphicFramePr>
        <p:xfrm>
          <a:off x="2044700" y="2042716"/>
          <a:ext cx="6284912" cy="4713684"/>
        </p:xfrm>
        <a:graphic>
          <a:graphicData uri="http://schemas.openxmlformats.org/presentationml/2006/ole">
            <mc:AlternateContent xmlns:mc="http://schemas.openxmlformats.org/markup-compatibility/2006">
              <mc:Choice xmlns:v="urn:schemas-microsoft-com:vml" Requires="v">
                <p:oleObj spid="_x0000_s71713"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044700" y="2042716"/>
                        <a:ext cx="6284912" cy="4713684"/>
                      </a:xfrm>
                      <a:prstGeom prst="rect">
                        <a:avLst/>
                      </a:prstGeom>
                    </p:spPr>
                  </p:pic>
                </p:oleObj>
              </mc:Fallback>
            </mc:AlternateContent>
          </a:graphicData>
        </a:graphic>
      </p:graphicFrame>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67588" name="Rectangle 1"/>
          <p:cNvSpPr>
            <a:spLocks noChangeArrowheads="1"/>
          </p:cNvSpPr>
          <p:nvPr/>
        </p:nvSpPr>
        <p:spPr bwMode="auto">
          <a:xfrm>
            <a:off x="163513" y="844141"/>
            <a:ext cx="9413875" cy="1323439"/>
          </a:xfrm>
          <a:prstGeom prst="rect">
            <a:avLst/>
          </a:prstGeom>
          <a:noFill/>
          <a:ln w="9525">
            <a:noFill/>
            <a:miter lim="800000"/>
            <a:headEnd/>
            <a:tailEnd/>
          </a:ln>
        </p:spPr>
        <p:txBody>
          <a:bodyPr anchor="ctr">
            <a:spAutoFit/>
          </a:bodyPr>
          <a:lstStyle/>
          <a:p>
            <a:r>
              <a:rPr lang="ru-RU" sz="2000" dirty="0"/>
              <a:t>Пример поиска центра прямоугольника:</a:t>
            </a:r>
          </a:p>
          <a:p>
            <a:r>
              <a:rPr lang="ru-RU" sz="2000" dirty="0"/>
              <a:t>Вручную переместите шпиндель в четыре угла объекта и введите координаты точек  X и Y. Далее нажмите клавишу </a:t>
            </a:r>
            <a:r>
              <a:rPr lang="en-US" sz="2000" dirty="0"/>
              <a:t>SET </a:t>
            </a:r>
            <a:r>
              <a:rPr lang="ru-RU" sz="2000" dirty="0"/>
              <a:t>и система запишет координаты в выделенную область.</a:t>
            </a:r>
          </a:p>
        </p:txBody>
      </p:sp>
      <p:sp>
        <p:nvSpPr>
          <p:cNvPr id="6" name="Rectangle 2"/>
          <p:cNvSpPr>
            <a:spLocks/>
          </p:cNvSpPr>
          <p:nvPr/>
        </p:nvSpPr>
        <p:spPr bwMode="auto">
          <a:xfrm>
            <a:off x="2609850" y="223838"/>
            <a:ext cx="6218464" cy="723900"/>
          </a:xfrm>
          <a:prstGeom prst="rect">
            <a:avLst/>
          </a:prstGeom>
          <a:noFill/>
          <a:ln w="9525">
            <a:noFill/>
            <a:miter lim="800000"/>
            <a:headEnd/>
            <a:tailEnd/>
          </a:ln>
        </p:spPr>
        <p:txBody>
          <a:bodyPr/>
          <a:lstStyle/>
          <a:p>
            <a:pPr marL="0" lvl="2" algn="ctr" eaLnBrk="0" hangingPunct="0"/>
            <a:r>
              <a:rPr lang="en-US" altLang="zh-CN" sz="3200" b="1" dirty="0">
                <a:solidFill>
                  <a:srgbClr val="0087DC"/>
                </a:solidFill>
              </a:rPr>
              <a:t> </a:t>
            </a:r>
            <a:r>
              <a:rPr lang="ru-RU" altLang="zh-CN" sz="3200" b="1" dirty="0">
                <a:solidFill>
                  <a:srgbClr val="0087DC"/>
                </a:solidFill>
              </a:rPr>
              <a:t>ЦЕНТР ПРЯМОУГОЛЬНИКА</a:t>
            </a:r>
            <a:endParaRPr lang="zh-TW" altLang="en-US" sz="3200" b="1" dirty="0">
              <a:solidFill>
                <a:srgbClr val="0087DC"/>
              </a:solidFill>
            </a:endParaRPr>
          </a:p>
          <a:p>
            <a:pPr algn="ctr" eaLnBrk="0" hangingPunct="0"/>
            <a:endParaRPr lang="zh-CN" altLang="en-US" sz="3200" b="1" dirty="0">
              <a:solidFill>
                <a:srgbClr val="0087DC"/>
              </a:solidFill>
            </a:endParaRPr>
          </a:p>
        </p:txBody>
      </p:sp>
      <p:pic>
        <p:nvPicPr>
          <p:cNvPr id="7" name="Picture 2"/>
          <p:cNvPicPr>
            <a:picLocks noChangeAspect="1" noChangeArrowheads="1"/>
          </p:cNvPicPr>
          <p:nvPr/>
        </p:nvPicPr>
        <p:blipFill>
          <a:blip r:embed="rId3" cstate="print"/>
          <a:srcRect/>
          <a:stretch>
            <a:fillRect/>
          </a:stretch>
        </p:blipFill>
        <p:spPr bwMode="auto">
          <a:xfrm>
            <a:off x="1642006" y="2309830"/>
            <a:ext cx="6152165" cy="4246401"/>
          </a:xfrm>
          <a:prstGeom prst="rect">
            <a:avLst/>
          </a:prstGeom>
          <a:noFill/>
          <a:ln w="9525">
            <a:noFill/>
            <a:miter lim="800000"/>
            <a:headEnd/>
            <a:tailEnd/>
          </a:ln>
          <a:effectLst/>
        </p:spPr>
      </p:pic>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69635" name="Rectangle 2"/>
          <p:cNvSpPr>
            <a:spLocks/>
          </p:cNvSpPr>
          <p:nvPr/>
        </p:nvSpPr>
        <p:spPr bwMode="auto">
          <a:xfrm>
            <a:off x="2609850" y="223838"/>
            <a:ext cx="5735638" cy="723900"/>
          </a:xfrm>
          <a:prstGeom prst="rect">
            <a:avLst/>
          </a:prstGeom>
          <a:noFill/>
          <a:ln w="9525">
            <a:noFill/>
            <a:miter lim="800000"/>
            <a:headEnd/>
            <a:tailEnd/>
          </a:ln>
        </p:spPr>
        <p:txBody>
          <a:bodyPr/>
          <a:lstStyle/>
          <a:p>
            <a:pPr algn="ctr" eaLnBrk="0" hangingPunct="0"/>
            <a:r>
              <a:rPr lang="ru-RU" altLang="zh-CN" sz="3200" b="1" dirty="0">
                <a:solidFill>
                  <a:srgbClr val="0087DC"/>
                </a:solidFill>
              </a:rPr>
              <a:t>РЕГИСТР ИНСТРУМЕНТОВ</a:t>
            </a:r>
            <a:endParaRPr lang="zh-CN" altLang="en-US" sz="3200" b="1" dirty="0">
              <a:solidFill>
                <a:srgbClr val="0087DC"/>
              </a:solidFill>
            </a:endParaRPr>
          </a:p>
        </p:txBody>
      </p:sp>
      <p:sp>
        <p:nvSpPr>
          <p:cNvPr id="69636" name="Rectangle 1"/>
          <p:cNvSpPr>
            <a:spLocks noChangeArrowheads="1"/>
          </p:cNvSpPr>
          <p:nvPr/>
        </p:nvSpPr>
        <p:spPr bwMode="auto">
          <a:xfrm>
            <a:off x="253454" y="1130836"/>
            <a:ext cx="9413875" cy="5324535"/>
          </a:xfrm>
          <a:prstGeom prst="rect">
            <a:avLst/>
          </a:prstGeom>
          <a:noFill/>
          <a:ln w="9525">
            <a:noFill/>
            <a:miter lim="800000"/>
            <a:headEnd/>
            <a:tailEnd/>
          </a:ln>
        </p:spPr>
        <p:txBody>
          <a:bodyPr anchor="ctr">
            <a:spAutoFit/>
          </a:bodyPr>
          <a:lstStyle/>
          <a:p>
            <a:r>
              <a:rPr lang="ru-RU" sz="2000" dirty="0"/>
              <a:t> Функционал варьируется в зависимости от вида коррекции: коррекция на длину инструмента (G43, G44 или команда отмены G49) или коррекция на радиус (G41, G42 или команда отмены G40). Регистр инструмента включает функции коррекции на длину инструмента, коррекции на радиус, коррекции на износ по длине и коррекции на износ по радиусу, а также функции управления ресурсом стойкости инструмента. </a:t>
            </a:r>
            <a:endParaRPr lang="en-US" sz="2000" dirty="0"/>
          </a:p>
          <a:p>
            <a:endParaRPr lang="ru-RU" sz="2000" dirty="0"/>
          </a:p>
          <a:p>
            <a:endParaRPr lang="ru-RU" sz="2000" dirty="0"/>
          </a:p>
          <a:p>
            <a:r>
              <a:rPr lang="ru-RU" sz="2000" dirty="0"/>
              <a:t> Поля данных соответствуют кодам H (коррекция на длину инструмента) и D (коррекция на диаметр инструмента), назначенным управляющей программой. Используя регистр инструмента, можно присваивать значения полям длины и радиуса инструмента в соответствии с траекторией перемещения и размерами режущего инструмента без внесения изменений в программу. Настройка числовых данных включает возможности ввода абсолютных значений, ввода инкрементальных значений (приращений), определения значений H и очистки данных. На рисунке, приведенном ниже, показан экран функций коррекции инструмента. </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5" name="Rectangle 2"/>
          <p:cNvSpPr>
            <a:spLocks/>
          </p:cNvSpPr>
          <p:nvPr/>
        </p:nvSpPr>
        <p:spPr bwMode="auto">
          <a:xfrm>
            <a:off x="2609850" y="223838"/>
            <a:ext cx="5735638" cy="723900"/>
          </a:xfrm>
          <a:prstGeom prst="rect">
            <a:avLst/>
          </a:prstGeom>
          <a:noFill/>
          <a:ln w="9525">
            <a:noFill/>
            <a:miter lim="800000"/>
            <a:headEnd/>
            <a:tailEnd/>
          </a:ln>
        </p:spPr>
        <p:txBody>
          <a:bodyPr/>
          <a:lstStyle/>
          <a:p>
            <a:pPr algn="ctr" eaLnBrk="0" hangingPunct="0"/>
            <a:r>
              <a:rPr lang="ru-RU" altLang="zh-CN" sz="3200" b="1" dirty="0">
                <a:solidFill>
                  <a:srgbClr val="0087DC"/>
                </a:solidFill>
              </a:rPr>
              <a:t>РЕГИСТР ИНСТРУМЕНТОВ</a:t>
            </a:r>
            <a:endParaRPr lang="zh-CN" altLang="en-US" sz="3200" b="1" dirty="0">
              <a:solidFill>
                <a:srgbClr val="0087DC"/>
              </a:solidFill>
            </a:endParaRPr>
          </a:p>
        </p:txBody>
      </p:sp>
      <p:pic>
        <p:nvPicPr>
          <p:cNvPr id="573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015" t="3833" r="3202" b="5596"/>
          <a:stretch/>
        </p:blipFill>
        <p:spPr bwMode="auto">
          <a:xfrm>
            <a:off x="533400" y="813269"/>
            <a:ext cx="9187542" cy="42111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3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2" y="5024439"/>
            <a:ext cx="5812832" cy="17626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76803" name="Rectangle 2"/>
          <p:cNvSpPr>
            <a:spLocks/>
          </p:cNvSpPr>
          <p:nvPr/>
        </p:nvSpPr>
        <p:spPr bwMode="auto">
          <a:xfrm>
            <a:off x="2609850" y="223838"/>
            <a:ext cx="5735638" cy="723900"/>
          </a:xfrm>
          <a:prstGeom prst="rect">
            <a:avLst/>
          </a:prstGeom>
          <a:noFill/>
          <a:ln w="9525">
            <a:noFill/>
            <a:miter lim="800000"/>
            <a:headEnd/>
            <a:tailEnd/>
          </a:ln>
        </p:spPr>
        <p:txBody>
          <a:bodyPr/>
          <a:lstStyle/>
          <a:p>
            <a:pPr algn="ctr" eaLnBrk="0" hangingPunct="0"/>
            <a:r>
              <a:rPr lang="ru-RU" altLang="zh-CN" sz="3200" b="1" dirty="0">
                <a:solidFill>
                  <a:srgbClr val="0087DC"/>
                </a:solidFill>
              </a:rPr>
              <a:t>МАГАЗИН ИНСТРУМЕНТОВ</a:t>
            </a:r>
            <a:endParaRPr lang="zh-CN" altLang="en-US" sz="3200" b="1" dirty="0">
              <a:solidFill>
                <a:srgbClr val="0087DC"/>
              </a:solidFill>
            </a:endParaRPr>
          </a:p>
        </p:txBody>
      </p:sp>
      <p:sp>
        <p:nvSpPr>
          <p:cNvPr id="76804" name="Rectangle 1"/>
          <p:cNvSpPr>
            <a:spLocks noChangeArrowheads="1"/>
          </p:cNvSpPr>
          <p:nvPr/>
        </p:nvSpPr>
        <p:spPr bwMode="auto">
          <a:xfrm>
            <a:off x="163513" y="1366838"/>
            <a:ext cx="9413875" cy="3170099"/>
          </a:xfrm>
          <a:prstGeom prst="rect">
            <a:avLst/>
          </a:prstGeom>
          <a:noFill/>
          <a:ln w="9525">
            <a:noFill/>
            <a:miter lim="800000"/>
            <a:headEnd/>
            <a:tailEnd/>
          </a:ln>
        </p:spPr>
        <p:txBody>
          <a:bodyPr anchor="ctr">
            <a:spAutoFit/>
          </a:bodyPr>
          <a:lstStyle/>
          <a:p>
            <a:r>
              <a:rPr lang="ru-RU" sz="2000" dirty="0"/>
              <a:t>Эта функция управляет позициями инструмента относительно номера инструмента, учитывая смену инструмента. Данные магазина инструмента - это таблица, в которой записаны фактические позиции инструмента и идентификатор текущего инструмента. Он не только записывает и отображает позицию инструментального инструмента для отдельных инструментов, но также соответствующим образом изменяет последовательность инструмента в поле данных журнала инструментов.</a:t>
            </a:r>
          </a:p>
          <a:p>
            <a:r>
              <a:rPr lang="ru-RU" sz="2000" dirty="0"/>
              <a:t> </a:t>
            </a:r>
          </a:p>
          <a:p>
            <a:r>
              <a:rPr lang="ru-RU" sz="2000" dirty="0"/>
              <a:t>Редактирование регистра магазина инструментов возможно только в режиме Jog, как показано на рисунке ниже.</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5" name="Rectangle 2"/>
          <p:cNvSpPr>
            <a:spLocks/>
          </p:cNvSpPr>
          <p:nvPr/>
        </p:nvSpPr>
        <p:spPr bwMode="auto">
          <a:xfrm>
            <a:off x="2609850" y="223838"/>
            <a:ext cx="5735638" cy="723900"/>
          </a:xfrm>
          <a:prstGeom prst="rect">
            <a:avLst/>
          </a:prstGeom>
          <a:noFill/>
          <a:ln w="9525">
            <a:noFill/>
            <a:miter lim="800000"/>
            <a:headEnd/>
            <a:tailEnd/>
          </a:ln>
        </p:spPr>
        <p:txBody>
          <a:bodyPr/>
          <a:lstStyle/>
          <a:p>
            <a:pPr algn="ctr" eaLnBrk="0" hangingPunct="0"/>
            <a:r>
              <a:rPr lang="ru-RU" altLang="zh-CN" sz="3200" b="1" dirty="0">
                <a:solidFill>
                  <a:srgbClr val="0087DC"/>
                </a:solidFill>
              </a:rPr>
              <a:t>МАГАЗИН ИНСТРУМЕНТОВ</a:t>
            </a:r>
            <a:endParaRPr lang="zh-CN" altLang="en-US" sz="3200" b="1" dirty="0">
              <a:solidFill>
                <a:srgbClr val="0087DC"/>
              </a:solidFill>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1647381740"/>
              </p:ext>
            </p:extLst>
          </p:nvPr>
        </p:nvGraphicFramePr>
        <p:xfrm>
          <a:off x="2082800" y="1595438"/>
          <a:ext cx="5943600" cy="4457700"/>
        </p:xfrm>
        <a:graphic>
          <a:graphicData uri="http://schemas.openxmlformats.org/presentationml/2006/ole">
            <mc:AlternateContent xmlns:mc="http://schemas.openxmlformats.org/markup-compatibility/2006">
              <mc:Choice xmlns:v="urn:schemas-microsoft-com:vml" Requires="v">
                <p:oleObj spid="_x0000_s73760"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082800" y="1595438"/>
                        <a:ext cx="5943600" cy="4457700"/>
                      </a:xfrm>
                      <a:prstGeom prst="rect">
                        <a:avLst/>
                      </a:prstGeom>
                    </p:spPr>
                  </p:pic>
                </p:oleObj>
              </mc:Fallback>
            </mc:AlternateContent>
          </a:graphicData>
        </a:graphic>
      </p:graphicFrame>
      <p:sp>
        <p:nvSpPr>
          <p:cNvPr id="6" name="Скругленная прямоугольная выноска 5"/>
          <p:cNvSpPr/>
          <p:nvPr/>
        </p:nvSpPr>
        <p:spPr bwMode="auto">
          <a:xfrm>
            <a:off x="495300" y="2184400"/>
            <a:ext cx="1181100" cy="711200"/>
          </a:xfrm>
          <a:prstGeom prst="wedgeRoundRectCallout">
            <a:avLst>
              <a:gd name="adj1" fmla="val 93746"/>
              <a:gd name="adj2" fmla="val 2061"/>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Номер позиции в магазине</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7" name="Скругленная прямоугольная выноска 6"/>
          <p:cNvSpPr/>
          <p:nvPr/>
        </p:nvSpPr>
        <p:spPr bwMode="auto">
          <a:xfrm>
            <a:off x="241301" y="3048000"/>
            <a:ext cx="1435100" cy="355600"/>
          </a:xfrm>
          <a:prstGeom prst="wedgeRoundRectCallout">
            <a:avLst>
              <a:gd name="adj1" fmla="val 176484"/>
              <a:gd name="adj2" fmla="val -174725"/>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sz="1200" dirty="0">
                <a:solidFill>
                  <a:schemeClr val="tx1"/>
                </a:solidFill>
                <a:latin typeface="Arial" pitchFamily="34" charset="0"/>
                <a:ea typeface="PMingLiU" pitchFamily="18" charset="-120"/>
                <a:cs typeface="Arial" pitchFamily="34" charset="0"/>
              </a:rPr>
              <a:t>ID </a:t>
            </a:r>
            <a:r>
              <a:rPr lang="ru-RU" sz="1200" dirty="0">
                <a:solidFill>
                  <a:schemeClr val="tx1"/>
                </a:solidFill>
                <a:latin typeface="Arial" pitchFamily="34" charset="0"/>
                <a:ea typeface="PMingLiU" pitchFamily="18" charset="-120"/>
                <a:cs typeface="Arial" pitchFamily="34" charset="0"/>
              </a:rPr>
              <a:t>инструмента</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8" name="Скругленная прямоугольная выноска 7"/>
          <p:cNvSpPr/>
          <p:nvPr/>
        </p:nvSpPr>
        <p:spPr bwMode="auto">
          <a:xfrm>
            <a:off x="101600" y="5803900"/>
            <a:ext cx="1866900" cy="355600"/>
          </a:xfrm>
          <a:prstGeom prst="wedgeRoundRectCallout">
            <a:avLst>
              <a:gd name="adj1" fmla="val 149273"/>
              <a:gd name="adj2" fmla="val -196154"/>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Ввод </a:t>
            </a:r>
            <a:r>
              <a:rPr lang="en-US" sz="1200" dirty="0">
                <a:solidFill>
                  <a:schemeClr val="tx1"/>
                </a:solidFill>
                <a:latin typeface="Arial" pitchFamily="34" charset="0"/>
                <a:ea typeface="PMingLiU" pitchFamily="18" charset="-120"/>
                <a:cs typeface="Arial" pitchFamily="34" charset="0"/>
              </a:rPr>
              <a:t>ID </a:t>
            </a:r>
            <a:r>
              <a:rPr lang="ru-RU" sz="1200" dirty="0">
                <a:solidFill>
                  <a:schemeClr val="tx1"/>
                </a:solidFill>
                <a:latin typeface="Arial" pitchFamily="34" charset="0"/>
                <a:ea typeface="PMingLiU" pitchFamily="18" charset="-120"/>
                <a:cs typeface="Arial" pitchFamily="34" charset="0"/>
              </a:rPr>
              <a:t>инструмента</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9" name="Скругленная прямоугольная выноска 8"/>
          <p:cNvSpPr/>
          <p:nvPr/>
        </p:nvSpPr>
        <p:spPr bwMode="auto">
          <a:xfrm>
            <a:off x="8229600" y="1866900"/>
            <a:ext cx="1676400" cy="1803400"/>
          </a:xfrm>
          <a:prstGeom prst="wedgeRoundRectCallout">
            <a:avLst>
              <a:gd name="adj1" fmla="val -68762"/>
              <a:gd name="adj2" fmla="val -41350"/>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Сведения о:</a:t>
            </a:r>
          </a:p>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 магазина</a:t>
            </a:r>
          </a:p>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Текущем инстр.</a:t>
            </a:r>
          </a:p>
          <a:p>
            <a:pPr marL="0" marR="0" indent="0" algn="l" defTabSz="914400" rtl="0" eaLnBrk="1" fontAlgn="base" latinLnBrk="0" hangingPunct="1">
              <a:lnSpc>
                <a:spcPct val="100000"/>
              </a:lnSpc>
              <a:spcBef>
                <a:spcPct val="0"/>
              </a:spcBef>
              <a:spcAft>
                <a:spcPct val="0"/>
              </a:spcAft>
              <a:buClrTx/>
              <a:buSzTx/>
              <a:buFontTx/>
              <a:buNone/>
              <a:tabLst/>
            </a:pPr>
            <a:r>
              <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rPr>
              <a:t>След.</a:t>
            </a:r>
            <a:r>
              <a:rPr kumimoji="1" lang="ru-RU" sz="1200" b="0" i="0" u="none" strike="noStrike" cap="none" normalizeH="0" dirty="0">
                <a:ln>
                  <a:noFill/>
                </a:ln>
                <a:solidFill>
                  <a:schemeClr val="tx1"/>
                </a:solidFill>
                <a:effectLst/>
                <a:latin typeface="Arial" pitchFamily="34" charset="0"/>
                <a:ea typeface="PMingLiU" pitchFamily="18" charset="-120"/>
                <a:cs typeface="Arial" pitchFamily="34" charset="0"/>
              </a:rPr>
              <a:t> Инстр.</a:t>
            </a:r>
          </a:p>
          <a:p>
            <a:pPr marL="0" marR="0" indent="0" algn="l" defTabSz="914400" rtl="0" eaLnBrk="1" fontAlgn="base" latinLnBrk="0" hangingPunct="1">
              <a:lnSpc>
                <a:spcPct val="100000"/>
              </a:lnSpc>
              <a:spcBef>
                <a:spcPct val="0"/>
              </a:spcBef>
              <a:spcAft>
                <a:spcPct val="0"/>
              </a:spcAft>
              <a:buClrTx/>
              <a:buSzTx/>
              <a:buFontTx/>
              <a:buNone/>
              <a:tabLst/>
            </a:pPr>
            <a:r>
              <a:rPr lang="ru-RU" sz="1200" baseline="0" dirty="0">
                <a:solidFill>
                  <a:schemeClr val="tx1"/>
                </a:solidFill>
                <a:latin typeface="Arial" pitchFamily="34" charset="0"/>
                <a:ea typeface="PMingLiU" pitchFamily="18" charset="-120"/>
                <a:cs typeface="Arial" pitchFamily="34" charset="0"/>
              </a:rPr>
              <a:t>Текущая</a:t>
            </a:r>
            <a:r>
              <a:rPr lang="ru-RU" sz="1200" dirty="0">
                <a:solidFill>
                  <a:schemeClr val="tx1"/>
                </a:solidFill>
                <a:latin typeface="Arial" pitchFamily="34" charset="0"/>
                <a:ea typeface="PMingLiU" pitchFamily="18" charset="-120"/>
                <a:cs typeface="Arial" pitchFamily="34" charset="0"/>
              </a:rPr>
              <a:t> поз. В магазине</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0" name="Скругленная прямоугольная выноска 9"/>
          <p:cNvSpPr/>
          <p:nvPr/>
        </p:nvSpPr>
        <p:spPr bwMode="auto">
          <a:xfrm>
            <a:off x="8269288" y="5638800"/>
            <a:ext cx="1560512" cy="520700"/>
          </a:xfrm>
          <a:prstGeom prst="wedgeRoundRectCallout">
            <a:avLst>
              <a:gd name="adj1" fmla="val -102695"/>
              <a:gd name="adj2" fmla="val -125336"/>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sz="1200" dirty="0">
                <a:solidFill>
                  <a:schemeClr val="tx1"/>
                </a:solidFill>
                <a:latin typeface="Arial" pitchFamily="34" charset="0"/>
                <a:ea typeface="PMingLiU" pitchFamily="18" charset="-120"/>
                <a:cs typeface="Arial" pitchFamily="34" charset="0"/>
              </a:rPr>
              <a:t>ID </a:t>
            </a:r>
            <a:r>
              <a:rPr lang="ru-RU" sz="1200" dirty="0">
                <a:solidFill>
                  <a:schemeClr val="tx1"/>
                </a:solidFill>
                <a:latin typeface="Arial" pitchFamily="34" charset="0"/>
                <a:ea typeface="PMingLiU" pitchFamily="18" charset="-120"/>
                <a:cs typeface="Arial" pitchFamily="34" charset="0"/>
              </a:rPr>
              <a:t>инструмента на шпинделе</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81924" name="Rectangle 1"/>
          <p:cNvSpPr>
            <a:spLocks noChangeArrowheads="1"/>
          </p:cNvSpPr>
          <p:nvPr/>
        </p:nvSpPr>
        <p:spPr bwMode="auto">
          <a:xfrm>
            <a:off x="228600" y="884233"/>
            <a:ext cx="9448800" cy="2031325"/>
          </a:xfrm>
          <a:prstGeom prst="rect">
            <a:avLst/>
          </a:prstGeom>
          <a:noFill/>
          <a:ln w="9525">
            <a:noFill/>
            <a:miter lim="800000"/>
            <a:headEnd/>
            <a:tailEnd/>
          </a:ln>
        </p:spPr>
        <p:txBody>
          <a:bodyPr wrap="square" anchor="ctr">
            <a:spAutoFit/>
          </a:bodyPr>
          <a:lstStyle/>
          <a:p>
            <a:pPr algn="just"/>
            <a:r>
              <a:rPr lang="ru-RU" dirty="0"/>
              <a:t>Блокировка инструмента: эта функция блокирует положение инструмента, не используемое программой. Инструменты в заблокированном положении нельзя вызвать. Если они вызываются, система блокирует их использование, предупреждает об ошибке и останавливает выполнение программы. Это обеспечивает защиту от ошибок, вызванных неправильным вызовом инструмента. Например, пользователи могут заблокировать позицию поврежденного инструмента. Позиция заблокированного магазина инструмента выделяется другим цветом.</a:t>
            </a:r>
            <a:endParaRPr lang="zh-TW" altLang="zh-TW" dirty="0"/>
          </a:p>
        </p:txBody>
      </p:sp>
      <p:pic>
        <p:nvPicPr>
          <p:cNvPr id="6656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8600" y="2915558"/>
            <a:ext cx="5482254" cy="3843042"/>
          </a:xfrm>
          <a:prstGeom prst="rect">
            <a:avLst/>
          </a:prstGeom>
          <a:noFill/>
          <a:ln w="9525">
            <a:noFill/>
            <a:miter lim="800000"/>
            <a:headEnd/>
            <a:tailEnd/>
          </a:ln>
          <a:effectLst/>
        </p:spPr>
      </p:pic>
      <p:sp>
        <p:nvSpPr>
          <p:cNvPr id="6" name="Rectangle 2"/>
          <p:cNvSpPr>
            <a:spLocks/>
          </p:cNvSpPr>
          <p:nvPr/>
        </p:nvSpPr>
        <p:spPr bwMode="auto">
          <a:xfrm>
            <a:off x="2609850" y="223838"/>
            <a:ext cx="5735638" cy="723900"/>
          </a:xfrm>
          <a:prstGeom prst="rect">
            <a:avLst/>
          </a:prstGeom>
          <a:noFill/>
          <a:ln w="9525">
            <a:noFill/>
            <a:miter lim="800000"/>
            <a:headEnd/>
            <a:tailEnd/>
          </a:ln>
        </p:spPr>
        <p:txBody>
          <a:bodyPr/>
          <a:lstStyle/>
          <a:p>
            <a:pPr algn="ctr" eaLnBrk="0" hangingPunct="0"/>
            <a:r>
              <a:rPr lang="ru-RU" altLang="zh-CN" sz="3200" b="1" dirty="0">
                <a:solidFill>
                  <a:srgbClr val="0087DC"/>
                </a:solidFill>
              </a:rPr>
              <a:t>МАГАЗИН ИНСТРУМЕНТОВ</a:t>
            </a:r>
            <a:endParaRPr lang="zh-CN" altLang="en-US" sz="3200" b="1" dirty="0">
              <a:solidFill>
                <a:srgbClr val="0087DC"/>
              </a:solidFill>
            </a:endParaRPr>
          </a:p>
        </p:txBody>
      </p:sp>
      <p:pic>
        <p:nvPicPr>
          <p:cNvPr id="7"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l="1757" r="47227"/>
          <a:stretch/>
        </p:blipFill>
        <p:spPr bwMode="auto">
          <a:xfrm>
            <a:off x="5882906" y="3019879"/>
            <a:ext cx="3794494" cy="3634400"/>
          </a:xfrm>
          <a:prstGeom prst="rect">
            <a:avLst/>
          </a:prstGeom>
          <a:noFill/>
          <a:ln w="9525">
            <a:noFill/>
            <a:miter lim="800000"/>
            <a:headEnd/>
            <a:tailEnd/>
          </a:ln>
        </p:spPr>
      </p:pic>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86019" name="Rectangle 2"/>
          <p:cNvSpPr>
            <a:spLocks/>
          </p:cNvSpPr>
          <p:nvPr/>
        </p:nvSpPr>
        <p:spPr bwMode="auto">
          <a:xfrm>
            <a:off x="2609850" y="223838"/>
            <a:ext cx="5735638" cy="723900"/>
          </a:xfrm>
          <a:prstGeom prst="rect">
            <a:avLst/>
          </a:prstGeom>
          <a:noFill/>
          <a:ln w="9525">
            <a:noFill/>
            <a:miter lim="800000"/>
            <a:headEnd/>
            <a:tailEnd/>
          </a:ln>
        </p:spPr>
        <p:txBody>
          <a:bodyPr/>
          <a:lstStyle/>
          <a:p>
            <a:pPr algn="ctr" eaLnBrk="0" hangingPunct="0"/>
            <a:r>
              <a:rPr lang="en-US" altLang="zh-TW" sz="3200" b="1" dirty="0"/>
              <a:t> </a:t>
            </a:r>
            <a:r>
              <a:rPr lang="ru-RU" altLang="zh-CN" sz="3200" b="1" dirty="0">
                <a:solidFill>
                  <a:srgbClr val="0087DC"/>
                </a:solidFill>
              </a:rPr>
              <a:t>МАКРОПЕРЕМЕННЫЕ</a:t>
            </a:r>
            <a:endParaRPr lang="zh-CN" altLang="en-US" sz="3200" b="1" dirty="0">
              <a:solidFill>
                <a:srgbClr val="0087DC"/>
              </a:solidFill>
            </a:endParaRPr>
          </a:p>
        </p:txBody>
      </p:sp>
      <p:sp>
        <p:nvSpPr>
          <p:cNvPr id="86020" name="Rectangle 1"/>
          <p:cNvSpPr>
            <a:spLocks noChangeArrowheads="1"/>
          </p:cNvSpPr>
          <p:nvPr/>
        </p:nvSpPr>
        <p:spPr bwMode="auto">
          <a:xfrm>
            <a:off x="184149" y="1101626"/>
            <a:ext cx="9413875" cy="1323439"/>
          </a:xfrm>
          <a:prstGeom prst="rect">
            <a:avLst/>
          </a:prstGeom>
          <a:noFill/>
          <a:ln w="9525">
            <a:noFill/>
            <a:miter lim="800000"/>
            <a:headEnd/>
            <a:tailEnd/>
          </a:ln>
        </p:spPr>
        <p:txBody>
          <a:bodyPr anchor="ctr">
            <a:spAutoFit/>
          </a:bodyPr>
          <a:lstStyle/>
          <a:p>
            <a:r>
              <a:rPr lang="ru-RU" sz="2000" dirty="0"/>
              <a:t>Данные переменные используются для различных операций ввода-вывода данных MLC, вычисления условий и элементов управления. Макропеременные могут быть локальные, глобальные, энергонезависимые и расширенные</a:t>
            </a:r>
          </a:p>
        </p:txBody>
      </p:sp>
      <p:graphicFrame>
        <p:nvGraphicFramePr>
          <p:cNvPr id="2" name="Объект 1"/>
          <p:cNvGraphicFramePr>
            <a:graphicFrameLocks noChangeAspect="1"/>
          </p:cNvGraphicFramePr>
          <p:nvPr>
            <p:extLst>
              <p:ext uri="{D42A27DB-BD31-4B8C-83A1-F6EECF244321}">
                <p14:modId xmlns:p14="http://schemas.microsoft.com/office/powerpoint/2010/main" val="2209927480"/>
              </p:ext>
            </p:extLst>
          </p:nvPr>
        </p:nvGraphicFramePr>
        <p:xfrm>
          <a:off x="2197100" y="2234564"/>
          <a:ext cx="5854700" cy="4391025"/>
        </p:xfrm>
        <a:graphic>
          <a:graphicData uri="http://schemas.openxmlformats.org/presentationml/2006/ole">
            <mc:AlternateContent xmlns:mc="http://schemas.openxmlformats.org/markup-compatibility/2006">
              <mc:Choice xmlns:v="urn:schemas-microsoft-com:vml" Requires="v">
                <p:oleObj spid="_x0000_s74784"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197100" y="2234564"/>
                        <a:ext cx="5854700" cy="4391025"/>
                      </a:xfrm>
                      <a:prstGeom prst="rect">
                        <a:avLst/>
                      </a:prstGeom>
                    </p:spPr>
                  </p:pic>
                </p:oleObj>
              </mc:Fallback>
            </mc:AlternateContent>
          </a:graphicData>
        </a:graphic>
      </p:graphicFrame>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869429" y="1590920"/>
            <a:ext cx="8244590" cy="646331"/>
          </a:xfrm>
          <a:prstGeom prst="rect">
            <a:avLst/>
          </a:prstGeom>
          <a:noFill/>
        </p:spPr>
        <p:txBody>
          <a:bodyPr wrap="square" rtlCol="0">
            <a:spAutoFit/>
          </a:bodyPr>
          <a:lstStyle/>
          <a:p>
            <a:r>
              <a:rPr lang="ru-RU" altLang="zh-TW" dirty="0"/>
              <a:t>Локальные переменные используются макропрограммой в локальной области имеют нумерацию </a:t>
            </a:r>
            <a:r>
              <a:rPr lang="ru-RU" altLang="zh-TW" b="1" dirty="0"/>
              <a:t>от 0 до 50</a:t>
            </a:r>
            <a:endParaRPr lang="zh-TW" altLang="en-US" b="1" dirty="0"/>
          </a:p>
        </p:txBody>
      </p:sp>
      <p:sp>
        <p:nvSpPr>
          <p:cNvPr id="2" name="Прямоугольник 1"/>
          <p:cNvSpPr/>
          <p:nvPr/>
        </p:nvSpPr>
        <p:spPr>
          <a:xfrm>
            <a:off x="869428" y="2392347"/>
            <a:ext cx="7871799" cy="923330"/>
          </a:xfrm>
          <a:prstGeom prst="rect">
            <a:avLst/>
          </a:prstGeom>
        </p:spPr>
        <p:txBody>
          <a:bodyPr wrap="square">
            <a:spAutoFit/>
          </a:bodyPr>
          <a:lstStyle/>
          <a:p>
            <a:r>
              <a:rPr lang="ru-RU" altLang="zh-TW" dirty="0"/>
              <a:t>Глобальные переменные - это переменные, используемые основными программами, подпрограммами и макропрограммами Они имеют нумерацию от</a:t>
            </a:r>
            <a:r>
              <a:rPr lang="en-US" altLang="zh-TW" b="1" dirty="0"/>
              <a:t> 51</a:t>
            </a:r>
            <a:r>
              <a:rPr lang="ru-RU" altLang="zh-TW" b="1" dirty="0"/>
              <a:t> до </a:t>
            </a:r>
            <a:r>
              <a:rPr lang="en-US" altLang="zh-TW" b="1" dirty="0"/>
              <a:t>250.</a:t>
            </a:r>
            <a:endParaRPr lang="zh-TW" altLang="zh-TW" dirty="0"/>
          </a:p>
        </p:txBody>
      </p:sp>
      <p:sp>
        <p:nvSpPr>
          <p:cNvPr id="3" name="Прямоугольник 2"/>
          <p:cNvSpPr/>
          <p:nvPr/>
        </p:nvSpPr>
        <p:spPr>
          <a:xfrm>
            <a:off x="869429" y="3468078"/>
            <a:ext cx="7762941" cy="646331"/>
          </a:xfrm>
          <a:prstGeom prst="rect">
            <a:avLst/>
          </a:prstGeom>
        </p:spPr>
        <p:txBody>
          <a:bodyPr wrap="square">
            <a:spAutoFit/>
          </a:bodyPr>
          <a:lstStyle/>
          <a:p>
            <a:r>
              <a:rPr lang="ru-RU" altLang="zh-TW" dirty="0"/>
              <a:t>Эти переменные сохраняют данные о состоянии после отключения питания имеют нумерацию </a:t>
            </a:r>
            <a:r>
              <a:rPr lang="en-US" altLang="zh-TW" b="1" dirty="0"/>
              <a:t>1601~1800.</a:t>
            </a:r>
            <a:endParaRPr lang="zh-TW" altLang="zh-TW" dirty="0"/>
          </a:p>
        </p:txBody>
      </p:sp>
      <p:sp>
        <p:nvSpPr>
          <p:cNvPr id="8" name="Rectangle 2"/>
          <p:cNvSpPr>
            <a:spLocks/>
          </p:cNvSpPr>
          <p:nvPr/>
        </p:nvSpPr>
        <p:spPr bwMode="auto">
          <a:xfrm>
            <a:off x="2609850" y="223838"/>
            <a:ext cx="5735638" cy="723900"/>
          </a:xfrm>
          <a:prstGeom prst="rect">
            <a:avLst/>
          </a:prstGeom>
          <a:noFill/>
          <a:ln w="9525">
            <a:noFill/>
            <a:miter lim="800000"/>
            <a:headEnd/>
            <a:tailEnd/>
          </a:ln>
        </p:spPr>
        <p:txBody>
          <a:bodyPr/>
          <a:lstStyle/>
          <a:p>
            <a:pPr algn="ctr" eaLnBrk="0" hangingPunct="0"/>
            <a:r>
              <a:rPr lang="en-US" altLang="zh-TW" sz="3200" b="1" dirty="0"/>
              <a:t> </a:t>
            </a:r>
            <a:r>
              <a:rPr lang="ru-RU" altLang="zh-CN" sz="3200" b="1" dirty="0">
                <a:solidFill>
                  <a:srgbClr val="0087DC"/>
                </a:solidFill>
              </a:rPr>
              <a:t>МАКРОПЕРЕМЕННЫЕ</a:t>
            </a:r>
            <a:endParaRPr lang="zh-CN" altLang="en-US" sz="3200" b="1" dirty="0">
              <a:solidFill>
                <a:srgbClr val="0087DC"/>
              </a:solidFill>
            </a:endParaRP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F:\ЧПУ\Обучающий семинар\IMG_2017-09-28_13125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114" y="2283859"/>
            <a:ext cx="8631578" cy="3957579"/>
          </a:xfrm>
          <a:prstGeom prst="rect">
            <a:avLst/>
          </a:prstGeom>
          <a:noFill/>
          <a:extLst>
            <a:ext uri="{909E8E84-426E-40DD-AFC4-6F175D3DCCD1}">
              <a14:hiddenFill xmlns:a14="http://schemas.microsoft.com/office/drawing/2010/main">
                <a:solidFill>
                  <a:srgbClr val="FFFFFF"/>
                </a:solidFill>
              </a14:hiddenFill>
            </a:ext>
          </a:extLst>
        </p:spPr>
      </p:pic>
      <p:sp>
        <p:nvSpPr>
          <p:cNvPr id="100354"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100355" name="Rectangle 2"/>
          <p:cNvSpPr>
            <a:spLocks/>
          </p:cNvSpPr>
          <p:nvPr/>
        </p:nvSpPr>
        <p:spPr bwMode="auto">
          <a:xfrm>
            <a:off x="1990408" y="1029335"/>
            <a:ext cx="5735637" cy="788579"/>
          </a:xfrm>
          <a:prstGeom prst="rect">
            <a:avLst/>
          </a:prstGeom>
          <a:noFill/>
          <a:ln w="9525">
            <a:noFill/>
            <a:miter lim="800000"/>
            <a:headEnd/>
            <a:tailEnd/>
          </a:ln>
        </p:spPr>
        <p:txBody>
          <a:bodyPr/>
          <a:lstStyle/>
          <a:p>
            <a:pPr algn="ctr" eaLnBrk="0" hangingPunct="0"/>
            <a:r>
              <a:rPr lang="en-US" altLang="zh-TW" sz="3600" b="1" dirty="0">
                <a:solidFill>
                  <a:srgbClr val="0087DC"/>
                </a:solidFill>
                <a:latin typeface="微软雅黑" pitchFamily="34" charset="-122"/>
                <a:ea typeface="微軟正黑體" pitchFamily="34" charset="-120"/>
              </a:rPr>
              <a:t> </a:t>
            </a:r>
            <a:r>
              <a:rPr lang="ru-RU" altLang="zh-TW" sz="3600" b="1" dirty="0">
                <a:solidFill>
                  <a:srgbClr val="0087DC"/>
                </a:solidFill>
                <a:latin typeface="微软雅黑" pitchFamily="34" charset="-122"/>
                <a:ea typeface="微軟正黑體" pitchFamily="34" charset="-120"/>
              </a:rPr>
              <a:t>Экран </a:t>
            </a:r>
            <a:r>
              <a:rPr lang="en-US" altLang="zh-TW" sz="3600" b="1" dirty="0">
                <a:solidFill>
                  <a:srgbClr val="0087DC"/>
                </a:solidFill>
                <a:latin typeface="微软雅黑" pitchFamily="34" charset="-122"/>
                <a:ea typeface="微軟正黑體" pitchFamily="34" charset="-120"/>
              </a:rPr>
              <a:t>DGN </a:t>
            </a:r>
            <a:endParaRPr lang="zh-TW" altLang="zh-TW" sz="3600" b="1" dirty="0">
              <a:solidFill>
                <a:srgbClr val="0087DC"/>
              </a:solidFill>
              <a:latin typeface="微软雅黑" pitchFamily="34" charset="-122"/>
              <a:ea typeface="微軟正黑體" pitchFamily="34" charset="-120"/>
            </a:endParaRPr>
          </a:p>
          <a:p>
            <a:pPr algn="ctr" eaLnBrk="0" hangingPunct="0"/>
            <a:endParaRPr lang="zh-CN" altLang="en-US" sz="1600" b="1" dirty="0">
              <a:solidFill>
                <a:srgbClr val="0087DC"/>
              </a:solidFill>
            </a:endParaRPr>
          </a:p>
        </p:txBody>
      </p:sp>
      <p:cxnSp>
        <p:nvCxnSpPr>
          <p:cNvPr id="5" name="直線單箭頭接點 4"/>
          <p:cNvCxnSpPr/>
          <p:nvPr/>
        </p:nvCxnSpPr>
        <p:spPr bwMode="auto">
          <a:xfrm flipV="1">
            <a:off x="7455853" y="3029268"/>
            <a:ext cx="447675" cy="319087"/>
          </a:xfrm>
          <a:prstGeom prst="straightConnector1">
            <a:avLst/>
          </a:prstGeom>
          <a:ln w="57150">
            <a:solidFill>
              <a:srgbClr val="FF0000"/>
            </a:solidFill>
            <a:headEnd type="none" w="med" len="med"/>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101379"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en-US" altLang="zh-TW" sz="3200" b="1" dirty="0">
                <a:solidFill>
                  <a:srgbClr val="0087DC"/>
                </a:solidFill>
                <a:latin typeface="微软雅黑" pitchFamily="34" charset="-122"/>
                <a:ea typeface="微軟正黑體" pitchFamily="34" charset="-120"/>
              </a:rPr>
              <a:t> </a:t>
            </a:r>
            <a:r>
              <a:rPr lang="ru-RU" altLang="zh-TW" sz="3200" b="1" dirty="0">
                <a:solidFill>
                  <a:srgbClr val="0087DC"/>
                </a:solidFill>
                <a:latin typeface="微软雅黑" pitchFamily="34" charset="-122"/>
                <a:ea typeface="微軟正黑體" pitchFamily="34" charset="-120"/>
              </a:rPr>
              <a:t>ЭКРАН </a:t>
            </a:r>
            <a:r>
              <a:rPr lang="en-US" altLang="zh-TW" sz="3200" b="1" dirty="0">
                <a:solidFill>
                  <a:srgbClr val="0087DC"/>
                </a:solidFill>
                <a:latin typeface="微软雅黑" pitchFamily="34" charset="-122"/>
                <a:ea typeface="微軟正黑體" pitchFamily="34" charset="-120"/>
              </a:rPr>
              <a:t>DGN</a:t>
            </a:r>
            <a:endParaRPr lang="zh-TW" altLang="en-US" sz="3200" b="1" dirty="0">
              <a:solidFill>
                <a:srgbClr val="0087DC"/>
              </a:solidFill>
              <a:latin typeface="微软雅黑" pitchFamily="34" charset="-122"/>
              <a:ea typeface="微軟正黑體" pitchFamily="34" charset="-120"/>
            </a:endParaRPr>
          </a:p>
          <a:p>
            <a:pPr algn="ctr" eaLnBrk="0" hangingPunct="0"/>
            <a:endParaRPr lang="zh-CN" altLang="en-US" sz="3200" b="1" dirty="0">
              <a:solidFill>
                <a:srgbClr val="0087DC"/>
              </a:solidFill>
            </a:endParaRPr>
          </a:p>
        </p:txBody>
      </p:sp>
      <p:sp>
        <p:nvSpPr>
          <p:cNvPr id="5" name="內容版面配置區 10"/>
          <p:cNvSpPr txBox="1">
            <a:spLocks/>
          </p:cNvSpPr>
          <p:nvPr/>
        </p:nvSpPr>
        <p:spPr>
          <a:xfrm>
            <a:off x="749507" y="1004341"/>
            <a:ext cx="8658589" cy="4756775"/>
          </a:xfrm>
          <a:prstGeom prst="rect">
            <a:avLst/>
          </a:prstGeom>
        </p:spPr>
        <p:txBody>
          <a:bodyPr/>
          <a:lstStyle/>
          <a:p>
            <a:pPr marL="342900" lvl="0" indent="-342900" eaLnBrk="0" hangingPunct="0">
              <a:spcBef>
                <a:spcPct val="20000"/>
              </a:spcBef>
              <a:buFont typeface="Arial" charset="0"/>
              <a:buChar char="•"/>
            </a:pPr>
            <a:r>
              <a:rPr lang="ru-RU" altLang="zh-TW" sz="3200" dirty="0"/>
              <a:t>Информация о станке</a:t>
            </a:r>
            <a:endParaRPr lang="en-US" altLang="zh-TW" sz="3200" dirty="0"/>
          </a:p>
          <a:p>
            <a:pPr marL="342900" lvl="0" indent="-342900" eaLnBrk="0" hangingPunct="0">
              <a:spcBef>
                <a:spcPct val="20000"/>
              </a:spcBef>
              <a:buFont typeface="Arial" charset="0"/>
              <a:buChar char="•"/>
            </a:pPr>
            <a:r>
              <a:rPr lang="ru-RU" altLang="zh-TW" sz="3200" dirty="0"/>
              <a:t>Переменные пользователя</a:t>
            </a:r>
            <a:endParaRPr lang="en-US" altLang="zh-TW" sz="3200" dirty="0"/>
          </a:p>
          <a:p>
            <a:pPr marL="342900" lvl="0" indent="-342900" eaLnBrk="0" hangingPunct="0">
              <a:spcBef>
                <a:spcPct val="20000"/>
              </a:spcBef>
              <a:buFont typeface="Arial" charset="0"/>
              <a:buChar char="•"/>
            </a:pPr>
            <a:r>
              <a:rPr lang="en-US" altLang="zh-TW" sz="3200" dirty="0"/>
              <a:t>MLC</a:t>
            </a:r>
            <a:r>
              <a:rPr lang="ru-RU" altLang="zh-TW" sz="3200" dirty="0"/>
              <a:t> (Встроенный ПЛК)</a:t>
            </a:r>
            <a:endParaRPr lang="en-US" altLang="zh-TW" sz="3200" dirty="0"/>
          </a:p>
          <a:p>
            <a:pPr marL="342900" lvl="0" indent="-342900" eaLnBrk="0" hangingPunct="0">
              <a:spcBef>
                <a:spcPct val="20000"/>
              </a:spcBef>
              <a:buFont typeface="Arial" charset="0"/>
              <a:buChar char="•"/>
            </a:pPr>
            <a:r>
              <a:rPr lang="ru-RU" altLang="zh-TW" sz="3200" dirty="0"/>
              <a:t>Мониторинг</a:t>
            </a:r>
            <a:endParaRPr lang="en-US" altLang="zh-TW" sz="3200" dirty="0"/>
          </a:p>
          <a:p>
            <a:pPr marL="342900" lvl="0" indent="-342900" eaLnBrk="0" hangingPunct="0">
              <a:spcBef>
                <a:spcPct val="20000"/>
              </a:spcBef>
              <a:buFont typeface="Arial" charset="0"/>
              <a:buChar char="•"/>
            </a:pPr>
            <a:r>
              <a:rPr lang="ru-RU" altLang="zh-TW" sz="3200" dirty="0"/>
              <a:t>Настройки доступа</a:t>
            </a:r>
            <a:endParaRPr lang="en-US" altLang="zh-TW" sz="3200" dirty="0"/>
          </a:p>
          <a:p>
            <a:pPr marL="342900" lvl="0" indent="-342900" eaLnBrk="0" hangingPunct="0">
              <a:spcBef>
                <a:spcPct val="20000"/>
              </a:spcBef>
              <a:buFont typeface="Arial" charset="0"/>
              <a:buChar char="•"/>
            </a:pPr>
            <a:r>
              <a:rPr lang="ru-RU" altLang="zh-TW" sz="3200" dirty="0"/>
              <a:t>Информация о системе</a:t>
            </a:r>
            <a:endParaRPr lang="en-US" altLang="zh-TW" sz="3200" dirty="0"/>
          </a:p>
          <a:p>
            <a:pPr marL="342900" lvl="0" indent="-342900" eaLnBrk="0" hangingPunct="0">
              <a:spcBef>
                <a:spcPct val="20000"/>
              </a:spcBef>
              <a:buFont typeface="Arial" charset="0"/>
              <a:buChar char="•"/>
            </a:pPr>
            <a:r>
              <a:rPr lang="ru-RU" altLang="zh-TW" sz="3200" dirty="0"/>
              <a:t>Тюнинг</a:t>
            </a:r>
            <a:endParaRPr lang="en-US" altLang="zh-TW" sz="3200" dirty="0"/>
          </a:p>
          <a:p>
            <a:pPr marL="342900" lvl="0" indent="-342900" eaLnBrk="0" hangingPunct="0">
              <a:spcBef>
                <a:spcPct val="20000"/>
              </a:spcBef>
              <a:buFont typeface="Arial" charset="0"/>
              <a:buChar char="•"/>
            </a:pPr>
            <a:r>
              <a:rPr lang="ru-RU" altLang="zh-TW" sz="3200" dirty="0"/>
              <a:t>Импорт/Экспорт</a:t>
            </a:r>
            <a:endParaRPr lang="en-US" altLang="zh-TW" sz="3200" dirty="0"/>
          </a:p>
          <a:p>
            <a:pPr marL="342900" marR="0" lvl="0" indent="-342900" algn="l" defTabSz="914400" rtl="0" eaLnBrk="0" fontAlgn="base" latinLnBrk="0" hangingPunct="0">
              <a:lnSpc>
                <a:spcPct val="100000"/>
              </a:lnSpc>
              <a:spcBef>
                <a:spcPct val="20000"/>
              </a:spcBef>
              <a:spcAft>
                <a:spcPct val="0"/>
              </a:spcAft>
              <a:buClrTx/>
              <a:buSzTx/>
              <a:buFont typeface="Arial" charset="0"/>
              <a:buChar char="•"/>
              <a:tabLst/>
              <a:defRPr/>
            </a:pPr>
            <a:endParaRPr kumimoji="0" lang="zh-TW" altLang="en-US" sz="3200" b="0" i="0" u="none" strike="noStrike" kern="1200" cap="none" spc="0" normalizeH="0" baseline="0" noProof="0" dirty="0">
              <a:ln>
                <a:noFill/>
              </a:ln>
              <a:solidFill>
                <a:srgbClr val="0087DC"/>
              </a:solidFill>
              <a:effectLst/>
              <a:uLnTx/>
              <a:uFillTx/>
              <a:latin typeface="微軟正黑體" pitchFamily="34" charset="-120"/>
              <a:ea typeface="微軟正黑體" pitchFamily="34" charset="-120"/>
              <a:cs typeface="+mn-cs"/>
            </a:endParaRP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102403" name="Rectangle 2"/>
          <p:cNvSpPr>
            <a:spLocks/>
          </p:cNvSpPr>
          <p:nvPr/>
        </p:nvSpPr>
        <p:spPr bwMode="auto">
          <a:xfrm>
            <a:off x="2609849" y="223838"/>
            <a:ext cx="6174921" cy="723900"/>
          </a:xfrm>
          <a:prstGeom prst="rect">
            <a:avLst/>
          </a:prstGeom>
          <a:noFill/>
          <a:ln w="9525">
            <a:noFill/>
            <a:miter lim="800000"/>
            <a:headEnd/>
            <a:tailEnd/>
          </a:ln>
        </p:spPr>
        <p:txBody>
          <a:bodyPr/>
          <a:lstStyle/>
          <a:p>
            <a:pPr marL="0" lvl="2" algn="ctr" eaLnBrk="0" hangingPunct="0"/>
            <a:r>
              <a:rPr lang="en-US" altLang="zh-TW" sz="3200" b="1" dirty="0">
                <a:solidFill>
                  <a:srgbClr val="0087DC"/>
                </a:solidFill>
                <a:latin typeface="微软雅黑" pitchFamily="34" charset="-122"/>
                <a:ea typeface="微軟正黑體" pitchFamily="34" charset="-120"/>
              </a:rPr>
              <a:t> </a:t>
            </a:r>
            <a:r>
              <a:rPr lang="ru-RU" altLang="zh-TW" sz="3200" b="1" dirty="0">
                <a:solidFill>
                  <a:srgbClr val="0087DC"/>
                </a:solidFill>
                <a:latin typeface="微软雅黑" pitchFamily="34" charset="-122"/>
                <a:ea typeface="微軟正黑體" pitchFamily="34" charset="-120"/>
              </a:rPr>
              <a:t> ИНФРОМАЦИЯ О СТАНКЕ</a:t>
            </a:r>
            <a:endParaRPr lang="zh-TW" altLang="zh-TW" sz="3200" b="1" dirty="0">
              <a:solidFill>
                <a:srgbClr val="0087DC"/>
              </a:solidFill>
              <a:latin typeface="微软雅黑" pitchFamily="34" charset="-122"/>
              <a:ea typeface="微軟正黑體" pitchFamily="34" charset="-120"/>
            </a:endParaRPr>
          </a:p>
          <a:p>
            <a:pPr marL="0" lvl="2" algn="ctr" eaLnBrk="0" hangingPunct="0"/>
            <a:endParaRPr lang="zh-TW" altLang="en-US" sz="3200" b="1" dirty="0">
              <a:solidFill>
                <a:srgbClr val="0087DC"/>
              </a:solidFill>
              <a:latin typeface="微软雅黑" pitchFamily="34" charset="-122"/>
              <a:ea typeface="微軟正黑體" pitchFamily="34" charset="-120"/>
            </a:endParaRPr>
          </a:p>
          <a:p>
            <a:pPr algn="ctr" eaLnBrk="0" hangingPunct="0"/>
            <a:endParaRPr lang="zh-CN" altLang="en-US" sz="3200" b="1" dirty="0">
              <a:solidFill>
                <a:srgbClr val="0087DC"/>
              </a:solidFill>
            </a:endParaRPr>
          </a:p>
        </p:txBody>
      </p:sp>
      <p:sp>
        <p:nvSpPr>
          <p:cNvPr id="102404" name="Rectangle 1"/>
          <p:cNvSpPr>
            <a:spLocks noChangeArrowheads="1"/>
          </p:cNvSpPr>
          <p:nvPr/>
        </p:nvSpPr>
        <p:spPr bwMode="auto">
          <a:xfrm>
            <a:off x="269329" y="1067693"/>
            <a:ext cx="9413875" cy="646331"/>
          </a:xfrm>
          <a:prstGeom prst="rect">
            <a:avLst/>
          </a:prstGeom>
          <a:noFill/>
          <a:ln w="9525">
            <a:noFill/>
            <a:miter lim="800000"/>
            <a:headEnd/>
            <a:tailEnd/>
          </a:ln>
        </p:spPr>
        <p:txBody>
          <a:bodyPr anchor="ctr">
            <a:spAutoFit/>
          </a:bodyPr>
          <a:lstStyle/>
          <a:p>
            <a:r>
              <a:rPr lang="ru-RU" dirty="0"/>
              <a:t>Данный экран показывает количество выполненных задач, время выполнения и общее время. Также можно сбросить информацию.</a:t>
            </a:r>
          </a:p>
        </p:txBody>
      </p:sp>
      <p:graphicFrame>
        <p:nvGraphicFramePr>
          <p:cNvPr id="2" name="Объект 1"/>
          <p:cNvGraphicFramePr>
            <a:graphicFrameLocks noChangeAspect="1"/>
          </p:cNvGraphicFramePr>
          <p:nvPr>
            <p:extLst>
              <p:ext uri="{D42A27DB-BD31-4B8C-83A1-F6EECF244321}">
                <p14:modId xmlns:p14="http://schemas.microsoft.com/office/powerpoint/2010/main" val="167527973"/>
              </p:ext>
            </p:extLst>
          </p:nvPr>
        </p:nvGraphicFramePr>
        <p:xfrm>
          <a:off x="1992313" y="1930400"/>
          <a:ext cx="6231467" cy="4673600"/>
        </p:xfrm>
        <a:graphic>
          <a:graphicData uri="http://schemas.openxmlformats.org/presentationml/2006/ole">
            <mc:AlternateContent xmlns:mc="http://schemas.openxmlformats.org/markup-compatibility/2006">
              <mc:Choice xmlns:v="urn:schemas-microsoft-com:vml" Requires="v">
                <p:oleObj spid="_x0000_s77856"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992313" y="1930400"/>
                        <a:ext cx="6231467" cy="4673600"/>
                      </a:xfrm>
                      <a:prstGeom prst="rect">
                        <a:avLst/>
                      </a:prstGeom>
                    </p:spPr>
                  </p:pic>
                </p:oleObj>
              </mc:Fallback>
            </mc:AlternateContent>
          </a:graphicData>
        </a:graphic>
      </p:graphicFrame>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107523" name="Rectangle 2"/>
          <p:cNvSpPr>
            <a:spLocks/>
          </p:cNvSpPr>
          <p:nvPr/>
        </p:nvSpPr>
        <p:spPr bwMode="auto">
          <a:xfrm>
            <a:off x="1904999" y="223838"/>
            <a:ext cx="7764463" cy="723900"/>
          </a:xfrm>
          <a:prstGeom prst="rect">
            <a:avLst/>
          </a:prstGeom>
          <a:noFill/>
          <a:ln w="9525">
            <a:noFill/>
            <a:miter lim="800000"/>
            <a:headEnd/>
            <a:tailEnd/>
          </a:ln>
        </p:spPr>
        <p:txBody>
          <a:bodyPr/>
          <a:lstStyle/>
          <a:p>
            <a:pPr marL="0" lvl="2" algn="ctr" eaLnBrk="0" hangingPunct="0"/>
            <a:r>
              <a:rPr lang="en-US" altLang="zh-TW" sz="2800" b="1" dirty="0">
                <a:solidFill>
                  <a:srgbClr val="0087DC"/>
                </a:solidFill>
                <a:latin typeface="+mn-lt"/>
                <a:ea typeface="微軟正黑體" pitchFamily="34" charset="-120"/>
              </a:rPr>
              <a:t> </a:t>
            </a:r>
            <a:r>
              <a:rPr lang="ru-RU" altLang="zh-TW" sz="2800" b="1" dirty="0">
                <a:solidFill>
                  <a:srgbClr val="0087DC"/>
                </a:solidFill>
                <a:latin typeface="+mn-lt"/>
                <a:ea typeface="微軟正黑體" pitchFamily="34" charset="-120"/>
              </a:rPr>
              <a:t>ПОЛЬЗОВАТЕЛЬСКИЕ ПЕРЕМЕННЫЕ</a:t>
            </a:r>
            <a:endParaRPr lang="zh-TW" altLang="zh-TW" sz="2800" b="1" dirty="0">
              <a:solidFill>
                <a:srgbClr val="0087DC"/>
              </a:solidFill>
              <a:latin typeface="+mn-lt"/>
              <a:ea typeface="微軟正黑體" pitchFamily="34" charset="-120"/>
            </a:endParaRPr>
          </a:p>
          <a:p>
            <a:pPr marL="0" lvl="2" algn="ctr" eaLnBrk="0" hangingPunct="0"/>
            <a:endParaRPr lang="zh-TW" altLang="en-US" sz="2800" b="1" dirty="0">
              <a:solidFill>
                <a:srgbClr val="0087DC"/>
              </a:solidFill>
              <a:latin typeface="+mn-lt"/>
              <a:ea typeface="微軟正黑體" pitchFamily="34" charset="-120"/>
            </a:endParaRPr>
          </a:p>
          <a:p>
            <a:pPr algn="ctr" eaLnBrk="0" hangingPunct="0"/>
            <a:endParaRPr lang="zh-CN" altLang="en-US" sz="2800" b="1" dirty="0">
              <a:solidFill>
                <a:srgbClr val="0087DC"/>
              </a:solidFill>
              <a:latin typeface="+mn-lt"/>
            </a:endParaRPr>
          </a:p>
        </p:txBody>
      </p:sp>
      <p:sp>
        <p:nvSpPr>
          <p:cNvPr id="107524" name="Rectangle 1"/>
          <p:cNvSpPr>
            <a:spLocks noChangeArrowheads="1"/>
          </p:cNvSpPr>
          <p:nvPr/>
        </p:nvSpPr>
        <p:spPr bwMode="auto">
          <a:xfrm>
            <a:off x="255588" y="740812"/>
            <a:ext cx="9413875" cy="2031325"/>
          </a:xfrm>
          <a:prstGeom prst="rect">
            <a:avLst/>
          </a:prstGeom>
          <a:noFill/>
          <a:ln w="9525">
            <a:noFill/>
            <a:miter lim="800000"/>
            <a:headEnd/>
            <a:tailEnd/>
          </a:ln>
        </p:spPr>
        <p:txBody>
          <a:bodyPr anchor="ctr">
            <a:spAutoFit/>
          </a:bodyPr>
          <a:lstStyle/>
          <a:p>
            <a:r>
              <a:rPr lang="ru-RU" dirty="0"/>
              <a:t>Экран переменной пользователя отображает системные и пользовательские переменные. Системные переменные предназначены для контроля конкретной переменной. А пользовательская переменная позволяет пользователям отображать данные во встроенных регистрах (диапазон D512 ~ D1023). Отображая типы устройств в регистрах, пользователи могут изменять и контролировать настройки в регистрах (D512 ~ D1023) для более легкого управления соответствующими устройствами.</a:t>
            </a:r>
          </a:p>
        </p:txBody>
      </p:sp>
      <p:graphicFrame>
        <p:nvGraphicFramePr>
          <p:cNvPr id="3" name="Объект 2"/>
          <p:cNvGraphicFramePr>
            <a:graphicFrameLocks noChangeAspect="1"/>
          </p:cNvGraphicFramePr>
          <p:nvPr>
            <p:extLst>
              <p:ext uri="{D42A27DB-BD31-4B8C-83A1-F6EECF244321}">
                <p14:modId xmlns:p14="http://schemas.microsoft.com/office/powerpoint/2010/main" val="37598324"/>
              </p:ext>
            </p:extLst>
          </p:nvPr>
        </p:nvGraphicFramePr>
        <p:xfrm>
          <a:off x="2362200" y="2533650"/>
          <a:ext cx="5562600" cy="4171950"/>
        </p:xfrm>
        <a:graphic>
          <a:graphicData uri="http://schemas.openxmlformats.org/presentationml/2006/ole">
            <mc:AlternateContent xmlns:mc="http://schemas.openxmlformats.org/markup-compatibility/2006">
              <mc:Choice xmlns:v="urn:schemas-microsoft-com:vml" Requires="v">
                <p:oleObj spid="_x0000_s78880"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362200" y="2533650"/>
                        <a:ext cx="5562600" cy="4171950"/>
                      </a:xfrm>
                      <a:prstGeom prst="rect">
                        <a:avLst/>
                      </a:prstGeom>
                    </p:spPr>
                  </p:pic>
                </p:oleObj>
              </mc:Fallback>
            </mc:AlternateContent>
          </a:graphicData>
        </a:graphic>
      </p:graphicFrame>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p:cNvSpPr>
          <p:nvPr/>
        </p:nvSpPr>
        <p:spPr bwMode="auto">
          <a:xfrm>
            <a:off x="1473995" y="88583"/>
            <a:ext cx="715486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2pPr>
            <a:lvl3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3pPr>
            <a:lvl4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4pPr>
            <a:lvl5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5pPr>
            <a:lvl6pPr marL="4572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6pPr>
            <a:lvl7pPr marL="9144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7pPr>
            <a:lvl8pPr marL="13716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8pPr>
            <a:lvl9pPr marL="18288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9pPr>
          </a:lstStyle>
          <a:p>
            <a:pPr eaLnBrk="1" hangingPunct="1">
              <a:defRPr/>
            </a:pPr>
            <a:r>
              <a:rPr lang="ru-RU" altLang="zh-TW" b="1" kern="0" dirty="0"/>
              <a:t>Системные переменные</a:t>
            </a:r>
            <a:endParaRPr lang="en-US" altLang="zh-TW" b="1" kern="0" dirty="0"/>
          </a:p>
        </p:txBody>
      </p:sp>
      <p:graphicFrame>
        <p:nvGraphicFramePr>
          <p:cNvPr id="4" name="Объект 3"/>
          <p:cNvGraphicFramePr>
            <a:graphicFrameLocks noChangeAspect="1"/>
          </p:cNvGraphicFramePr>
          <p:nvPr>
            <p:extLst>
              <p:ext uri="{D42A27DB-BD31-4B8C-83A1-F6EECF244321}">
                <p14:modId xmlns:p14="http://schemas.microsoft.com/office/powerpoint/2010/main" val="1436671424"/>
              </p:ext>
            </p:extLst>
          </p:nvPr>
        </p:nvGraphicFramePr>
        <p:xfrm>
          <a:off x="1200468" y="903923"/>
          <a:ext cx="7620000" cy="5715000"/>
        </p:xfrm>
        <a:graphic>
          <a:graphicData uri="http://schemas.openxmlformats.org/presentationml/2006/ole">
            <mc:AlternateContent xmlns:mc="http://schemas.openxmlformats.org/markup-compatibility/2006">
              <mc:Choice xmlns:v="urn:schemas-microsoft-com:vml" Requires="v">
                <p:oleObj spid="_x0000_s99334" name="Точечный рисунок" r:id="rId3" imgW="7620120" imgH="5715000" progId="Paint.Picture">
                  <p:embed/>
                </p:oleObj>
              </mc:Choice>
              <mc:Fallback>
                <p:oleObj name="Точечный рисунок" r:id="rId3" imgW="7620120" imgH="5715000" progId="Paint.Picture">
                  <p:embed/>
                  <p:pic>
                    <p:nvPicPr>
                      <p:cNvPr id="0" name=""/>
                      <p:cNvPicPr/>
                      <p:nvPr/>
                    </p:nvPicPr>
                    <p:blipFill>
                      <a:blip r:embed="rId4"/>
                      <a:stretch>
                        <a:fillRect/>
                      </a:stretch>
                    </p:blipFill>
                    <p:spPr>
                      <a:xfrm>
                        <a:off x="1200468" y="903923"/>
                        <a:ext cx="7620000" cy="5715000"/>
                      </a:xfrm>
                      <a:prstGeom prst="rect">
                        <a:avLst/>
                      </a:prstGeom>
                    </p:spPr>
                  </p:pic>
                </p:oleObj>
              </mc:Fallback>
            </mc:AlternateContent>
          </a:graphicData>
        </a:graphic>
      </p:graphicFrame>
    </p:spTree>
    <p:extLst>
      <p:ext uri="{BB962C8B-B14F-4D97-AF65-F5344CB8AC3E}">
        <p14:creationId xmlns:p14="http://schemas.microsoft.com/office/powerpoint/2010/main" val="1030783495"/>
      </p:ext>
    </p:extLst>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109571"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en-US" altLang="zh-TW" sz="3200" b="1" dirty="0">
                <a:solidFill>
                  <a:srgbClr val="0087DC"/>
                </a:solidFill>
                <a:latin typeface="+mn-lt"/>
                <a:ea typeface="+mj-ea"/>
              </a:rPr>
              <a:t> </a:t>
            </a:r>
            <a:r>
              <a:rPr lang="ru-RU" altLang="zh-TW" sz="3200" b="1" dirty="0">
                <a:solidFill>
                  <a:srgbClr val="0087DC"/>
                </a:solidFill>
                <a:latin typeface="+mn-lt"/>
                <a:ea typeface="+mj-ea"/>
              </a:rPr>
              <a:t>МОНИТОРИНГ </a:t>
            </a:r>
            <a:endParaRPr lang="zh-TW" altLang="en-US" sz="3200" b="1" dirty="0">
              <a:solidFill>
                <a:srgbClr val="0087DC"/>
              </a:solidFill>
              <a:latin typeface="+mn-lt"/>
              <a:ea typeface="+mj-ea"/>
            </a:endParaRPr>
          </a:p>
          <a:p>
            <a:pPr algn="ctr" eaLnBrk="0" hangingPunct="0"/>
            <a:endParaRPr lang="zh-CN" altLang="en-US" sz="3200" b="1" dirty="0">
              <a:solidFill>
                <a:srgbClr val="0087DC"/>
              </a:solidFill>
              <a:latin typeface="+mn-lt"/>
              <a:ea typeface="+mj-ea"/>
            </a:endParaRPr>
          </a:p>
        </p:txBody>
      </p:sp>
      <p:sp>
        <p:nvSpPr>
          <p:cNvPr id="7" name="內容版面配置區 10"/>
          <p:cNvSpPr txBox="1">
            <a:spLocks/>
          </p:cNvSpPr>
          <p:nvPr/>
        </p:nvSpPr>
        <p:spPr>
          <a:xfrm>
            <a:off x="689545" y="859273"/>
            <a:ext cx="8658589" cy="1274328"/>
          </a:xfrm>
          <a:prstGeom prst="rect">
            <a:avLst/>
          </a:prstGeom>
        </p:spPr>
        <p:txBody>
          <a:bodyPr/>
          <a:lstStyle/>
          <a:p>
            <a:pPr marL="342900" lvl="0" indent="-342900" eaLnBrk="0" hangingPunct="0">
              <a:spcBef>
                <a:spcPct val="20000"/>
              </a:spcBef>
              <a:buFont typeface="Arial" charset="0"/>
              <a:buChar char="•"/>
            </a:pPr>
            <a:r>
              <a:rPr lang="ru-RU" altLang="zh-TW" sz="2000" dirty="0">
                <a:latin typeface="+mn-lt"/>
                <a:ea typeface="微軟正黑體" pitchFamily="34" charset="-120"/>
              </a:rPr>
              <a:t>Статус исходной позиции</a:t>
            </a:r>
            <a:endParaRPr lang="en-US" altLang="zh-TW" sz="2000" dirty="0">
              <a:latin typeface="+mn-lt"/>
              <a:ea typeface="微軟正黑體" pitchFamily="34" charset="-120"/>
            </a:endParaRPr>
          </a:p>
          <a:p>
            <a:pPr marL="342900" lvl="0" indent="-342900" eaLnBrk="0" hangingPunct="0">
              <a:spcBef>
                <a:spcPct val="20000"/>
              </a:spcBef>
              <a:buFont typeface="Arial" charset="0"/>
              <a:buChar char="•"/>
            </a:pPr>
            <a:r>
              <a:rPr lang="ru-RU" altLang="zh-TW" sz="2000" dirty="0">
                <a:latin typeface="+mn-lt"/>
                <a:ea typeface="微軟正黑體" pitchFamily="34" charset="-120"/>
              </a:rPr>
              <a:t>Мониторинг вх/вых</a:t>
            </a:r>
            <a:endParaRPr lang="en-US" altLang="zh-TW" sz="2000" dirty="0">
              <a:latin typeface="+mn-lt"/>
              <a:ea typeface="微軟正黑體" pitchFamily="34" charset="-120"/>
            </a:endParaRPr>
          </a:p>
          <a:p>
            <a:pPr marL="342900" lvl="0" indent="-342900" eaLnBrk="0" hangingPunct="0">
              <a:spcBef>
                <a:spcPct val="20000"/>
              </a:spcBef>
              <a:buFont typeface="Arial" charset="0"/>
              <a:buChar char="•"/>
            </a:pPr>
            <a:r>
              <a:rPr lang="ru-RU" altLang="zh-TW" sz="2000" dirty="0">
                <a:ea typeface="微軟正黑體" pitchFamily="34" charset="-120"/>
              </a:rPr>
              <a:t>Мониторинг сервоприводов</a:t>
            </a:r>
            <a:endParaRPr lang="en-US" altLang="zh-TW" sz="2000" dirty="0">
              <a:latin typeface="+mn-lt"/>
              <a:ea typeface="微軟正黑體" pitchFamily="34" charset="-12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2589783738"/>
              </p:ext>
            </p:extLst>
          </p:nvPr>
        </p:nvGraphicFramePr>
        <p:xfrm>
          <a:off x="1812132" y="2112566"/>
          <a:ext cx="6107112" cy="4580334"/>
        </p:xfrm>
        <a:graphic>
          <a:graphicData uri="http://schemas.openxmlformats.org/presentationml/2006/ole">
            <mc:AlternateContent xmlns:mc="http://schemas.openxmlformats.org/markup-compatibility/2006">
              <mc:Choice xmlns:v="urn:schemas-microsoft-com:vml" Requires="v">
                <p:oleObj spid="_x0000_s63529"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812132" y="2112566"/>
                        <a:ext cx="6107112" cy="4580334"/>
                      </a:xfrm>
                      <a:prstGeom prst="rect">
                        <a:avLst/>
                      </a:prstGeom>
                    </p:spPr>
                  </p:pic>
                </p:oleObj>
              </mc:Fallback>
            </mc:AlternateContent>
          </a:graphicData>
        </a:graphic>
      </p:graphicFrame>
    </p:spTree>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文字方塊 5"/>
          <p:cNvSpPr txBox="1">
            <a:spLocks noChangeArrowheads="1"/>
          </p:cNvSpPr>
          <p:nvPr/>
        </p:nvSpPr>
        <p:spPr bwMode="auto">
          <a:xfrm>
            <a:off x="284957" y="1052513"/>
            <a:ext cx="35814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defRPr kumimoji="1" sz="2800">
                <a:solidFill>
                  <a:schemeClr val="tx1"/>
                </a:solidFill>
                <a:latin typeface="Arial" charset="0"/>
                <a:ea typeface="微軟正黑體" pitchFamily="34" charset="-120"/>
                <a:cs typeface="Arial" charset="0"/>
              </a:defRPr>
            </a:lvl1pPr>
            <a:lvl2pPr marL="742950" indent="-285750">
              <a:spcBef>
                <a:spcPct val="20000"/>
              </a:spcBef>
              <a:buFont typeface="Arial" charset="0"/>
              <a:buChar char="–"/>
              <a:defRPr kumimoji="1" sz="2800">
                <a:solidFill>
                  <a:schemeClr val="tx1"/>
                </a:solidFill>
                <a:latin typeface="Arial" charset="0"/>
                <a:ea typeface="新細明體" charset="-120"/>
                <a:cs typeface="Arial" charset="0"/>
              </a:defRPr>
            </a:lvl2pPr>
            <a:lvl3pPr marL="1143000" indent="-228600">
              <a:spcBef>
                <a:spcPct val="20000"/>
              </a:spcBef>
              <a:buFont typeface="Arial" charset="0"/>
              <a:buChar char="•"/>
              <a:defRPr kumimoji="1" sz="2400">
                <a:solidFill>
                  <a:schemeClr val="tx1"/>
                </a:solidFill>
                <a:latin typeface="Arial" charset="0"/>
                <a:ea typeface="新細明體" charset="-120"/>
                <a:cs typeface="Arial" charset="0"/>
              </a:defRPr>
            </a:lvl3pPr>
            <a:lvl4pPr marL="1600200" indent="-228600">
              <a:spcBef>
                <a:spcPct val="20000"/>
              </a:spcBef>
              <a:buFont typeface="Arial" charset="0"/>
              <a:buChar char="–"/>
              <a:defRPr kumimoji="1" sz="2000">
                <a:solidFill>
                  <a:schemeClr val="tx1"/>
                </a:solidFill>
                <a:latin typeface="Arial" charset="0"/>
                <a:ea typeface="新細明體" charset="-120"/>
                <a:cs typeface="Arial" charset="0"/>
              </a:defRPr>
            </a:lvl4pPr>
            <a:lvl5pPr marL="2057400" indent="-228600">
              <a:spcBef>
                <a:spcPct val="20000"/>
              </a:spcBef>
              <a:buFont typeface="Arial" charset="0"/>
              <a:buChar char="»"/>
              <a:defRPr kumimoji="1" sz="2000">
                <a:solidFill>
                  <a:schemeClr val="tx1"/>
                </a:solidFill>
                <a:latin typeface="Arial" charset="0"/>
                <a:ea typeface="新細明體" charset="-120"/>
                <a:cs typeface="Arial" charset="0"/>
              </a:defRPr>
            </a:lvl5pPr>
            <a:lvl6pPr marL="2514600" indent="-228600" eaLnBrk="0" fontAlgn="base" hangingPunct="0">
              <a:spcBef>
                <a:spcPct val="20000"/>
              </a:spcBef>
              <a:spcAft>
                <a:spcPct val="0"/>
              </a:spcAft>
              <a:buFont typeface="Arial" charset="0"/>
              <a:buChar char="»"/>
              <a:defRPr kumimoji="1" sz="2000">
                <a:solidFill>
                  <a:schemeClr val="tx1"/>
                </a:solidFill>
                <a:latin typeface="Arial" charset="0"/>
                <a:ea typeface="新細明體" charset="-120"/>
                <a:cs typeface="Arial" charset="0"/>
              </a:defRPr>
            </a:lvl6pPr>
            <a:lvl7pPr marL="2971800" indent="-228600" eaLnBrk="0" fontAlgn="base" hangingPunct="0">
              <a:spcBef>
                <a:spcPct val="20000"/>
              </a:spcBef>
              <a:spcAft>
                <a:spcPct val="0"/>
              </a:spcAft>
              <a:buFont typeface="Arial" charset="0"/>
              <a:buChar char="»"/>
              <a:defRPr kumimoji="1" sz="2000">
                <a:solidFill>
                  <a:schemeClr val="tx1"/>
                </a:solidFill>
                <a:latin typeface="Arial" charset="0"/>
                <a:ea typeface="新細明體" charset="-120"/>
                <a:cs typeface="Arial" charset="0"/>
              </a:defRPr>
            </a:lvl7pPr>
            <a:lvl8pPr marL="3429000" indent="-228600" eaLnBrk="0" fontAlgn="base" hangingPunct="0">
              <a:spcBef>
                <a:spcPct val="20000"/>
              </a:spcBef>
              <a:spcAft>
                <a:spcPct val="0"/>
              </a:spcAft>
              <a:buFont typeface="Arial" charset="0"/>
              <a:buChar char="»"/>
              <a:defRPr kumimoji="1" sz="2000">
                <a:solidFill>
                  <a:schemeClr val="tx1"/>
                </a:solidFill>
                <a:latin typeface="Arial" charset="0"/>
                <a:ea typeface="新細明體" charset="-120"/>
                <a:cs typeface="Arial" charset="0"/>
              </a:defRPr>
            </a:lvl8pPr>
            <a:lvl9pPr marL="3886200" indent="-228600" eaLnBrk="0" fontAlgn="base" hangingPunct="0">
              <a:spcBef>
                <a:spcPct val="20000"/>
              </a:spcBef>
              <a:spcAft>
                <a:spcPct val="0"/>
              </a:spcAft>
              <a:buFont typeface="Arial" charset="0"/>
              <a:buChar char="»"/>
              <a:defRPr kumimoji="1" sz="2000">
                <a:solidFill>
                  <a:schemeClr val="tx1"/>
                </a:solidFill>
                <a:latin typeface="Arial" charset="0"/>
                <a:ea typeface="新細明體" charset="-120"/>
                <a:cs typeface="Arial" charset="0"/>
              </a:defRPr>
            </a:lvl9pPr>
          </a:lstStyle>
          <a:p>
            <a:pPr eaLnBrk="1" hangingPunct="1">
              <a:spcBef>
                <a:spcPct val="0"/>
              </a:spcBef>
              <a:buFontTx/>
              <a:buNone/>
            </a:pPr>
            <a:r>
              <a:rPr lang="en-US" altLang="zh-TW" dirty="0">
                <a:latin typeface="微軟正黑體" pitchFamily="34" charset="-120"/>
              </a:rPr>
              <a:t>• </a:t>
            </a:r>
            <a:r>
              <a:rPr lang="ru-RU" altLang="zh-TW" dirty="0">
                <a:latin typeface="微軟正黑體" pitchFamily="34" charset="-120"/>
              </a:rPr>
              <a:t>Мониторинг</a:t>
            </a:r>
            <a:endParaRPr lang="zh-TW" altLang="en-US" dirty="0">
              <a:latin typeface="微軟正黑體" pitchFamily="34" charset="-120"/>
            </a:endParaRPr>
          </a:p>
          <a:p>
            <a:pPr eaLnBrk="1" hangingPunct="1">
              <a:spcBef>
                <a:spcPct val="0"/>
              </a:spcBef>
              <a:buFontTx/>
              <a:buNone/>
            </a:pPr>
            <a:r>
              <a:rPr lang="en-US" altLang="zh-TW" dirty="0">
                <a:latin typeface="微軟正黑體" pitchFamily="34" charset="-120"/>
              </a:rPr>
              <a:t>– </a:t>
            </a:r>
            <a:r>
              <a:rPr lang="ru-RU" altLang="zh-TW" dirty="0">
                <a:latin typeface="微軟正黑體" pitchFamily="34" charset="-120"/>
              </a:rPr>
              <a:t>Биты</a:t>
            </a:r>
            <a:r>
              <a:rPr lang="en-US" altLang="zh-TW" dirty="0">
                <a:latin typeface="微軟正黑體" pitchFamily="34" charset="-120"/>
              </a:rPr>
              <a:t> </a:t>
            </a:r>
            <a:endParaRPr lang="zh-TW" altLang="en-US" dirty="0">
              <a:latin typeface="微軟正黑體" pitchFamily="34" charset="-120"/>
            </a:endParaRPr>
          </a:p>
          <a:p>
            <a:pPr eaLnBrk="1" hangingPunct="1">
              <a:spcBef>
                <a:spcPct val="0"/>
              </a:spcBef>
              <a:buFontTx/>
              <a:buNone/>
            </a:pPr>
            <a:r>
              <a:rPr lang="en-US" altLang="zh-TW" dirty="0">
                <a:latin typeface="微軟正黑體" pitchFamily="34" charset="-120"/>
              </a:rPr>
              <a:t>– </a:t>
            </a:r>
            <a:r>
              <a:rPr lang="ru-RU" altLang="zh-TW" dirty="0">
                <a:latin typeface="微軟正黑體" pitchFamily="34" charset="-120"/>
              </a:rPr>
              <a:t>Регистры</a:t>
            </a:r>
            <a:r>
              <a:rPr lang="en-US" altLang="zh-TW" dirty="0">
                <a:latin typeface="微軟正黑體" pitchFamily="34" charset="-120"/>
              </a:rPr>
              <a:t> </a:t>
            </a:r>
            <a:endParaRPr lang="zh-TW" altLang="en-US" dirty="0">
              <a:latin typeface="微軟正黑體" pitchFamily="34" charset="-120"/>
            </a:endParaRPr>
          </a:p>
          <a:p>
            <a:pPr eaLnBrk="1" hangingPunct="1">
              <a:spcBef>
                <a:spcPct val="0"/>
              </a:spcBef>
              <a:buFontTx/>
              <a:buNone/>
            </a:pPr>
            <a:r>
              <a:rPr lang="en-US" altLang="zh-TW" dirty="0">
                <a:latin typeface="微軟正黑體" pitchFamily="34" charset="-120"/>
              </a:rPr>
              <a:t>– </a:t>
            </a:r>
            <a:r>
              <a:rPr lang="ru-RU" altLang="zh-TW" dirty="0">
                <a:latin typeface="微軟正黑體" pitchFamily="34" charset="-120"/>
              </a:rPr>
              <a:t>Инструкции</a:t>
            </a:r>
            <a:endParaRPr lang="en-US" altLang="zh-TW" dirty="0">
              <a:latin typeface="微軟正黑體" pitchFamily="34" charset="-120"/>
            </a:endParaRPr>
          </a:p>
        </p:txBody>
      </p:sp>
      <p:sp>
        <p:nvSpPr>
          <p:cNvPr id="5" name="Rectangle 2"/>
          <p:cNvSpPr txBox="1">
            <a:spLocks/>
          </p:cNvSpPr>
          <p:nvPr/>
        </p:nvSpPr>
        <p:spPr bwMode="auto">
          <a:xfrm>
            <a:off x="2216945" y="328613"/>
            <a:ext cx="715486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2pPr>
            <a:lvl3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3pPr>
            <a:lvl4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4pPr>
            <a:lvl5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5pPr>
            <a:lvl6pPr marL="4572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6pPr>
            <a:lvl7pPr marL="9144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7pPr>
            <a:lvl8pPr marL="13716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8pPr>
            <a:lvl9pPr marL="18288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9pPr>
          </a:lstStyle>
          <a:p>
            <a:pPr eaLnBrk="1" hangingPunct="1">
              <a:defRPr/>
            </a:pPr>
            <a:r>
              <a:rPr lang="en-US" altLang="zh-TW" b="1" kern="0" dirty="0"/>
              <a:t>MLC </a:t>
            </a:r>
            <a:r>
              <a:rPr lang="ru-RU" altLang="zh-TW" b="1" kern="0" dirty="0"/>
              <a:t>онлайн мониторинг</a:t>
            </a:r>
            <a:endParaRPr lang="en-US" altLang="zh-TW" b="1" kern="0" dirty="0"/>
          </a:p>
        </p:txBody>
      </p:sp>
      <p:graphicFrame>
        <p:nvGraphicFramePr>
          <p:cNvPr id="2" name="Объект 1"/>
          <p:cNvGraphicFramePr>
            <a:graphicFrameLocks noChangeAspect="1"/>
          </p:cNvGraphicFramePr>
          <p:nvPr>
            <p:extLst>
              <p:ext uri="{D42A27DB-BD31-4B8C-83A1-F6EECF244321}">
                <p14:modId xmlns:p14="http://schemas.microsoft.com/office/powerpoint/2010/main" val="3015447698"/>
              </p:ext>
            </p:extLst>
          </p:nvPr>
        </p:nvGraphicFramePr>
        <p:xfrm>
          <a:off x="382270" y="3005455"/>
          <a:ext cx="4991100" cy="3743325"/>
        </p:xfrm>
        <a:graphic>
          <a:graphicData uri="http://schemas.openxmlformats.org/presentationml/2006/ole">
            <mc:AlternateContent xmlns:mc="http://schemas.openxmlformats.org/markup-compatibility/2006">
              <mc:Choice xmlns:v="urn:schemas-microsoft-com:vml" Requires="v">
                <p:oleObj spid="_x0000_s98318" name="Точечный рисунок" r:id="rId3" imgW="0" imgH="0" progId="PBrush">
                  <p:embed/>
                </p:oleObj>
              </mc:Choice>
              <mc:Fallback>
                <p:oleObj name="Точечный рисунок" r:id="rId3" imgW="0" imgH="0" progId="PBrush">
                  <p:embed/>
                  <p:pic>
                    <p:nvPicPr>
                      <p:cNvPr id="0" name="Объект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270" y="3005455"/>
                        <a:ext cx="4991100"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Объект 2"/>
          <p:cNvGraphicFramePr>
            <a:graphicFrameLocks noChangeAspect="1"/>
          </p:cNvGraphicFramePr>
          <p:nvPr>
            <p:extLst>
              <p:ext uri="{D42A27DB-BD31-4B8C-83A1-F6EECF244321}">
                <p14:modId xmlns:p14="http://schemas.microsoft.com/office/powerpoint/2010/main" val="1756241534"/>
              </p:ext>
            </p:extLst>
          </p:nvPr>
        </p:nvGraphicFramePr>
        <p:xfrm>
          <a:off x="4192588" y="1052513"/>
          <a:ext cx="5376862" cy="4032250"/>
        </p:xfrm>
        <a:graphic>
          <a:graphicData uri="http://schemas.openxmlformats.org/presentationml/2006/ole">
            <mc:AlternateContent xmlns:mc="http://schemas.openxmlformats.org/markup-compatibility/2006">
              <mc:Choice xmlns:v="urn:schemas-microsoft-com:vml" Requires="v">
                <p:oleObj spid="_x0000_s98319" name="Точечный рисунок" r:id="rId5" imgW="0" imgH="0" progId="PBrush">
                  <p:embed/>
                </p:oleObj>
              </mc:Choice>
              <mc:Fallback>
                <p:oleObj name="Точечный рисунок" r:id="rId5" imgW="0" imgH="0" progId="PBrush">
                  <p:embed/>
                  <p:pic>
                    <p:nvPicPr>
                      <p:cNvPr id="0" name="Объект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92588" y="1052513"/>
                        <a:ext cx="5376862"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091283970"/>
      </p:ext>
    </p:extLst>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文字方塊 16"/>
          <p:cNvSpPr txBox="1">
            <a:spLocks noChangeArrowheads="1"/>
          </p:cNvSpPr>
          <p:nvPr/>
        </p:nvSpPr>
        <p:spPr bwMode="auto">
          <a:xfrm>
            <a:off x="384017" y="938213"/>
            <a:ext cx="83820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defRPr kumimoji="1" sz="2800">
                <a:solidFill>
                  <a:schemeClr val="tx1"/>
                </a:solidFill>
                <a:latin typeface="Arial" charset="0"/>
                <a:ea typeface="微軟正黑體" pitchFamily="34" charset="-120"/>
                <a:cs typeface="Arial" charset="0"/>
              </a:defRPr>
            </a:lvl1pPr>
            <a:lvl2pPr marL="742950" indent="-285750">
              <a:spcBef>
                <a:spcPct val="20000"/>
              </a:spcBef>
              <a:buFont typeface="Arial" charset="0"/>
              <a:buChar char="–"/>
              <a:defRPr kumimoji="1" sz="2800">
                <a:solidFill>
                  <a:schemeClr val="tx1"/>
                </a:solidFill>
                <a:latin typeface="Arial" charset="0"/>
                <a:ea typeface="新細明體" charset="-120"/>
                <a:cs typeface="Arial" charset="0"/>
              </a:defRPr>
            </a:lvl2pPr>
            <a:lvl3pPr marL="1143000" indent="-228600">
              <a:spcBef>
                <a:spcPct val="20000"/>
              </a:spcBef>
              <a:buFont typeface="Arial" charset="0"/>
              <a:buChar char="•"/>
              <a:defRPr kumimoji="1" sz="2400">
                <a:solidFill>
                  <a:schemeClr val="tx1"/>
                </a:solidFill>
                <a:latin typeface="Arial" charset="0"/>
                <a:ea typeface="新細明體" charset="-120"/>
                <a:cs typeface="Arial" charset="0"/>
              </a:defRPr>
            </a:lvl3pPr>
            <a:lvl4pPr marL="1600200" indent="-228600">
              <a:spcBef>
                <a:spcPct val="20000"/>
              </a:spcBef>
              <a:buFont typeface="Arial" charset="0"/>
              <a:buChar char="–"/>
              <a:defRPr kumimoji="1" sz="2000">
                <a:solidFill>
                  <a:schemeClr val="tx1"/>
                </a:solidFill>
                <a:latin typeface="Arial" charset="0"/>
                <a:ea typeface="新細明體" charset="-120"/>
                <a:cs typeface="Arial" charset="0"/>
              </a:defRPr>
            </a:lvl4pPr>
            <a:lvl5pPr marL="2057400" indent="-228600">
              <a:spcBef>
                <a:spcPct val="20000"/>
              </a:spcBef>
              <a:buFont typeface="Arial" charset="0"/>
              <a:buChar char="»"/>
              <a:defRPr kumimoji="1" sz="2000">
                <a:solidFill>
                  <a:schemeClr val="tx1"/>
                </a:solidFill>
                <a:latin typeface="Arial" charset="0"/>
                <a:ea typeface="新細明體" charset="-120"/>
                <a:cs typeface="Arial" charset="0"/>
              </a:defRPr>
            </a:lvl5pPr>
            <a:lvl6pPr marL="2514600" indent="-228600" eaLnBrk="0" fontAlgn="base" hangingPunct="0">
              <a:spcBef>
                <a:spcPct val="20000"/>
              </a:spcBef>
              <a:spcAft>
                <a:spcPct val="0"/>
              </a:spcAft>
              <a:buFont typeface="Arial" charset="0"/>
              <a:buChar char="»"/>
              <a:defRPr kumimoji="1" sz="2000">
                <a:solidFill>
                  <a:schemeClr val="tx1"/>
                </a:solidFill>
                <a:latin typeface="Arial" charset="0"/>
                <a:ea typeface="新細明體" charset="-120"/>
                <a:cs typeface="Arial" charset="0"/>
              </a:defRPr>
            </a:lvl6pPr>
            <a:lvl7pPr marL="2971800" indent="-228600" eaLnBrk="0" fontAlgn="base" hangingPunct="0">
              <a:spcBef>
                <a:spcPct val="20000"/>
              </a:spcBef>
              <a:spcAft>
                <a:spcPct val="0"/>
              </a:spcAft>
              <a:buFont typeface="Arial" charset="0"/>
              <a:buChar char="»"/>
              <a:defRPr kumimoji="1" sz="2000">
                <a:solidFill>
                  <a:schemeClr val="tx1"/>
                </a:solidFill>
                <a:latin typeface="Arial" charset="0"/>
                <a:ea typeface="新細明體" charset="-120"/>
                <a:cs typeface="Arial" charset="0"/>
              </a:defRPr>
            </a:lvl7pPr>
            <a:lvl8pPr marL="3429000" indent="-228600" eaLnBrk="0" fontAlgn="base" hangingPunct="0">
              <a:spcBef>
                <a:spcPct val="20000"/>
              </a:spcBef>
              <a:spcAft>
                <a:spcPct val="0"/>
              </a:spcAft>
              <a:buFont typeface="Arial" charset="0"/>
              <a:buChar char="»"/>
              <a:defRPr kumimoji="1" sz="2000">
                <a:solidFill>
                  <a:schemeClr val="tx1"/>
                </a:solidFill>
                <a:latin typeface="Arial" charset="0"/>
                <a:ea typeface="新細明體" charset="-120"/>
                <a:cs typeface="Arial" charset="0"/>
              </a:defRPr>
            </a:lvl8pPr>
            <a:lvl9pPr marL="3886200" indent="-228600" eaLnBrk="0" fontAlgn="base" hangingPunct="0">
              <a:spcBef>
                <a:spcPct val="20000"/>
              </a:spcBef>
              <a:spcAft>
                <a:spcPct val="0"/>
              </a:spcAft>
              <a:buFont typeface="Arial" charset="0"/>
              <a:buChar char="»"/>
              <a:defRPr kumimoji="1" sz="2000">
                <a:solidFill>
                  <a:schemeClr val="tx1"/>
                </a:solidFill>
                <a:latin typeface="Arial" charset="0"/>
                <a:ea typeface="新細明體" charset="-120"/>
                <a:cs typeface="Arial" charset="0"/>
              </a:defRPr>
            </a:lvl9pPr>
          </a:lstStyle>
          <a:p>
            <a:pPr eaLnBrk="1" hangingPunct="1">
              <a:spcBef>
                <a:spcPct val="0"/>
              </a:spcBef>
              <a:buFontTx/>
              <a:buNone/>
            </a:pPr>
            <a:r>
              <a:rPr lang="en-US" altLang="zh-TW" dirty="0">
                <a:ea typeface="新細明體" charset="-120"/>
              </a:rPr>
              <a:t>•</a:t>
            </a:r>
            <a:r>
              <a:rPr lang="zh-TW" altLang="en-US" dirty="0">
                <a:ea typeface="新細明體" charset="-120"/>
              </a:rPr>
              <a:t> </a:t>
            </a:r>
            <a:r>
              <a:rPr lang="en-US" altLang="zh-TW" dirty="0">
                <a:ea typeface="新細明體" charset="-120"/>
              </a:rPr>
              <a:t>MLC </a:t>
            </a:r>
            <a:r>
              <a:rPr lang="ru-RU" altLang="zh-TW" dirty="0">
                <a:ea typeface="新細明體" charset="-120"/>
              </a:rPr>
              <a:t>Встроенный в ЧПУ редактор программы</a:t>
            </a:r>
            <a:endParaRPr lang="en-US" altLang="zh-TW" dirty="0">
              <a:latin typeface="微軟正黑體" pitchFamily="34" charset="-120"/>
            </a:endParaRPr>
          </a:p>
          <a:p>
            <a:pPr eaLnBrk="1" hangingPunct="1">
              <a:spcBef>
                <a:spcPct val="0"/>
              </a:spcBef>
              <a:buFontTx/>
              <a:buNone/>
            </a:pPr>
            <a:endParaRPr lang="zh-TW" altLang="en-US" sz="1800" dirty="0">
              <a:ea typeface="新細明體" charset="-120"/>
            </a:endParaRPr>
          </a:p>
        </p:txBody>
      </p:sp>
      <p:sp>
        <p:nvSpPr>
          <p:cNvPr id="5" name="Rectangle 2"/>
          <p:cNvSpPr txBox="1">
            <a:spLocks/>
          </p:cNvSpPr>
          <p:nvPr/>
        </p:nvSpPr>
        <p:spPr bwMode="auto">
          <a:xfrm>
            <a:off x="2216945" y="328613"/>
            <a:ext cx="715486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2pPr>
            <a:lvl3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3pPr>
            <a:lvl4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4pPr>
            <a:lvl5pPr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5pPr>
            <a:lvl6pPr marL="4572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6pPr>
            <a:lvl7pPr marL="9144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7pPr>
            <a:lvl8pPr marL="13716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8pPr>
            <a:lvl9pPr marL="1828800" algn="ctr" rtl="0" eaLnBrk="0" fontAlgn="base" hangingPunct="0">
              <a:spcBef>
                <a:spcPct val="0"/>
              </a:spcBef>
              <a:spcAft>
                <a:spcPct val="0"/>
              </a:spcAft>
              <a:defRPr kumimoji="1" sz="3200">
                <a:solidFill>
                  <a:srgbClr val="0087DC"/>
                </a:solidFill>
                <a:latin typeface="Arial" charset="0"/>
                <a:ea typeface="微軟正黑體" pitchFamily="34" charset="-120"/>
                <a:cs typeface="Arial" charset="0"/>
              </a:defRPr>
            </a:lvl9pPr>
          </a:lstStyle>
          <a:p>
            <a:pPr eaLnBrk="1" hangingPunct="1">
              <a:defRPr/>
            </a:pPr>
            <a:r>
              <a:rPr lang="en-US" altLang="zh-TW" b="1" kern="0" dirty="0"/>
              <a:t>MLC </a:t>
            </a:r>
            <a:r>
              <a:rPr lang="ru-RU" altLang="zh-TW" b="1" kern="0" dirty="0"/>
              <a:t>Редактирование программы</a:t>
            </a:r>
            <a:endParaRPr lang="en-US" altLang="zh-TW" b="1" kern="0" dirty="0"/>
          </a:p>
        </p:txBody>
      </p:sp>
      <p:graphicFrame>
        <p:nvGraphicFramePr>
          <p:cNvPr id="2" name="Объект 1"/>
          <p:cNvGraphicFramePr>
            <a:graphicFrameLocks noChangeAspect="1"/>
          </p:cNvGraphicFramePr>
          <p:nvPr>
            <p:extLst>
              <p:ext uri="{D42A27DB-BD31-4B8C-83A1-F6EECF244321}">
                <p14:modId xmlns:p14="http://schemas.microsoft.com/office/powerpoint/2010/main" val="2341908659"/>
              </p:ext>
            </p:extLst>
          </p:nvPr>
        </p:nvGraphicFramePr>
        <p:xfrm>
          <a:off x="1783080" y="1578292"/>
          <a:ext cx="6582409" cy="4936807"/>
        </p:xfrm>
        <a:graphic>
          <a:graphicData uri="http://schemas.openxmlformats.org/presentationml/2006/ole">
            <mc:AlternateContent xmlns:mc="http://schemas.openxmlformats.org/markup-compatibility/2006">
              <mc:Choice xmlns:v="urn:schemas-microsoft-com:vml" Requires="v">
                <p:oleObj spid="_x0000_s100358" name="Точечный рисунок" r:id="rId3" imgW="7620120" imgH="5715000" progId="Paint.Picture">
                  <p:embed/>
                </p:oleObj>
              </mc:Choice>
              <mc:Fallback>
                <p:oleObj name="Точечный рисунок" r:id="rId3" imgW="7620120" imgH="5715000" progId="Paint.Picture">
                  <p:embed/>
                  <p:pic>
                    <p:nvPicPr>
                      <p:cNvPr id="0" name=""/>
                      <p:cNvPicPr/>
                      <p:nvPr/>
                    </p:nvPicPr>
                    <p:blipFill>
                      <a:blip r:embed="rId4"/>
                      <a:stretch>
                        <a:fillRect/>
                      </a:stretch>
                    </p:blipFill>
                    <p:spPr>
                      <a:xfrm>
                        <a:off x="1783080" y="1578292"/>
                        <a:ext cx="6582409" cy="4936807"/>
                      </a:xfrm>
                      <a:prstGeom prst="rect">
                        <a:avLst/>
                      </a:prstGeom>
                    </p:spPr>
                  </p:pic>
                </p:oleObj>
              </mc:Fallback>
            </mc:AlternateContent>
          </a:graphicData>
        </a:graphic>
      </p:graphicFrame>
    </p:spTree>
    <p:extLst>
      <p:ext uri="{BB962C8B-B14F-4D97-AF65-F5344CB8AC3E}">
        <p14:creationId xmlns:p14="http://schemas.microsoft.com/office/powerpoint/2010/main" val="3811673727"/>
      </p:ext>
    </p:extLst>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109571"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en-US" altLang="zh-TW" sz="3200" b="1" dirty="0">
                <a:solidFill>
                  <a:srgbClr val="0087DC"/>
                </a:solidFill>
                <a:latin typeface="+mj-ea"/>
                <a:ea typeface="+mj-ea"/>
              </a:rPr>
              <a:t> </a:t>
            </a:r>
            <a:r>
              <a:rPr lang="ru-RU" altLang="zh-TW" sz="3200" b="1" dirty="0">
                <a:solidFill>
                  <a:srgbClr val="0087DC"/>
                </a:solidFill>
                <a:latin typeface="+mj-ea"/>
                <a:ea typeface="+mj-ea"/>
              </a:rPr>
              <a:t>НАСТРОЙКИ ПАРОЛЯ</a:t>
            </a:r>
            <a:endParaRPr lang="en-US" altLang="zh-TW" sz="3200" b="1" dirty="0">
              <a:solidFill>
                <a:srgbClr val="0087DC"/>
              </a:solidFill>
              <a:latin typeface="+mj-ea"/>
              <a:ea typeface="+mj-ea"/>
            </a:endParaRPr>
          </a:p>
          <a:p>
            <a:pPr marL="0" lvl="2" algn="ctr" eaLnBrk="0" hangingPunct="0"/>
            <a:endParaRPr lang="en-US" altLang="zh-TW" sz="3200" b="1" dirty="0">
              <a:solidFill>
                <a:srgbClr val="0087DC"/>
              </a:solidFill>
              <a:latin typeface="+mj-ea"/>
              <a:ea typeface="+mj-ea"/>
            </a:endParaRPr>
          </a:p>
          <a:p>
            <a:pPr marL="0" lvl="2" algn="ctr" eaLnBrk="0" hangingPunct="0"/>
            <a:endParaRPr lang="zh-TW" altLang="zh-TW" sz="3200" b="1" dirty="0">
              <a:solidFill>
                <a:srgbClr val="0087DC"/>
              </a:solidFill>
              <a:latin typeface="+mj-ea"/>
              <a:ea typeface="+mj-ea"/>
            </a:endParaRPr>
          </a:p>
          <a:p>
            <a:pPr marL="0" lvl="2" algn="ctr" eaLnBrk="0" hangingPunct="0"/>
            <a:endParaRPr lang="zh-TW" altLang="en-US" sz="3200" b="1" dirty="0">
              <a:solidFill>
                <a:srgbClr val="0087DC"/>
              </a:solidFill>
              <a:latin typeface="+mj-ea"/>
              <a:ea typeface="+mj-ea"/>
            </a:endParaRPr>
          </a:p>
          <a:p>
            <a:pPr algn="ctr" eaLnBrk="0" hangingPunct="0"/>
            <a:endParaRPr lang="zh-CN" altLang="en-US" sz="3200" b="1" dirty="0">
              <a:solidFill>
                <a:srgbClr val="0087DC"/>
              </a:solidFill>
              <a:latin typeface="+mj-ea"/>
              <a:ea typeface="+mj-ea"/>
            </a:endParaRPr>
          </a:p>
        </p:txBody>
      </p:sp>
      <p:sp>
        <p:nvSpPr>
          <p:cNvPr id="6" name="文字方塊 5"/>
          <p:cNvSpPr txBox="1"/>
          <p:nvPr/>
        </p:nvSpPr>
        <p:spPr>
          <a:xfrm>
            <a:off x="599607" y="825500"/>
            <a:ext cx="8784235" cy="923330"/>
          </a:xfrm>
          <a:prstGeom prst="rect">
            <a:avLst/>
          </a:prstGeom>
          <a:noFill/>
        </p:spPr>
        <p:txBody>
          <a:bodyPr wrap="square" rtlCol="0">
            <a:spAutoFit/>
          </a:bodyPr>
          <a:lstStyle/>
          <a:p>
            <a:r>
              <a:rPr lang="ru-RU" dirty="0"/>
              <a:t>Пользователи могут устанавливать разные уровни доступа для обслуживания системы. Это предотвращает изменение параметров системы неавторизованными пользователями.</a:t>
            </a:r>
          </a:p>
        </p:txBody>
      </p:sp>
      <p:sp>
        <p:nvSpPr>
          <p:cNvPr id="8" name="文字方塊 7"/>
          <p:cNvSpPr txBox="1"/>
          <p:nvPr/>
        </p:nvSpPr>
        <p:spPr>
          <a:xfrm>
            <a:off x="854438" y="5865407"/>
            <a:ext cx="7779895" cy="646331"/>
          </a:xfrm>
          <a:prstGeom prst="rect">
            <a:avLst/>
          </a:prstGeom>
          <a:noFill/>
        </p:spPr>
        <p:txBody>
          <a:bodyPr wrap="square" rtlCol="0">
            <a:spAutoFit/>
          </a:bodyPr>
          <a:lstStyle/>
          <a:p>
            <a:r>
              <a:rPr lang="ru-RU" dirty="0"/>
              <a:t>Заметка:</a:t>
            </a:r>
          </a:p>
          <a:p>
            <a:r>
              <a:rPr lang="ru-RU" dirty="0"/>
              <a:t>Пароль по умолчанию для оборудования - 0000</a:t>
            </a:r>
          </a:p>
        </p:txBody>
      </p:sp>
      <p:graphicFrame>
        <p:nvGraphicFramePr>
          <p:cNvPr id="2" name="Объект 1"/>
          <p:cNvGraphicFramePr>
            <a:graphicFrameLocks noChangeAspect="1"/>
          </p:cNvGraphicFramePr>
          <p:nvPr>
            <p:extLst>
              <p:ext uri="{D42A27DB-BD31-4B8C-83A1-F6EECF244321}">
                <p14:modId xmlns:p14="http://schemas.microsoft.com/office/powerpoint/2010/main" val="1117896094"/>
              </p:ext>
            </p:extLst>
          </p:nvPr>
        </p:nvGraphicFramePr>
        <p:xfrm>
          <a:off x="2203149" y="1837730"/>
          <a:ext cx="5609960" cy="4207470"/>
        </p:xfrm>
        <a:graphic>
          <a:graphicData uri="http://schemas.openxmlformats.org/presentationml/2006/ole">
            <mc:AlternateContent xmlns:mc="http://schemas.openxmlformats.org/markup-compatibility/2006">
              <mc:Choice xmlns:v="urn:schemas-microsoft-com:vml" Requires="v">
                <p:oleObj spid="_x0000_s79903"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203149" y="1837730"/>
                        <a:ext cx="5609960" cy="4207470"/>
                      </a:xfrm>
                      <a:prstGeom prst="rect">
                        <a:avLst/>
                      </a:prstGeom>
                    </p:spPr>
                  </p:pic>
                </p:oleObj>
              </mc:Fallback>
            </mc:AlternateContent>
          </a:graphicData>
        </a:graphic>
      </p:graphicFrame>
    </p:spTree>
  </p:cSld>
  <p:clrMapOvr>
    <a:masterClrMapping/>
  </p:clrMapOvr>
  <p:transition spd="med">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109571" name="Rectangle 2"/>
          <p:cNvSpPr>
            <a:spLocks/>
          </p:cNvSpPr>
          <p:nvPr/>
        </p:nvSpPr>
        <p:spPr bwMode="auto">
          <a:xfrm>
            <a:off x="2046514" y="223838"/>
            <a:ext cx="6955972" cy="723900"/>
          </a:xfrm>
          <a:prstGeom prst="rect">
            <a:avLst/>
          </a:prstGeom>
          <a:noFill/>
          <a:ln w="9525">
            <a:noFill/>
            <a:miter lim="800000"/>
            <a:headEnd/>
            <a:tailEnd/>
          </a:ln>
        </p:spPr>
        <p:txBody>
          <a:bodyPr/>
          <a:lstStyle/>
          <a:p>
            <a:pPr marL="0" lvl="2" algn="ctr" eaLnBrk="0" hangingPunct="0"/>
            <a:r>
              <a:rPr lang="en-US" altLang="zh-TW" sz="3200" b="1" dirty="0">
                <a:solidFill>
                  <a:srgbClr val="0087DC"/>
                </a:solidFill>
                <a:latin typeface="+mn-lt"/>
                <a:ea typeface="+mj-ea"/>
              </a:rPr>
              <a:t> </a:t>
            </a:r>
            <a:r>
              <a:rPr lang="ru-RU" altLang="zh-TW" sz="3200" b="1" dirty="0">
                <a:solidFill>
                  <a:srgbClr val="0087DC"/>
                </a:solidFill>
                <a:latin typeface="+mn-lt"/>
                <a:ea typeface="+mj-ea"/>
              </a:rPr>
              <a:t>ИНФОРМАЦИЯ О СИСТЕМЕ</a:t>
            </a:r>
            <a:endParaRPr lang="en-US" altLang="zh-TW" sz="3200" b="1" dirty="0">
              <a:solidFill>
                <a:srgbClr val="0087DC"/>
              </a:solidFill>
              <a:latin typeface="+mn-lt"/>
              <a:ea typeface="+mj-ea"/>
            </a:endParaRPr>
          </a:p>
          <a:p>
            <a:pPr marL="0" lvl="2" algn="ctr" eaLnBrk="0" hangingPunct="0"/>
            <a:endParaRPr lang="en-US" altLang="zh-TW" sz="3200" b="1" dirty="0">
              <a:solidFill>
                <a:srgbClr val="0087DC"/>
              </a:solidFill>
              <a:latin typeface="+mn-lt"/>
              <a:ea typeface="+mj-ea"/>
            </a:endParaRPr>
          </a:p>
          <a:p>
            <a:pPr marL="0" lvl="2" algn="ctr" eaLnBrk="0" hangingPunct="0"/>
            <a:endParaRPr lang="en-US" altLang="zh-TW" sz="3200" b="1" dirty="0">
              <a:solidFill>
                <a:srgbClr val="0087DC"/>
              </a:solidFill>
              <a:latin typeface="+mn-lt"/>
              <a:ea typeface="+mj-ea"/>
            </a:endParaRPr>
          </a:p>
          <a:p>
            <a:pPr marL="0" lvl="2" algn="ctr" eaLnBrk="0" hangingPunct="0"/>
            <a:endParaRPr lang="zh-TW" altLang="zh-TW" sz="3200" b="1" dirty="0">
              <a:solidFill>
                <a:srgbClr val="0087DC"/>
              </a:solidFill>
              <a:latin typeface="+mn-lt"/>
              <a:ea typeface="+mj-ea"/>
            </a:endParaRPr>
          </a:p>
          <a:p>
            <a:pPr marL="0" lvl="2" algn="ctr" eaLnBrk="0" hangingPunct="0"/>
            <a:endParaRPr lang="zh-TW" altLang="en-US" sz="3200" b="1" dirty="0">
              <a:solidFill>
                <a:srgbClr val="0087DC"/>
              </a:solidFill>
              <a:latin typeface="+mn-lt"/>
              <a:ea typeface="+mj-ea"/>
            </a:endParaRPr>
          </a:p>
          <a:p>
            <a:pPr algn="ctr" eaLnBrk="0" hangingPunct="0"/>
            <a:endParaRPr lang="zh-CN" altLang="en-US" sz="3200" b="1" dirty="0">
              <a:solidFill>
                <a:srgbClr val="0087DC"/>
              </a:solidFill>
              <a:latin typeface="+mn-lt"/>
              <a:ea typeface="+mj-ea"/>
            </a:endParaRPr>
          </a:p>
        </p:txBody>
      </p:sp>
      <p:sp>
        <p:nvSpPr>
          <p:cNvPr id="8" name="文字方塊 7"/>
          <p:cNvSpPr txBox="1"/>
          <p:nvPr/>
        </p:nvSpPr>
        <p:spPr>
          <a:xfrm>
            <a:off x="644577" y="989351"/>
            <a:ext cx="8604354" cy="646331"/>
          </a:xfrm>
          <a:prstGeom prst="rect">
            <a:avLst/>
          </a:prstGeom>
          <a:noFill/>
        </p:spPr>
        <p:txBody>
          <a:bodyPr wrap="square" rtlCol="0">
            <a:spAutoFit/>
          </a:bodyPr>
          <a:lstStyle/>
          <a:p>
            <a:r>
              <a:rPr lang="ru-RU" altLang="zh-TW" dirty="0"/>
              <a:t>Экран информации о системе содержит информацию об аппаратном ПО, серийном номере, версии прошивки</a:t>
            </a:r>
            <a:endParaRPr lang="zh-TW" altLang="en-US" dirty="0"/>
          </a:p>
        </p:txBody>
      </p:sp>
      <p:pic>
        <p:nvPicPr>
          <p:cNvPr id="64515" name="Picture 3"/>
          <p:cNvPicPr>
            <a:picLocks noChangeAspect="1" noChangeArrowheads="1"/>
          </p:cNvPicPr>
          <p:nvPr/>
        </p:nvPicPr>
        <p:blipFill rotWithShape="1">
          <a:blip r:embed="rId3" cstate="print"/>
          <a:srcRect l="9630" t="20837" r="17961"/>
          <a:stretch/>
        </p:blipFill>
        <p:spPr bwMode="auto">
          <a:xfrm>
            <a:off x="1521109" y="1917700"/>
            <a:ext cx="6851289" cy="4618680"/>
          </a:xfrm>
          <a:prstGeom prst="rect">
            <a:avLst/>
          </a:prstGeom>
          <a:noFill/>
          <a:ln w="9525">
            <a:noFill/>
            <a:miter lim="800000"/>
            <a:headEnd/>
            <a:tailEnd/>
          </a:ln>
          <a:effectLst/>
        </p:spPr>
      </p:pic>
    </p:spTree>
  </p:cSld>
  <p:clrMapOvr>
    <a:masterClrMapping/>
  </p:clrMapOvr>
  <p:transition spd="med">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ChangeAspect="1"/>
          </p:cNvGraphicFramePr>
          <p:nvPr>
            <p:extLst>
              <p:ext uri="{D42A27DB-BD31-4B8C-83A1-F6EECF244321}">
                <p14:modId xmlns:p14="http://schemas.microsoft.com/office/powerpoint/2010/main" val="152694322"/>
              </p:ext>
            </p:extLst>
          </p:nvPr>
        </p:nvGraphicFramePr>
        <p:xfrm>
          <a:off x="1792816" y="1540525"/>
          <a:ext cx="6844725" cy="5133544"/>
        </p:xfrm>
        <a:graphic>
          <a:graphicData uri="http://schemas.openxmlformats.org/presentationml/2006/ole">
            <mc:AlternateContent xmlns:mc="http://schemas.openxmlformats.org/markup-compatibility/2006">
              <mc:Choice xmlns:v="urn:schemas-microsoft-com:vml" Requires="v">
                <p:oleObj spid="_x0000_s80926"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792816" y="1540525"/>
                        <a:ext cx="6844725" cy="5133544"/>
                      </a:xfrm>
                      <a:prstGeom prst="rect">
                        <a:avLst/>
                      </a:prstGeom>
                    </p:spPr>
                  </p:pic>
                </p:oleObj>
              </mc:Fallback>
            </mc:AlternateContent>
          </a:graphicData>
        </a:graphic>
      </p:graphicFrame>
      <p:sp>
        <p:nvSpPr>
          <p:cNvPr id="109570"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109571"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ru-RU" altLang="zh-TW" sz="3200" b="1" dirty="0">
                <a:solidFill>
                  <a:srgbClr val="0087DC"/>
                </a:solidFill>
                <a:latin typeface="+mj-ea"/>
                <a:ea typeface="+mj-ea"/>
              </a:rPr>
              <a:t>ТЮНИНГ</a:t>
            </a:r>
            <a:endParaRPr lang="en-US" altLang="zh-TW" sz="3200" dirty="0">
              <a:solidFill>
                <a:srgbClr val="0087DC"/>
              </a:solidFill>
              <a:latin typeface="+mj-ea"/>
              <a:ea typeface="+mj-ea"/>
            </a:endParaRPr>
          </a:p>
          <a:p>
            <a:pPr marL="0" lvl="2" algn="ctr" eaLnBrk="0" hangingPunct="0"/>
            <a:endParaRPr lang="en-US" altLang="zh-TW" sz="3200" b="1" dirty="0">
              <a:solidFill>
                <a:srgbClr val="0087DC"/>
              </a:solidFill>
              <a:latin typeface="+mj-ea"/>
              <a:ea typeface="+mj-ea"/>
            </a:endParaRPr>
          </a:p>
          <a:p>
            <a:pPr marL="0" lvl="2" algn="ctr" eaLnBrk="0" hangingPunct="0"/>
            <a:endParaRPr lang="en-US" altLang="zh-TW" sz="3200" b="1" dirty="0">
              <a:solidFill>
                <a:srgbClr val="0087DC"/>
              </a:solidFill>
              <a:latin typeface="+mj-ea"/>
              <a:ea typeface="+mj-ea"/>
            </a:endParaRPr>
          </a:p>
          <a:p>
            <a:pPr marL="0" lvl="2" algn="ctr" eaLnBrk="0" hangingPunct="0"/>
            <a:endParaRPr lang="zh-TW" altLang="zh-TW" sz="3200" b="1" dirty="0">
              <a:solidFill>
                <a:srgbClr val="0087DC"/>
              </a:solidFill>
              <a:latin typeface="+mj-ea"/>
              <a:ea typeface="+mj-ea"/>
            </a:endParaRPr>
          </a:p>
          <a:p>
            <a:pPr marL="0" lvl="2" algn="ctr" eaLnBrk="0" hangingPunct="0"/>
            <a:endParaRPr lang="zh-TW" altLang="en-US" sz="3200" b="1" dirty="0">
              <a:solidFill>
                <a:srgbClr val="0087DC"/>
              </a:solidFill>
              <a:latin typeface="+mj-ea"/>
              <a:ea typeface="+mj-ea"/>
            </a:endParaRPr>
          </a:p>
          <a:p>
            <a:pPr algn="ctr" eaLnBrk="0" hangingPunct="0"/>
            <a:endParaRPr lang="zh-CN" altLang="en-US" sz="3200" b="1" dirty="0">
              <a:solidFill>
                <a:srgbClr val="0087DC"/>
              </a:solidFill>
              <a:latin typeface="+mj-ea"/>
              <a:ea typeface="+mj-ea"/>
            </a:endParaRPr>
          </a:p>
        </p:txBody>
      </p:sp>
      <p:sp>
        <p:nvSpPr>
          <p:cNvPr id="8" name="文字方塊 7"/>
          <p:cNvSpPr txBox="1"/>
          <p:nvPr/>
        </p:nvSpPr>
        <p:spPr>
          <a:xfrm>
            <a:off x="644577" y="853172"/>
            <a:ext cx="8604354" cy="646331"/>
          </a:xfrm>
          <a:prstGeom prst="rect">
            <a:avLst/>
          </a:prstGeom>
          <a:noFill/>
        </p:spPr>
        <p:txBody>
          <a:bodyPr wrap="square" rtlCol="0">
            <a:spAutoFit/>
          </a:bodyPr>
          <a:lstStyle/>
          <a:p>
            <a:r>
              <a:rPr lang="ru-RU" altLang="zh-TW" dirty="0"/>
              <a:t>Настройка коэффициентов обратной связи для сервопривода – аналогичная той, что есть в </a:t>
            </a:r>
            <a:r>
              <a:rPr lang="en-US" altLang="zh-TW" dirty="0"/>
              <a:t>ASDASoft</a:t>
            </a:r>
            <a:endParaRPr lang="zh-TW" altLang="en-US" dirty="0"/>
          </a:p>
        </p:txBody>
      </p:sp>
      <p:sp>
        <p:nvSpPr>
          <p:cNvPr id="7" name="Скругленная прямоугольная выноска 6"/>
          <p:cNvSpPr/>
          <p:nvPr/>
        </p:nvSpPr>
        <p:spPr bwMode="auto">
          <a:xfrm>
            <a:off x="347663" y="1828800"/>
            <a:ext cx="1181100" cy="711200"/>
          </a:xfrm>
          <a:prstGeom prst="wedgeRoundRectCallout">
            <a:avLst>
              <a:gd name="adj1" fmla="val 93746"/>
              <a:gd name="adj2" fmla="val 2061"/>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Номер оси для тюнинга</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9" name="Скругленная прямоугольная выноска 8"/>
          <p:cNvSpPr/>
          <p:nvPr/>
        </p:nvSpPr>
        <p:spPr bwMode="auto">
          <a:xfrm>
            <a:off x="258763" y="3259138"/>
            <a:ext cx="1181100" cy="711200"/>
          </a:xfrm>
          <a:prstGeom prst="wedgeRoundRectCallout">
            <a:avLst>
              <a:gd name="adj1" fmla="val 93746"/>
              <a:gd name="adj2" fmla="val 2061"/>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Название параметров привода</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0" name="Скругленная прямоугольная выноска 9"/>
          <p:cNvSpPr/>
          <p:nvPr/>
        </p:nvSpPr>
        <p:spPr bwMode="auto">
          <a:xfrm>
            <a:off x="143656" y="5938838"/>
            <a:ext cx="1562907" cy="550213"/>
          </a:xfrm>
          <a:prstGeom prst="wedgeRoundRectCallout">
            <a:avLst>
              <a:gd name="adj1" fmla="val 84808"/>
              <a:gd name="adj2" fmla="val 41300"/>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Переключение  осей</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1" name="Скругленная прямоугольная выноска 10"/>
          <p:cNvSpPr/>
          <p:nvPr/>
        </p:nvSpPr>
        <p:spPr bwMode="auto">
          <a:xfrm>
            <a:off x="8493126" y="2032000"/>
            <a:ext cx="1181100" cy="711200"/>
          </a:xfrm>
          <a:prstGeom prst="wedgeRoundRectCallout">
            <a:avLst>
              <a:gd name="adj1" fmla="val -115931"/>
              <a:gd name="adj2" fmla="val 52061"/>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Диапазон позиций для тюнинга</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2" name="Скругленная прямоугольная выноска 11"/>
          <p:cNvSpPr/>
          <p:nvPr/>
        </p:nvSpPr>
        <p:spPr bwMode="auto">
          <a:xfrm>
            <a:off x="8761413" y="3073400"/>
            <a:ext cx="1181100" cy="711200"/>
          </a:xfrm>
          <a:prstGeom prst="wedgeRoundRectCallout">
            <a:avLst>
              <a:gd name="adj1" fmla="val -109479"/>
              <a:gd name="adj2" fmla="val 44919"/>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Настройка тюнинга</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
        <p:nvSpPr>
          <p:cNvPr id="13" name="Скругленная прямоугольная выноска 12"/>
          <p:cNvSpPr/>
          <p:nvPr/>
        </p:nvSpPr>
        <p:spPr bwMode="auto">
          <a:xfrm>
            <a:off x="8648700" y="4470400"/>
            <a:ext cx="1376363" cy="711200"/>
          </a:xfrm>
          <a:prstGeom prst="wedgeRoundRectCallout">
            <a:avLst>
              <a:gd name="adj1" fmla="val -109479"/>
              <a:gd name="adj2" fmla="val 44919"/>
              <a:gd name="adj3" fmla="val 16667"/>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ru-RU" sz="1200" dirty="0">
                <a:solidFill>
                  <a:schemeClr val="tx1"/>
                </a:solidFill>
                <a:latin typeface="Arial" pitchFamily="34" charset="0"/>
                <a:ea typeface="PMingLiU" pitchFamily="18" charset="-120"/>
                <a:cs typeface="Arial" pitchFamily="34" charset="0"/>
              </a:rPr>
              <a:t>Настройка параметров для расчёта</a:t>
            </a:r>
            <a:endParaRPr kumimoji="1" lang="ru-RU" sz="1200" b="0" i="0" u="none" strike="noStrike" cap="none" normalizeH="0" baseline="0" dirty="0">
              <a:ln>
                <a:noFill/>
              </a:ln>
              <a:solidFill>
                <a:schemeClr val="tx1"/>
              </a:solidFill>
              <a:effectLst/>
              <a:latin typeface="Arial" pitchFamily="34" charset="0"/>
              <a:ea typeface="PMingLiU" pitchFamily="18" charset="-120"/>
              <a:cs typeface="Arial" pitchFamily="34" charset="0"/>
            </a:endParaRPr>
          </a:p>
        </p:txBody>
      </p:sp>
    </p:spTree>
  </p:cSld>
  <p:clrMapOvr>
    <a:masterClrMapping/>
  </p:clrMapOvr>
  <p:transition spd="med">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109571"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en-US" altLang="zh-TW" sz="3200" b="1" dirty="0">
                <a:solidFill>
                  <a:srgbClr val="0087DC"/>
                </a:solidFill>
                <a:latin typeface="+mj-lt"/>
                <a:ea typeface="+mj-ea"/>
              </a:rPr>
              <a:t> </a:t>
            </a:r>
            <a:r>
              <a:rPr lang="ru-RU" altLang="zh-TW" sz="3200" b="1" dirty="0">
                <a:solidFill>
                  <a:srgbClr val="0087DC"/>
                </a:solidFill>
                <a:latin typeface="+mj-lt"/>
              </a:rPr>
              <a:t>ИМПОРТ/ЭКСПОРТ</a:t>
            </a:r>
            <a:endParaRPr lang="en-US" altLang="zh-TW" sz="3200" b="1" dirty="0">
              <a:solidFill>
                <a:srgbClr val="0087DC"/>
              </a:solidFill>
              <a:latin typeface="+mj-lt"/>
            </a:endParaRPr>
          </a:p>
          <a:p>
            <a:pPr marL="0" lvl="2" algn="ctr" eaLnBrk="0" hangingPunct="0"/>
            <a:endParaRPr lang="en-US" altLang="zh-TW" sz="3200" b="1" dirty="0">
              <a:solidFill>
                <a:srgbClr val="0087DC"/>
              </a:solidFill>
              <a:latin typeface="+mj-lt"/>
              <a:ea typeface="+mj-ea"/>
            </a:endParaRPr>
          </a:p>
          <a:p>
            <a:pPr marL="0" lvl="2" algn="ctr" eaLnBrk="0" hangingPunct="0"/>
            <a:endParaRPr lang="en-US" altLang="zh-TW" sz="3200" b="1" dirty="0">
              <a:solidFill>
                <a:srgbClr val="0087DC"/>
              </a:solidFill>
              <a:latin typeface="+mj-lt"/>
              <a:ea typeface="+mj-ea"/>
            </a:endParaRPr>
          </a:p>
          <a:p>
            <a:pPr marL="0" lvl="2" algn="ctr" eaLnBrk="0" hangingPunct="0"/>
            <a:endParaRPr lang="en-US" altLang="zh-TW" sz="3200" b="1" dirty="0">
              <a:solidFill>
                <a:srgbClr val="0087DC"/>
              </a:solidFill>
              <a:latin typeface="+mj-lt"/>
              <a:ea typeface="+mj-ea"/>
            </a:endParaRPr>
          </a:p>
          <a:p>
            <a:pPr marL="0" lvl="2" algn="ctr" eaLnBrk="0" hangingPunct="0"/>
            <a:endParaRPr lang="zh-TW" altLang="zh-TW" sz="3200" b="1" dirty="0">
              <a:solidFill>
                <a:srgbClr val="0087DC"/>
              </a:solidFill>
              <a:latin typeface="+mj-lt"/>
              <a:ea typeface="+mj-ea"/>
            </a:endParaRPr>
          </a:p>
          <a:p>
            <a:pPr marL="0" lvl="2" algn="ctr" eaLnBrk="0" hangingPunct="0"/>
            <a:endParaRPr lang="zh-TW" altLang="en-US" sz="3200" b="1" dirty="0">
              <a:solidFill>
                <a:srgbClr val="0087DC"/>
              </a:solidFill>
              <a:latin typeface="+mj-lt"/>
              <a:ea typeface="+mj-ea"/>
            </a:endParaRPr>
          </a:p>
          <a:p>
            <a:pPr algn="ctr" eaLnBrk="0" hangingPunct="0"/>
            <a:endParaRPr lang="zh-CN" altLang="en-US" sz="3200" b="1" dirty="0">
              <a:solidFill>
                <a:srgbClr val="0087DC"/>
              </a:solidFill>
              <a:latin typeface="+mj-lt"/>
              <a:ea typeface="+mj-ea"/>
            </a:endParaRPr>
          </a:p>
        </p:txBody>
      </p:sp>
      <p:sp>
        <p:nvSpPr>
          <p:cNvPr id="8" name="文字方塊 7"/>
          <p:cNvSpPr txBox="1"/>
          <p:nvPr/>
        </p:nvSpPr>
        <p:spPr>
          <a:xfrm>
            <a:off x="464695" y="914400"/>
            <a:ext cx="9158990" cy="646331"/>
          </a:xfrm>
          <a:prstGeom prst="rect">
            <a:avLst/>
          </a:prstGeom>
          <a:noFill/>
        </p:spPr>
        <p:txBody>
          <a:bodyPr wrap="square" rtlCol="0">
            <a:spAutoFit/>
          </a:bodyPr>
          <a:lstStyle/>
          <a:p>
            <a:r>
              <a:rPr lang="ru-RU" altLang="zh-TW" dirty="0"/>
              <a:t>Возможность загрузки данных в ЧПУ, а также создание резервных копий, или же экспортирование отдельных параметров.</a:t>
            </a:r>
            <a:endParaRPr lang="zh-TW" altLang="en-US" dirty="0"/>
          </a:p>
        </p:txBody>
      </p:sp>
      <p:graphicFrame>
        <p:nvGraphicFramePr>
          <p:cNvPr id="3" name="Объект 2"/>
          <p:cNvGraphicFramePr>
            <a:graphicFrameLocks noChangeAspect="1"/>
          </p:cNvGraphicFramePr>
          <p:nvPr>
            <p:extLst>
              <p:ext uri="{D42A27DB-BD31-4B8C-83A1-F6EECF244321}">
                <p14:modId xmlns:p14="http://schemas.microsoft.com/office/powerpoint/2010/main" val="1761668618"/>
              </p:ext>
            </p:extLst>
          </p:nvPr>
        </p:nvGraphicFramePr>
        <p:xfrm>
          <a:off x="1621540" y="1595438"/>
          <a:ext cx="6845300" cy="5133975"/>
        </p:xfrm>
        <a:graphic>
          <a:graphicData uri="http://schemas.openxmlformats.org/presentationml/2006/ole">
            <mc:AlternateContent xmlns:mc="http://schemas.openxmlformats.org/markup-compatibility/2006">
              <mc:Choice xmlns:v="urn:schemas-microsoft-com:vml" Requires="v">
                <p:oleObj spid="_x0000_s81947"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621540" y="1595438"/>
                        <a:ext cx="6845300" cy="5133975"/>
                      </a:xfrm>
                      <a:prstGeom prst="rect">
                        <a:avLst/>
                      </a:prstGeom>
                    </p:spPr>
                  </p:pic>
                </p:oleObj>
              </mc:Fallback>
            </mc:AlternateContent>
          </a:graphicData>
        </a:graphic>
      </p:graphicFrame>
    </p:spTree>
  </p:cSld>
  <p:clrMapOvr>
    <a:masterClrMapping/>
  </p:clrMapOvr>
  <p:transition spd="med">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109571"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en-US" altLang="zh-TW" sz="3200" b="1" dirty="0">
                <a:solidFill>
                  <a:srgbClr val="0087DC"/>
                </a:solidFill>
                <a:latin typeface="+mj-lt"/>
                <a:ea typeface="+mj-ea"/>
              </a:rPr>
              <a:t> </a:t>
            </a:r>
            <a:r>
              <a:rPr lang="ru-RU" altLang="zh-TW" sz="3200" b="1" dirty="0">
                <a:solidFill>
                  <a:srgbClr val="0087DC"/>
                </a:solidFill>
                <a:latin typeface="+mj-lt"/>
              </a:rPr>
              <a:t>НАСТРОЙКА ЭКРАНОВ</a:t>
            </a:r>
            <a:endParaRPr lang="en-US" altLang="zh-TW" sz="3200" b="1" dirty="0">
              <a:solidFill>
                <a:srgbClr val="0087DC"/>
              </a:solidFill>
              <a:latin typeface="+mj-lt"/>
            </a:endParaRPr>
          </a:p>
          <a:p>
            <a:pPr marL="0" lvl="2" algn="ctr" eaLnBrk="0" hangingPunct="0"/>
            <a:endParaRPr lang="en-US" altLang="zh-TW" sz="3200" b="1" dirty="0">
              <a:solidFill>
                <a:srgbClr val="0087DC"/>
              </a:solidFill>
              <a:latin typeface="+mj-lt"/>
              <a:ea typeface="+mj-ea"/>
            </a:endParaRPr>
          </a:p>
          <a:p>
            <a:pPr marL="0" lvl="2" algn="ctr" eaLnBrk="0" hangingPunct="0"/>
            <a:endParaRPr lang="en-US" altLang="zh-TW" sz="3200" b="1" dirty="0">
              <a:solidFill>
                <a:srgbClr val="0087DC"/>
              </a:solidFill>
              <a:latin typeface="+mj-lt"/>
              <a:ea typeface="+mj-ea"/>
            </a:endParaRPr>
          </a:p>
          <a:p>
            <a:pPr marL="0" lvl="2" algn="ctr" eaLnBrk="0" hangingPunct="0"/>
            <a:endParaRPr lang="en-US" altLang="zh-TW" sz="3200" b="1" dirty="0">
              <a:solidFill>
                <a:srgbClr val="0087DC"/>
              </a:solidFill>
              <a:latin typeface="+mj-lt"/>
              <a:ea typeface="+mj-ea"/>
            </a:endParaRPr>
          </a:p>
          <a:p>
            <a:pPr marL="0" lvl="2" algn="ctr" eaLnBrk="0" hangingPunct="0"/>
            <a:endParaRPr lang="zh-TW" altLang="zh-TW" sz="3200" b="1" dirty="0">
              <a:solidFill>
                <a:srgbClr val="0087DC"/>
              </a:solidFill>
              <a:latin typeface="+mj-lt"/>
              <a:ea typeface="+mj-ea"/>
            </a:endParaRPr>
          </a:p>
          <a:p>
            <a:pPr marL="0" lvl="2" algn="ctr" eaLnBrk="0" hangingPunct="0"/>
            <a:endParaRPr lang="zh-TW" altLang="en-US" sz="3200" b="1" dirty="0">
              <a:solidFill>
                <a:srgbClr val="0087DC"/>
              </a:solidFill>
              <a:latin typeface="+mj-lt"/>
              <a:ea typeface="+mj-ea"/>
            </a:endParaRPr>
          </a:p>
          <a:p>
            <a:pPr algn="ctr" eaLnBrk="0" hangingPunct="0"/>
            <a:endParaRPr lang="zh-CN" altLang="en-US" sz="3200" b="1" dirty="0">
              <a:solidFill>
                <a:srgbClr val="0087DC"/>
              </a:solidFill>
              <a:latin typeface="+mj-lt"/>
              <a:ea typeface="+mj-ea"/>
            </a:endParaRPr>
          </a:p>
        </p:txBody>
      </p:sp>
      <p:sp>
        <p:nvSpPr>
          <p:cNvPr id="8" name="文字方塊 7"/>
          <p:cNvSpPr txBox="1"/>
          <p:nvPr/>
        </p:nvSpPr>
        <p:spPr>
          <a:xfrm>
            <a:off x="464695" y="914400"/>
            <a:ext cx="9158990" cy="369332"/>
          </a:xfrm>
          <a:prstGeom prst="rect">
            <a:avLst/>
          </a:prstGeom>
          <a:noFill/>
        </p:spPr>
        <p:txBody>
          <a:bodyPr wrap="square" rtlCol="0">
            <a:spAutoFit/>
          </a:bodyPr>
          <a:lstStyle/>
          <a:p>
            <a:r>
              <a:rPr lang="ru-RU" altLang="zh-TW" dirty="0"/>
              <a:t>Возможность настройки экранов. Можно скрыть или вернуть скрытые экраны</a:t>
            </a:r>
            <a:endParaRPr lang="zh-TW" altLang="en-US" dirty="0"/>
          </a:p>
        </p:txBody>
      </p:sp>
      <p:graphicFrame>
        <p:nvGraphicFramePr>
          <p:cNvPr id="4" name="Объект 3"/>
          <p:cNvGraphicFramePr>
            <a:graphicFrameLocks noChangeAspect="1"/>
          </p:cNvGraphicFramePr>
          <p:nvPr>
            <p:extLst>
              <p:ext uri="{D42A27DB-BD31-4B8C-83A1-F6EECF244321}">
                <p14:modId xmlns:p14="http://schemas.microsoft.com/office/powerpoint/2010/main" val="3170876851"/>
              </p:ext>
            </p:extLst>
          </p:nvPr>
        </p:nvGraphicFramePr>
        <p:xfrm>
          <a:off x="1915318" y="1468438"/>
          <a:ext cx="6813549" cy="5110162"/>
        </p:xfrm>
        <a:graphic>
          <a:graphicData uri="http://schemas.openxmlformats.org/presentationml/2006/ole">
            <mc:AlternateContent xmlns:mc="http://schemas.openxmlformats.org/markup-compatibility/2006">
              <mc:Choice xmlns:v="urn:schemas-microsoft-com:vml" Requires="v">
                <p:oleObj spid="_x0000_s82971"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915318" y="1468438"/>
                        <a:ext cx="6813549" cy="5110162"/>
                      </a:xfrm>
                      <a:prstGeom prst="rect">
                        <a:avLst/>
                      </a:prstGeom>
                    </p:spPr>
                  </p:pic>
                </p:oleObj>
              </mc:Fallback>
            </mc:AlternateContent>
          </a:graphicData>
        </a:graphic>
      </p:graphicFrame>
    </p:spTree>
    <p:extLst>
      <p:ext uri="{BB962C8B-B14F-4D97-AF65-F5344CB8AC3E}">
        <p14:creationId xmlns:p14="http://schemas.microsoft.com/office/powerpoint/2010/main" val="1759243015"/>
      </p:ext>
    </p:extLst>
  </p:cSld>
  <p:clrMapOvr>
    <a:masterClrMapping/>
  </p:clrMapOvr>
  <p:transition spd="med">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F:\ЧПУ\Обучающий семинар\IMG_2017-09-28_13125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603176"/>
            <a:ext cx="8631578" cy="3957579"/>
          </a:xfrm>
          <a:prstGeom prst="rect">
            <a:avLst/>
          </a:prstGeom>
          <a:noFill/>
          <a:extLst>
            <a:ext uri="{909E8E84-426E-40DD-AFC4-6F175D3DCCD1}">
              <a14:hiddenFill xmlns:a14="http://schemas.microsoft.com/office/drawing/2010/main">
                <a:solidFill>
                  <a:srgbClr val="FFFFFF"/>
                </a:solidFill>
              </a14:hiddenFill>
            </a:ext>
          </a:extLst>
        </p:spPr>
      </p:pic>
      <p:sp>
        <p:nvSpPr>
          <p:cNvPr id="69635" name="Rectangle 2"/>
          <p:cNvSpPr>
            <a:spLocks/>
          </p:cNvSpPr>
          <p:nvPr/>
        </p:nvSpPr>
        <p:spPr bwMode="auto">
          <a:xfrm>
            <a:off x="2409825" y="193674"/>
            <a:ext cx="5735638" cy="944563"/>
          </a:xfrm>
          <a:prstGeom prst="rect">
            <a:avLst/>
          </a:prstGeom>
          <a:noFill/>
          <a:ln w="9525">
            <a:noFill/>
            <a:miter lim="800000"/>
            <a:headEnd/>
            <a:tailEnd/>
          </a:ln>
        </p:spPr>
        <p:txBody>
          <a:bodyPr/>
          <a:lstStyle/>
          <a:p>
            <a:pPr algn="ctr" eaLnBrk="0" hangingPunct="0"/>
            <a:r>
              <a:rPr lang="ru-RU" altLang="zh-CN" sz="3200" b="1" dirty="0">
                <a:solidFill>
                  <a:srgbClr val="0087DC"/>
                </a:solidFill>
                <a:latin typeface="微软雅黑" pitchFamily="34" charset="-122"/>
                <a:ea typeface="微軟正黑體" pitchFamily="34" charset="-120"/>
                <a:cs typeface="Arial" charset="0"/>
              </a:rPr>
              <a:t>ЭКРАН </a:t>
            </a:r>
            <a:r>
              <a:rPr lang="en-US" altLang="zh-CN" sz="3200" b="1" dirty="0">
                <a:solidFill>
                  <a:srgbClr val="0087DC"/>
                </a:solidFill>
                <a:latin typeface="微软雅黑" pitchFamily="34" charset="-122"/>
                <a:ea typeface="微軟正黑體" pitchFamily="34" charset="-120"/>
                <a:cs typeface="Arial" charset="0"/>
              </a:rPr>
              <a:t>ALM</a:t>
            </a:r>
            <a:endParaRPr lang="zh-CN" altLang="en-US" sz="3200" b="1" dirty="0">
              <a:solidFill>
                <a:srgbClr val="0087DC"/>
              </a:solidFill>
              <a:latin typeface="微软雅黑" pitchFamily="34" charset="-122"/>
              <a:ea typeface="微軟正黑體" pitchFamily="34" charset="-120"/>
              <a:cs typeface="Arial" charset="0"/>
            </a:endParaRPr>
          </a:p>
        </p:txBody>
      </p:sp>
      <p:sp>
        <p:nvSpPr>
          <p:cNvPr id="69636" name="Rectangle 1"/>
          <p:cNvSpPr>
            <a:spLocks noChangeArrowheads="1"/>
          </p:cNvSpPr>
          <p:nvPr/>
        </p:nvSpPr>
        <p:spPr bwMode="auto">
          <a:xfrm>
            <a:off x="570707" y="1440064"/>
            <a:ext cx="8670472" cy="707886"/>
          </a:xfrm>
          <a:prstGeom prst="rect">
            <a:avLst/>
          </a:prstGeom>
          <a:noFill/>
          <a:ln w="9525">
            <a:noFill/>
            <a:miter lim="800000"/>
            <a:headEnd/>
            <a:tailEnd/>
          </a:ln>
        </p:spPr>
        <p:txBody>
          <a:bodyPr wrap="square" anchor="ctr">
            <a:spAutoFit/>
          </a:bodyPr>
          <a:lstStyle/>
          <a:p>
            <a:r>
              <a:rPr lang="ru-RU" altLang="zh-TW" sz="2000" dirty="0">
                <a:cs typeface="Arial" charset="0"/>
              </a:rPr>
              <a:t>Экран </a:t>
            </a:r>
            <a:r>
              <a:rPr lang="en-US" altLang="zh-TW" sz="2000" dirty="0">
                <a:cs typeface="Arial" charset="0"/>
              </a:rPr>
              <a:t>ALM</a:t>
            </a:r>
            <a:r>
              <a:rPr lang="ru-RU" altLang="zh-TW" sz="2000" dirty="0">
                <a:cs typeface="Arial" charset="0"/>
              </a:rPr>
              <a:t> содержит записи о текущих авариях и журнал истории аварий.</a:t>
            </a:r>
            <a:endParaRPr lang="zh-TW" altLang="zh-TW" sz="2000" dirty="0">
              <a:cs typeface="Arial" charset="0"/>
            </a:endParaRPr>
          </a:p>
        </p:txBody>
      </p:sp>
      <p:cxnSp>
        <p:nvCxnSpPr>
          <p:cNvPr id="6" name="直線單箭頭接點 5"/>
          <p:cNvCxnSpPr/>
          <p:nvPr/>
        </p:nvCxnSpPr>
        <p:spPr bwMode="auto">
          <a:xfrm flipV="1">
            <a:off x="7913688" y="3296444"/>
            <a:ext cx="446088" cy="319088"/>
          </a:xfrm>
          <a:prstGeom prst="straightConnector1">
            <a:avLst/>
          </a:prstGeom>
          <a:ln w="57150">
            <a:solidFill>
              <a:srgbClr val="FF0000"/>
            </a:solidFill>
            <a:headEnd type="none" w="med" len="med"/>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62132114"/>
      </p:ext>
    </p:extLst>
  </p:cSld>
  <p:clrMapOvr>
    <a:masterClrMapping/>
  </p:clrMapOvr>
  <p:transition spd="med">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ChangeAspect="1"/>
          </p:cNvGraphicFramePr>
          <p:nvPr>
            <p:extLst>
              <p:ext uri="{D42A27DB-BD31-4B8C-83A1-F6EECF244321}">
                <p14:modId xmlns:p14="http://schemas.microsoft.com/office/powerpoint/2010/main" val="1222884375"/>
              </p:ext>
            </p:extLst>
          </p:nvPr>
        </p:nvGraphicFramePr>
        <p:xfrm>
          <a:off x="3163888" y="2286000"/>
          <a:ext cx="5181600" cy="3886200"/>
        </p:xfrm>
        <a:graphic>
          <a:graphicData uri="http://schemas.openxmlformats.org/presentationml/2006/ole">
            <mc:AlternateContent xmlns:mc="http://schemas.openxmlformats.org/markup-compatibility/2006">
              <mc:Choice xmlns:v="urn:schemas-microsoft-com:vml" Requires="v">
                <p:oleObj spid="_x0000_s72738" name="Точечный рисунок" r:id="rId4" imgW="0" imgH="0" progId="Paint.Picture">
                  <p:embed/>
                </p:oleObj>
              </mc:Choice>
              <mc:Fallback>
                <p:oleObj name="Точечный рисунок" r:id="rId4" imgW="0" imgH="0" progId="Paint.Picture">
                  <p:embed/>
                  <p:pic>
                    <p:nvPicPr>
                      <p:cNvPr id="0" name="Объект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3888" y="2286000"/>
                        <a:ext cx="5181600" cy="3886200"/>
                      </a:xfrm>
                      <a:prstGeom prst="rect">
                        <a:avLst/>
                      </a:prstGeom>
                      <a:noFill/>
                      <a:ln>
                        <a:noFill/>
                      </a:ln>
                    </p:spPr>
                  </p:pic>
                </p:oleObj>
              </mc:Fallback>
            </mc:AlternateContent>
          </a:graphicData>
        </a:graphic>
      </p:graphicFrame>
      <p:sp>
        <p:nvSpPr>
          <p:cNvPr id="98306"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endParaRPr>
          </a:p>
        </p:txBody>
      </p:sp>
      <p:sp>
        <p:nvSpPr>
          <p:cNvPr id="98307"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en-US" altLang="zh-TW" sz="3200" b="1" dirty="0">
                <a:solidFill>
                  <a:srgbClr val="0087DC"/>
                </a:solidFill>
                <a:latin typeface="微软雅黑" pitchFamily="34" charset="-122"/>
                <a:ea typeface="微軟正黑體" pitchFamily="34" charset="-120"/>
              </a:rPr>
              <a:t> </a:t>
            </a:r>
            <a:r>
              <a:rPr lang="ru-RU" altLang="zh-TW" sz="3200" b="1" dirty="0">
                <a:solidFill>
                  <a:srgbClr val="0087DC"/>
                </a:solidFill>
                <a:latin typeface="微软雅黑" pitchFamily="34" charset="-122"/>
                <a:ea typeface="微軟正黑體" pitchFamily="34" charset="-120"/>
              </a:rPr>
              <a:t>Экран аварий </a:t>
            </a:r>
            <a:r>
              <a:rPr lang="en-US" altLang="zh-TW" sz="3200" b="1" dirty="0">
                <a:solidFill>
                  <a:srgbClr val="0087DC"/>
                </a:solidFill>
                <a:latin typeface="微软雅黑" pitchFamily="34" charset="-122"/>
                <a:ea typeface="微軟正黑體" pitchFamily="34" charset="-120"/>
              </a:rPr>
              <a:t>ALM</a:t>
            </a:r>
            <a:endParaRPr lang="zh-TW" altLang="en-US" sz="3200" b="1" dirty="0">
              <a:solidFill>
                <a:srgbClr val="0087DC"/>
              </a:solidFill>
              <a:latin typeface="微软雅黑" pitchFamily="34" charset="-122"/>
              <a:ea typeface="微軟正黑體" pitchFamily="34" charset="-120"/>
            </a:endParaRPr>
          </a:p>
          <a:p>
            <a:pPr algn="ctr" eaLnBrk="0" hangingPunct="0"/>
            <a:endParaRPr lang="zh-CN" altLang="en-US" sz="3200" b="1" dirty="0">
              <a:solidFill>
                <a:srgbClr val="0087DC"/>
              </a:solidFill>
            </a:endParaRPr>
          </a:p>
        </p:txBody>
      </p:sp>
      <p:sp>
        <p:nvSpPr>
          <p:cNvPr id="98308" name="Rectangle 1"/>
          <p:cNvSpPr>
            <a:spLocks noChangeArrowheads="1"/>
          </p:cNvSpPr>
          <p:nvPr/>
        </p:nvSpPr>
        <p:spPr bwMode="auto">
          <a:xfrm>
            <a:off x="284319" y="879880"/>
            <a:ext cx="9413875" cy="1200329"/>
          </a:xfrm>
          <a:prstGeom prst="rect">
            <a:avLst/>
          </a:prstGeom>
          <a:noFill/>
          <a:ln w="9525">
            <a:noFill/>
            <a:miter lim="800000"/>
            <a:headEnd/>
            <a:tailEnd/>
          </a:ln>
        </p:spPr>
        <p:txBody>
          <a:bodyPr anchor="ctr">
            <a:spAutoFit/>
          </a:bodyPr>
          <a:lstStyle/>
          <a:p>
            <a:r>
              <a:rPr lang="ru-RU" dirty="0"/>
              <a:t>Система выдает аварийное сообщение для любой программной или командной ошибки. Экран ALM отображает текущие аварийные сигналы, отправленные системой, чтобы помочь пользователям в отладке программ. Он также имеет журнал сообщений об авариях. Чтобы сбросить ошибку необходимо нажать </a:t>
            </a:r>
            <a:r>
              <a:rPr lang="en-US" dirty="0"/>
              <a:t>reset.</a:t>
            </a:r>
            <a:endParaRPr lang="ru-RU" dirty="0"/>
          </a:p>
        </p:txBody>
      </p:sp>
      <p:grpSp>
        <p:nvGrpSpPr>
          <p:cNvPr id="13" name="群組 12"/>
          <p:cNvGrpSpPr/>
          <p:nvPr/>
        </p:nvGrpSpPr>
        <p:grpSpPr>
          <a:xfrm>
            <a:off x="868680" y="2316480"/>
            <a:ext cx="2179320" cy="3566160"/>
            <a:chOff x="502920" y="2301240"/>
            <a:chExt cx="2179320" cy="3566160"/>
          </a:xfrm>
        </p:grpSpPr>
        <p:sp>
          <p:nvSpPr>
            <p:cNvPr id="7" name="圓角矩形圖說文字 6"/>
            <p:cNvSpPr/>
            <p:nvPr/>
          </p:nvSpPr>
          <p:spPr bwMode="auto">
            <a:xfrm>
              <a:off x="1082040" y="2301240"/>
              <a:ext cx="1341120" cy="1158240"/>
            </a:xfrm>
            <a:prstGeom prst="wedgeRoundRectCallout">
              <a:avLst>
                <a:gd name="adj1" fmla="val 85985"/>
                <a:gd name="adj2" fmla="val -17974"/>
                <a:gd name="adj3"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Arial" pitchFamily="34" charset="0"/>
                <a:ea typeface="PMingLiU" pitchFamily="18" charset="-120"/>
                <a:cs typeface="Arial" pitchFamily="34" charset="0"/>
              </a:endParaRPr>
            </a:p>
          </p:txBody>
        </p:sp>
        <p:sp>
          <p:nvSpPr>
            <p:cNvPr id="8" name="文字方塊 7"/>
            <p:cNvSpPr txBox="1"/>
            <p:nvPr/>
          </p:nvSpPr>
          <p:spPr>
            <a:xfrm>
              <a:off x="1158240" y="2438400"/>
              <a:ext cx="1371600" cy="646331"/>
            </a:xfrm>
            <a:prstGeom prst="rect">
              <a:avLst/>
            </a:prstGeom>
            <a:noFill/>
          </p:spPr>
          <p:txBody>
            <a:bodyPr wrap="square" rtlCol="0">
              <a:spAutoFit/>
            </a:bodyPr>
            <a:lstStyle/>
            <a:p>
              <a:r>
                <a:rPr lang="ru-RU" altLang="zh-TW" dirty="0"/>
                <a:t>Номер ошибки</a:t>
              </a:r>
              <a:endParaRPr lang="zh-TW" altLang="en-US" dirty="0"/>
            </a:p>
          </p:txBody>
        </p:sp>
        <p:sp>
          <p:nvSpPr>
            <p:cNvPr id="9" name="圓角矩形圖說文字 8"/>
            <p:cNvSpPr/>
            <p:nvPr/>
          </p:nvSpPr>
          <p:spPr bwMode="auto">
            <a:xfrm>
              <a:off x="502920" y="3749040"/>
              <a:ext cx="1341120" cy="929640"/>
            </a:xfrm>
            <a:prstGeom prst="wedgeRoundRectCallout">
              <a:avLst>
                <a:gd name="adj1" fmla="val 165530"/>
                <a:gd name="adj2" fmla="val -159628"/>
                <a:gd name="adj3"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Arial" pitchFamily="34" charset="0"/>
                <a:ea typeface="PMingLiU" pitchFamily="18" charset="-120"/>
                <a:cs typeface="Arial" pitchFamily="34" charset="0"/>
              </a:endParaRPr>
            </a:p>
          </p:txBody>
        </p:sp>
        <p:sp>
          <p:nvSpPr>
            <p:cNvPr id="10" name="文字方塊 9"/>
            <p:cNvSpPr txBox="1"/>
            <p:nvPr/>
          </p:nvSpPr>
          <p:spPr>
            <a:xfrm>
              <a:off x="579120" y="3886200"/>
              <a:ext cx="1371600" cy="646331"/>
            </a:xfrm>
            <a:prstGeom prst="rect">
              <a:avLst/>
            </a:prstGeom>
            <a:noFill/>
          </p:spPr>
          <p:txBody>
            <a:bodyPr wrap="square" rtlCol="0">
              <a:spAutoFit/>
            </a:bodyPr>
            <a:lstStyle/>
            <a:p>
              <a:r>
                <a:rPr lang="ru-RU" altLang="zh-TW" dirty="0"/>
                <a:t>Код ошибки</a:t>
              </a:r>
              <a:endParaRPr lang="zh-TW" altLang="en-US" dirty="0"/>
            </a:p>
          </p:txBody>
        </p:sp>
        <p:sp>
          <p:nvSpPr>
            <p:cNvPr id="11" name="圓角矩形圖說文字 10"/>
            <p:cNvSpPr/>
            <p:nvPr/>
          </p:nvSpPr>
          <p:spPr bwMode="auto">
            <a:xfrm>
              <a:off x="1234440" y="4937760"/>
              <a:ext cx="1280160" cy="929640"/>
            </a:xfrm>
            <a:prstGeom prst="wedgeRoundRectCallout">
              <a:avLst>
                <a:gd name="adj1" fmla="val 224405"/>
                <a:gd name="adj2" fmla="val -287453"/>
                <a:gd name="adj3"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Arial" pitchFamily="34" charset="0"/>
                <a:ea typeface="PMingLiU" pitchFamily="18" charset="-120"/>
                <a:cs typeface="Arial" pitchFamily="34" charset="0"/>
              </a:endParaRPr>
            </a:p>
          </p:txBody>
        </p:sp>
        <p:sp>
          <p:nvSpPr>
            <p:cNvPr id="12" name="文字方塊 11"/>
            <p:cNvSpPr txBox="1"/>
            <p:nvPr/>
          </p:nvSpPr>
          <p:spPr>
            <a:xfrm>
              <a:off x="1310640" y="5074920"/>
              <a:ext cx="1371600" cy="646331"/>
            </a:xfrm>
            <a:prstGeom prst="rect">
              <a:avLst/>
            </a:prstGeom>
            <a:noFill/>
          </p:spPr>
          <p:txBody>
            <a:bodyPr wrap="square" rtlCol="0">
              <a:spAutoFit/>
            </a:bodyPr>
            <a:lstStyle/>
            <a:p>
              <a:r>
                <a:rPr lang="ru-RU" altLang="zh-TW" dirty="0"/>
                <a:t>Название </a:t>
              </a:r>
            </a:p>
            <a:p>
              <a:r>
                <a:rPr lang="ru-RU" altLang="zh-TW" dirty="0"/>
                <a:t>ошибки</a:t>
              </a:r>
              <a:endParaRPr lang="zh-TW" altLang="en-US" dirty="0"/>
            </a:p>
          </p:txBody>
        </p:sp>
      </p:grpSp>
    </p:spTree>
  </p:cSld>
  <p:clrMapOvr>
    <a:masterClrMapping/>
  </p:clrMapOvr>
  <p:transition spd="med">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15716" name="Rectangle 1"/>
          <p:cNvSpPr>
            <a:spLocks noChangeArrowheads="1"/>
          </p:cNvSpPr>
          <p:nvPr/>
        </p:nvSpPr>
        <p:spPr bwMode="auto">
          <a:xfrm>
            <a:off x="492125" y="1043379"/>
            <a:ext cx="9413875" cy="369332"/>
          </a:xfrm>
          <a:prstGeom prst="rect">
            <a:avLst/>
          </a:prstGeom>
          <a:noFill/>
          <a:ln w="9525">
            <a:noFill/>
            <a:miter lim="800000"/>
            <a:headEnd/>
            <a:tailEnd/>
          </a:ln>
        </p:spPr>
        <p:txBody>
          <a:bodyPr anchor="ctr">
            <a:spAutoFit/>
          </a:bodyPr>
          <a:lstStyle/>
          <a:p>
            <a:pPr eaLnBrk="0" hangingPunct="0">
              <a:spcBef>
                <a:spcPct val="20000"/>
              </a:spcBef>
              <a:buFont typeface="Arial" charset="0"/>
              <a:buNone/>
            </a:pPr>
            <a:r>
              <a:rPr lang="ru-RU" dirty="0"/>
              <a:t>История аварий может содержать до 512 записей. </a:t>
            </a:r>
            <a:endParaRPr lang="zh-TW" altLang="zh-TW" dirty="0">
              <a:cs typeface="Arial" charset="0"/>
            </a:endParaRPr>
          </a:p>
        </p:txBody>
      </p:sp>
      <p:sp>
        <p:nvSpPr>
          <p:cNvPr id="7"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en-US" altLang="zh-TW" sz="3200" b="1" dirty="0">
                <a:solidFill>
                  <a:srgbClr val="0087DC"/>
                </a:solidFill>
                <a:latin typeface="微软雅黑" pitchFamily="34" charset="-122"/>
                <a:ea typeface="微軟正黑體" pitchFamily="34" charset="-120"/>
              </a:rPr>
              <a:t> </a:t>
            </a:r>
            <a:r>
              <a:rPr lang="ru-RU" altLang="zh-TW" sz="3200" b="1" dirty="0">
                <a:solidFill>
                  <a:srgbClr val="0087DC"/>
                </a:solidFill>
                <a:latin typeface="微软雅黑" pitchFamily="34" charset="-122"/>
                <a:ea typeface="微軟正黑體" pitchFamily="34" charset="-120"/>
              </a:rPr>
              <a:t>Журнал аварий</a:t>
            </a:r>
            <a:endParaRPr lang="zh-TW" altLang="en-US" sz="3200" b="1" dirty="0">
              <a:solidFill>
                <a:srgbClr val="0087DC"/>
              </a:solidFill>
              <a:latin typeface="微软雅黑" pitchFamily="34" charset="-122"/>
              <a:ea typeface="微軟正黑體" pitchFamily="34" charset="-120"/>
            </a:endParaRPr>
          </a:p>
          <a:p>
            <a:pPr algn="ctr" eaLnBrk="0" hangingPunct="0"/>
            <a:endParaRPr lang="zh-CN" altLang="en-US" sz="3200" b="1" dirty="0">
              <a:solidFill>
                <a:srgbClr val="0087DC"/>
              </a:solidFill>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4001247367"/>
              </p:ext>
            </p:extLst>
          </p:nvPr>
        </p:nvGraphicFramePr>
        <p:xfrm>
          <a:off x="1422400" y="1557338"/>
          <a:ext cx="6838949" cy="5129212"/>
        </p:xfrm>
        <a:graphic>
          <a:graphicData uri="http://schemas.openxmlformats.org/presentationml/2006/ole">
            <mc:AlternateContent xmlns:mc="http://schemas.openxmlformats.org/markup-compatibility/2006">
              <mc:Choice xmlns:v="urn:schemas-microsoft-com:vml" Requires="v">
                <p:oleObj spid="_x0000_s76832"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422400" y="1557338"/>
                        <a:ext cx="6838949" cy="5129212"/>
                      </a:xfrm>
                      <a:prstGeom prst="rect">
                        <a:avLst/>
                      </a:prstGeom>
                    </p:spPr>
                  </p:pic>
                </p:oleObj>
              </mc:Fallback>
            </mc:AlternateContent>
          </a:graphicData>
        </a:graphic>
      </p:graphicFrame>
    </p:spTree>
  </p:cSld>
  <p:clrMapOvr>
    <a:masterClrMapping/>
  </p:clrMapOvr>
  <p:transition spd="med">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F:\ЧПУ\Обучающий семинар\IMG_2017-09-28_13125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603176"/>
            <a:ext cx="8631578" cy="3957579"/>
          </a:xfrm>
          <a:prstGeom prst="rect">
            <a:avLst/>
          </a:prstGeom>
          <a:noFill/>
          <a:extLst>
            <a:ext uri="{909E8E84-426E-40DD-AFC4-6F175D3DCCD1}">
              <a14:hiddenFill xmlns:a14="http://schemas.microsoft.com/office/drawing/2010/main">
                <a:solidFill>
                  <a:srgbClr val="FFFFFF"/>
                </a:solidFill>
              </a14:hiddenFill>
            </a:ext>
          </a:extLst>
        </p:spPr>
      </p:pic>
      <p:sp>
        <p:nvSpPr>
          <p:cNvPr id="69635" name="Rectangle 2"/>
          <p:cNvSpPr>
            <a:spLocks/>
          </p:cNvSpPr>
          <p:nvPr/>
        </p:nvSpPr>
        <p:spPr bwMode="auto">
          <a:xfrm>
            <a:off x="2409825" y="193674"/>
            <a:ext cx="5735638" cy="944563"/>
          </a:xfrm>
          <a:prstGeom prst="rect">
            <a:avLst/>
          </a:prstGeom>
          <a:noFill/>
          <a:ln w="9525">
            <a:noFill/>
            <a:miter lim="800000"/>
            <a:headEnd/>
            <a:tailEnd/>
          </a:ln>
        </p:spPr>
        <p:txBody>
          <a:bodyPr/>
          <a:lstStyle/>
          <a:p>
            <a:pPr algn="ctr" eaLnBrk="0" hangingPunct="0"/>
            <a:r>
              <a:rPr lang="ru-RU" altLang="zh-CN" sz="3200" b="1" dirty="0">
                <a:solidFill>
                  <a:srgbClr val="0087DC"/>
                </a:solidFill>
                <a:latin typeface="微软雅黑" pitchFamily="34" charset="-122"/>
                <a:ea typeface="微軟正黑體" pitchFamily="34" charset="-120"/>
                <a:cs typeface="Arial" charset="0"/>
              </a:rPr>
              <a:t>ЭКРАН </a:t>
            </a:r>
            <a:r>
              <a:rPr lang="en-US" altLang="zh-CN" sz="3200" b="1" dirty="0">
                <a:solidFill>
                  <a:srgbClr val="0087DC"/>
                </a:solidFill>
                <a:latin typeface="微软雅黑" pitchFamily="34" charset="-122"/>
                <a:ea typeface="微軟正黑體" pitchFamily="34" charset="-120"/>
                <a:cs typeface="Arial" charset="0"/>
              </a:rPr>
              <a:t>GRA</a:t>
            </a:r>
            <a:endParaRPr lang="zh-CN" altLang="en-US" sz="3200" b="1" dirty="0">
              <a:solidFill>
                <a:srgbClr val="0087DC"/>
              </a:solidFill>
              <a:latin typeface="微软雅黑" pitchFamily="34" charset="-122"/>
              <a:ea typeface="微軟正黑體" pitchFamily="34" charset="-120"/>
              <a:cs typeface="Arial" charset="0"/>
            </a:endParaRPr>
          </a:p>
        </p:txBody>
      </p:sp>
      <p:sp>
        <p:nvSpPr>
          <p:cNvPr id="69636" name="Rectangle 1"/>
          <p:cNvSpPr>
            <a:spLocks noChangeArrowheads="1"/>
          </p:cNvSpPr>
          <p:nvPr/>
        </p:nvSpPr>
        <p:spPr bwMode="auto">
          <a:xfrm>
            <a:off x="570707" y="1440064"/>
            <a:ext cx="8670472" cy="707886"/>
          </a:xfrm>
          <a:prstGeom prst="rect">
            <a:avLst/>
          </a:prstGeom>
          <a:noFill/>
          <a:ln w="9525">
            <a:noFill/>
            <a:miter lim="800000"/>
            <a:headEnd/>
            <a:tailEnd/>
          </a:ln>
        </p:spPr>
        <p:txBody>
          <a:bodyPr wrap="square" anchor="ctr">
            <a:spAutoFit/>
          </a:bodyPr>
          <a:lstStyle/>
          <a:p>
            <a:r>
              <a:rPr lang="ru-RU" altLang="zh-TW" sz="2000" dirty="0">
                <a:cs typeface="Arial" charset="0"/>
              </a:rPr>
              <a:t>Экран </a:t>
            </a:r>
            <a:r>
              <a:rPr lang="en-US" altLang="zh-TW" sz="2000" dirty="0">
                <a:cs typeface="Arial" charset="0"/>
              </a:rPr>
              <a:t>GRA</a:t>
            </a:r>
            <a:r>
              <a:rPr lang="ru-RU" altLang="zh-TW" sz="2000" dirty="0">
                <a:cs typeface="Arial" charset="0"/>
              </a:rPr>
              <a:t> позволяет выполнять пред просмотр выполнения программы, а также сам процесс обработки.</a:t>
            </a:r>
            <a:r>
              <a:rPr lang="en-US" altLang="zh-TW" sz="2000" dirty="0">
                <a:cs typeface="Arial" charset="0"/>
              </a:rPr>
              <a:t> </a:t>
            </a:r>
            <a:endParaRPr lang="zh-TW" altLang="zh-TW" sz="2000" dirty="0">
              <a:cs typeface="Arial" charset="0"/>
            </a:endParaRPr>
          </a:p>
        </p:txBody>
      </p:sp>
      <p:cxnSp>
        <p:nvCxnSpPr>
          <p:cNvPr id="6" name="直線單箭頭接點 5"/>
          <p:cNvCxnSpPr/>
          <p:nvPr/>
        </p:nvCxnSpPr>
        <p:spPr bwMode="auto">
          <a:xfrm flipV="1">
            <a:off x="8136732" y="3296444"/>
            <a:ext cx="446088" cy="319088"/>
          </a:xfrm>
          <a:prstGeom prst="straightConnector1">
            <a:avLst/>
          </a:prstGeom>
          <a:ln w="57150">
            <a:solidFill>
              <a:srgbClr val="FF0000"/>
            </a:solidFill>
            <a:headEnd type="none" w="med" len="med"/>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52724802"/>
      </p:ext>
    </p:extLst>
  </p:cSld>
  <p:clrMapOvr>
    <a:masterClrMapping/>
  </p:clrMapOvr>
  <p:transition spd="med">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2"/>
          <p:cNvSpPr>
            <a:spLocks/>
          </p:cNvSpPr>
          <p:nvPr/>
        </p:nvSpPr>
        <p:spPr bwMode="auto">
          <a:xfrm>
            <a:off x="2406650" y="322262"/>
            <a:ext cx="5735638" cy="815976"/>
          </a:xfrm>
          <a:prstGeom prst="rect">
            <a:avLst/>
          </a:prstGeom>
          <a:noFill/>
          <a:ln w="9525">
            <a:noFill/>
            <a:miter lim="800000"/>
            <a:headEnd/>
            <a:tailEnd/>
          </a:ln>
        </p:spPr>
        <p:txBody>
          <a:bodyPr/>
          <a:lstStyle/>
          <a:p>
            <a:pPr algn="ctr" eaLnBrk="0" hangingPunct="0"/>
            <a:r>
              <a:rPr lang="en-US" altLang="zh-TW" sz="3600" b="1" dirty="0">
                <a:solidFill>
                  <a:srgbClr val="0087DC"/>
                </a:solidFill>
                <a:latin typeface="微软雅黑" pitchFamily="34" charset="-122"/>
                <a:ea typeface="微軟正黑體" pitchFamily="34" charset="-120"/>
                <a:cs typeface="Arial" charset="0"/>
              </a:rPr>
              <a:t> </a:t>
            </a:r>
            <a:r>
              <a:rPr lang="ru-RU" altLang="zh-TW" sz="3600" b="1" dirty="0">
                <a:solidFill>
                  <a:srgbClr val="0087DC"/>
                </a:solidFill>
                <a:latin typeface="微软雅黑" pitchFamily="34" charset="-122"/>
                <a:ea typeface="微軟正黑體" pitchFamily="34" charset="-120"/>
                <a:cs typeface="Arial" charset="0"/>
              </a:rPr>
              <a:t>Экран </a:t>
            </a:r>
            <a:r>
              <a:rPr lang="en-US" altLang="zh-TW" sz="3600" b="1" dirty="0">
                <a:solidFill>
                  <a:srgbClr val="0087DC"/>
                </a:solidFill>
                <a:latin typeface="微软雅黑" pitchFamily="34" charset="-122"/>
                <a:ea typeface="微軟正黑體" pitchFamily="34" charset="-120"/>
                <a:cs typeface="Arial" charset="0"/>
              </a:rPr>
              <a:t>GRA</a:t>
            </a:r>
            <a:endParaRPr lang="zh-TW" altLang="zh-TW" sz="3600" b="1" dirty="0">
              <a:solidFill>
                <a:srgbClr val="0087DC"/>
              </a:solidFill>
              <a:latin typeface="微软雅黑" pitchFamily="34" charset="-122"/>
              <a:ea typeface="微軟正黑體" pitchFamily="34" charset="-120"/>
              <a:cs typeface="Arial" charset="0"/>
            </a:endParaRPr>
          </a:p>
          <a:p>
            <a:pPr algn="ctr" eaLnBrk="0" hangingPunct="0"/>
            <a:endParaRPr lang="zh-CN" altLang="en-US" sz="1600" b="1" dirty="0">
              <a:solidFill>
                <a:srgbClr val="0087DC"/>
              </a:solidFill>
              <a:cs typeface="Arial" charset="0"/>
            </a:endParaRPr>
          </a:p>
        </p:txBody>
      </p:sp>
      <p:sp>
        <p:nvSpPr>
          <p:cNvPr id="104452" name="Rectangle 1"/>
          <p:cNvSpPr>
            <a:spLocks noChangeArrowheads="1"/>
          </p:cNvSpPr>
          <p:nvPr/>
        </p:nvSpPr>
        <p:spPr bwMode="auto">
          <a:xfrm>
            <a:off x="234947" y="909638"/>
            <a:ext cx="9413875" cy="1323439"/>
          </a:xfrm>
          <a:prstGeom prst="rect">
            <a:avLst/>
          </a:prstGeom>
          <a:noFill/>
          <a:ln w="9525">
            <a:noFill/>
            <a:miter lim="800000"/>
            <a:headEnd/>
            <a:tailEnd/>
          </a:ln>
        </p:spPr>
        <p:txBody>
          <a:bodyPr anchor="ctr">
            <a:spAutoFit/>
          </a:bodyPr>
          <a:lstStyle/>
          <a:p>
            <a:pPr algn="just"/>
            <a:r>
              <a:rPr lang="ru-RU" altLang="zh-TW" sz="2000" dirty="0">
                <a:cs typeface="Arial" charset="0"/>
              </a:rPr>
              <a:t>Экран </a:t>
            </a:r>
            <a:r>
              <a:rPr lang="en-US" altLang="zh-TW" sz="2000" dirty="0">
                <a:cs typeface="Arial" charset="0"/>
              </a:rPr>
              <a:t>GRA </a:t>
            </a:r>
            <a:r>
              <a:rPr lang="ru-RU" altLang="zh-TW" sz="2000" dirty="0">
                <a:cs typeface="Arial" charset="0"/>
              </a:rPr>
              <a:t>позволяет визуализировать путь прохождения инструмента во время выполнения программы. Также можно воспользоваться функцией пред просмотра результата выполнения программы.</a:t>
            </a:r>
            <a:endParaRPr lang="zh-TW" altLang="zh-TW" sz="2000" dirty="0">
              <a:cs typeface="Arial" charset="0"/>
            </a:endParaRPr>
          </a:p>
          <a:p>
            <a:pPr algn="just"/>
            <a:r>
              <a:rPr lang="en-US" altLang="zh-TW" sz="2000" b="1" dirty="0">
                <a:cs typeface="Arial" charset="0"/>
              </a:rPr>
              <a:t> </a:t>
            </a:r>
            <a:endParaRPr lang="zh-TW" altLang="zh-TW" sz="2000"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3441844378"/>
              </p:ext>
            </p:extLst>
          </p:nvPr>
        </p:nvGraphicFramePr>
        <p:xfrm>
          <a:off x="2006600" y="2006064"/>
          <a:ext cx="6265866" cy="4699400"/>
        </p:xfrm>
        <a:graphic>
          <a:graphicData uri="http://schemas.openxmlformats.org/presentationml/2006/ole">
            <mc:AlternateContent xmlns:mc="http://schemas.openxmlformats.org/markup-compatibility/2006">
              <mc:Choice xmlns:v="urn:schemas-microsoft-com:vml" Requires="v">
                <p:oleObj spid="_x0000_s75808"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006600" y="2006064"/>
                        <a:ext cx="6265866" cy="4699400"/>
                      </a:xfrm>
                      <a:prstGeom prst="rect">
                        <a:avLst/>
                      </a:prstGeom>
                    </p:spPr>
                  </p:pic>
                </p:oleObj>
              </mc:Fallback>
            </mc:AlternateContent>
          </a:graphicData>
        </a:graphic>
      </p:graphicFrame>
    </p:spTree>
  </p:cSld>
  <p:clrMapOvr>
    <a:masterClrMapping/>
  </p:clrMapOvr>
  <p:transition spd="med">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F:\ЧПУ\Обучающий семинар\IMG_2017-09-28_13125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278" y="2283862"/>
            <a:ext cx="8631578" cy="3957579"/>
          </a:xfrm>
          <a:prstGeom prst="rect">
            <a:avLst/>
          </a:prstGeom>
          <a:noFill/>
          <a:extLst>
            <a:ext uri="{909E8E84-426E-40DD-AFC4-6F175D3DCCD1}">
              <a14:hiddenFill xmlns:a14="http://schemas.microsoft.com/office/drawing/2010/main">
                <a:solidFill>
                  <a:srgbClr val="FFFFFF"/>
                </a:solidFill>
              </a14:hiddenFill>
            </a:ext>
          </a:extLst>
        </p:spPr>
      </p:pic>
      <p:sp>
        <p:nvSpPr>
          <p:cNvPr id="130050" name="Rectangle 2"/>
          <p:cNvSpPr>
            <a:spLocks/>
          </p:cNvSpPr>
          <p:nvPr/>
        </p:nvSpPr>
        <p:spPr bwMode="auto">
          <a:xfrm>
            <a:off x="2559050" y="295275"/>
            <a:ext cx="5735638" cy="725942"/>
          </a:xfrm>
          <a:prstGeom prst="rect">
            <a:avLst/>
          </a:prstGeom>
          <a:noFill/>
          <a:ln w="9525">
            <a:noFill/>
            <a:miter lim="800000"/>
            <a:headEnd/>
            <a:tailEnd/>
          </a:ln>
        </p:spPr>
        <p:txBody>
          <a:bodyPr/>
          <a:lstStyle/>
          <a:p>
            <a:pPr algn="ctr" eaLnBrk="0" hangingPunct="0"/>
            <a:r>
              <a:rPr lang="ru-RU" altLang="zh-TW" sz="4000" b="1" dirty="0">
                <a:solidFill>
                  <a:srgbClr val="0087DC"/>
                </a:solidFill>
                <a:latin typeface="微软雅黑" pitchFamily="34" charset="-122"/>
                <a:ea typeface="微軟正黑體" pitchFamily="34" charset="-120"/>
                <a:cs typeface="Arial" charset="0"/>
              </a:rPr>
              <a:t>Экран</a:t>
            </a:r>
            <a:r>
              <a:rPr lang="en-US" altLang="zh-TW" sz="4000" b="1" dirty="0">
                <a:solidFill>
                  <a:srgbClr val="0087DC"/>
                </a:solidFill>
                <a:latin typeface="微软雅黑" pitchFamily="34" charset="-122"/>
                <a:ea typeface="微軟正黑體" pitchFamily="34" charset="-120"/>
                <a:cs typeface="Arial" charset="0"/>
              </a:rPr>
              <a:t> PAR </a:t>
            </a:r>
            <a:endParaRPr lang="zh-TW" altLang="zh-TW" sz="4000" b="1" dirty="0">
              <a:solidFill>
                <a:srgbClr val="0087DC"/>
              </a:solidFill>
              <a:latin typeface="微软雅黑" pitchFamily="34" charset="-122"/>
              <a:ea typeface="微軟正黑體" pitchFamily="34" charset="-120"/>
              <a:cs typeface="Arial" charset="0"/>
            </a:endParaRPr>
          </a:p>
          <a:p>
            <a:pPr algn="ctr" eaLnBrk="0" hangingPunct="0"/>
            <a:endParaRPr lang="zh-CN" altLang="en-US" b="1" dirty="0">
              <a:solidFill>
                <a:srgbClr val="0087DC"/>
              </a:solidFill>
              <a:cs typeface="Arial" charset="0"/>
            </a:endParaRPr>
          </a:p>
        </p:txBody>
      </p:sp>
      <p:sp>
        <p:nvSpPr>
          <p:cNvPr id="130052" name="Rectangle 1"/>
          <p:cNvSpPr>
            <a:spLocks noChangeArrowheads="1"/>
          </p:cNvSpPr>
          <p:nvPr/>
        </p:nvSpPr>
        <p:spPr bwMode="auto">
          <a:xfrm>
            <a:off x="255588" y="1020741"/>
            <a:ext cx="9413875" cy="1477328"/>
          </a:xfrm>
          <a:prstGeom prst="rect">
            <a:avLst/>
          </a:prstGeom>
          <a:noFill/>
          <a:ln w="9525">
            <a:noFill/>
            <a:miter lim="800000"/>
            <a:headEnd/>
            <a:tailEnd/>
          </a:ln>
        </p:spPr>
        <p:txBody>
          <a:bodyPr anchor="ctr">
            <a:spAutoFit/>
          </a:bodyPr>
          <a:lstStyle/>
          <a:p>
            <a:r>
              <a:rPr lang="ru-RU" altLang="zh-TW" dirty="0">
                <a:cs typeface="Arial" charset="0"/>
              </a:rPr>
              <a:t>Экран PAR является основным экраном по настройке ЧПУ, и содержит полный спектр параметров для удобного управления и оптимизации установки. </a:t>
            </a:r>
            <a:r>
              <a:rPr lang="ru-RU" altLang="zh-TW" dirty="0" err="1">
                <a:cs typeface="Arial" charset="0"/>
              </a:rPr>
              <a:t>Экрна</a:t>
            </a:r>
            <a:r>
              <a:rPr lang="ru-RU" altLang="zh-TW" dirty="0">
                <a:cs typeface="Arial" charset="0"/>
              </a:rPr>
              <a:t> PAR включает в себя настройку параметров для работы, журнал инструментов, механическую обработку, шпиндель, механический, источник, компенсацию и систему:</a:t>
            </a:r>
            <a:br>
              <a:rPr lang="en-US" altLang="zh-TW" dirty="0">
                <a:cs typeface="Arial" charset="0"/>
              </a:rPr>
            </a:br>
            <a:endParaRPr lang="zh-TW" altLang="zh-TW" dirty="0">
              <a:cs typeface="Arial" charset="0"/>
            </a:endParaRPr>
          </a:p>
        </p:txBody>
      </p:sp>
      <p:cxnSp>
        <p:nvCxnSpPr>
          <p:cNvPr id="7" name="直線單箭頭接點 6"/>
          <p:cNvCxnSpPr/>
          <p:nvPr/>
        </p:nvCxnSpPr>
        <p:spPr bwMode="auto">
          <a:xfrm flipV="1">
            <a:off x="6315075" y="3402013"/>
            <a:ext cx="447675" cy="319087"/>
          </a:xfrm>
          <a:prstGeom prst="straightConnector1">
            <a:avLst/>
          </a:prstGeom>
          <a:ln w="57150">
            <a:solidFill>
              <a:srgbClr val="FF0000"/>
            </a:solidFill>
            <a:headEnd type="none" w="med" len="med"/>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med">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3123" name="Rectangle 2"/>
          <p:cNvSpPr>
            <a:spLocks/>
          </p:cNvSpPr>
          <p:nvPr/>
        </p:nvSpPr>
        <p:spPr bwMode="auto">
          <a:xfrm>
            <a:off x="2144486" y="223838"/>
            <a:ext cx="6466114" cy="723900"/>
          </a:xfrm>
          <a:prstGeom prst="rect">
            <a:avLst/>
          </a:prstGeom>
          <a:noFill/>
          <a:ln w="9525">
            <a:noFill/>
            <a:miter lim="800000"/>
            <a:headEnd/>
            <a:tailEnd/>
          </a:ln>
        </p:spPr>
        <p:txBody>
          <a:bodyPr/>
          <a:lstStyle/>
          <a:p>
            <a:pPr marL="0" lvl="2" algn="ctr" eaLnBrk="0" hangingPunct="0"/>
            <a:r>
              <a:rPr lang="ru-RU" altLang="zh-TW" sz="3200" b="1" dirty="0">
                <a:solidFill>
                  <a:srgbClr val="0087DC"/>
                </a:solidFill>
                <a:latin typeface="微软雅黑" pitchFamily="34" charset="-122"/>
                <a:ea typeface="微軟正黑體" pitchFamily="34" charset="-120"/>
                <a:cs typeface="Arial" charset="0"/>
              </a:rPr>
              <a:t>ПАРАМЕТРЫ ПРОЦЕССА</a:t>
            </a:r>
            <a:endParaRPr lang="zh-TW" altLang="zh-TW" sz="3200" b="1" dirty="0">
              <a:solidFill>
                <a:srgbClr val="0087DC"/>
              </a:solidFill>
              <a:latin typeface="微软雅黑" pitchFamily="34" charset="-122"/>
              <a:ea typeface="微軟正黑體" pitchFamily="34" charset="-120"/>
              <a:cs typeface="Arial" charset="0"/>
            </a:endParaRPr>
          </a:p>
          <a:p>
            <a:pPr marL="0" lvl="2" algn="ctr" eaLnBrk="0" hangingPunct="0"/>
            <a:endParaRPr lang="zh-TW" altLang="en-US" sz="3200" b="1" dirty="0">
              <a:solidFill>
                <a:srgbClr val="0087DC"/>
              </a:solidFill>
              <a:latin typeface="微软雅黑" pitchFamily="34" charset="-122"/>
              <a:ea typeface="微軟正黑體" pitchFamily="34" charset="-120"/>
              <a:cs typeface="Arial" charset="0"/>
            </a:endParaRPr>
          </a:p>
          <a:p>
            <a:pPr algn="ctr" eaLnBrk="0" hangingPunct="0"/>
            <a:endParaRPr lang="zh-CN" altLang="en-US" sz="3200" b="1" dirty="0">
              <a:solidFill>
                <a:srgbClr val="0087DC"/>
              </a:solidFill>
              <a:cs typeface="Arial" charset="0"/>
            </a:endParaRPr>
          </a:p>
        </p:txBody>
      </p:sp>
      <p:sp>
        <p:nvSpPr>
          <p:cNvPr id="133124" name="Rectangle 1"/>
          <p:cNvSpPr>
            <a:spLocks noChangeArrowheads="1"/>
          </p:cNvSpPr>
          <p:nvPr/>
        </p:nvSpPr>
        <p:spPr bwMode="auto">
          <a:xfrm>
            <a:off x="255588" y="948877"/>
            <a:ext cx="9413875" cy="646331"/>
          </a:xfrm>
          <a:prstGeom prst="rect">
            <a:avLst/>
          </a:prstGeom>
          <a:noFill/>
          <a:ln w="9525">
            <a:noFill/>
            <a:miter lim="800000"/>
            <a:headEnd/>
            <a:tailEnd/>
          </a:ln>
        </p:spPr>
        <p:txBody>
          <a:bodyPr anchor="ctr">
            <a:spAutoFit/>
          </a:bodyPr>
          <a:lstStyle/>
          <a:p>
            <a:r>
              <a:rPr lang="ru-RU" altLang="zh-TW" dirty="0">
                <a:cs typeface="Arial" charset="0"/>
              </a:rPr>
              <a:t>Пользователи могут настраивать скорости и времена разгона/замедления для процесса обработки</a:t>
            </a:r>
            <a:endParaRPr lang="zh-TW" altLang="zh-TW" dirty="0">
              <a:cs typeface="Arial"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540148864"/>
              </p:ext>
            </p:extLst>
          </p:nvPr>
        </p:nvGraphicFramePr>
        <p:xfrm>
          <a:off x="1923144" y="1816100"/>
          <a:ext cx="6304034" cy="4728026"/>
        </p:xfrm>
        <a:graphic>
          <a:graphicData uri="http://schemas.openxmlformats.org/presentationml/2006/ole">
            <mc:AlternateContent xmlns:mc="http://schemas.openxmlformats.org/markup-compatibility/2006">
              <mc:Choice xmlns:v="urn:schemas-microsoft-com:vml" Requires="v">
                <p:oleObj spid="_x0000_s58409"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923144" y="1816100"/>
                        <a:ext cx="6304034" cy="4728026"/>
                      </a:xfrm>
                      <a:prstGeom prst="rect">
                        <a:avLst/>
                      </a:prstGeom>
                    </p:spPr>
                  </p:pic>
                </p:oleObj>
              </mc:Fallback>
            </mc:AlternateContent>
          </a:graphicData>
        </a:graphic>
      </p:graphicFrame>
    </p:spTree>
  </p:cSld>
  <p:clrMapOvr>
    <a:masterClrMapping/>
  </p:clrMapOvr>
  <p:transition spd="med">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3123" name="Rectangle 2"/>
          <p:cNvSpPr>
            <a:spLocks/>
          </p:cNvSpPr>
          <p:nvPr/>
        </p:nvSpPr>
        <p:spPr bwMode="auto">
          <a:xfrm>
            <a:off x="2144486" y="223838"/>
            <a:ext cx="6466114" cy="723900"/>
          </a:xfrm>
          <a:prstGeom prst="rect">
            <a:avLst/>
          </a:prstGeom>
          <a:noFill/>
          <a:ln w="9525">
            <a:noFill/>
            <a:miter lim="800000"/>
            <a:headEnd/>
            <a:tailEnd/>
          </a:ln>
        </p:spPr>
        <p:txBody>
          <a:bodyPr/>
          <a:lstStyle/>
          <a:p>
            <a:pPr marL="0" lvl="2" algn="ctr" eaLnBrk="0" hangingPunct="0"/>
            <a:r>
              <a:rPr lang="ru-RU" altLang="zh-TW" sz="3200" b="1" dirty="0">
                <a:solidFill>
                  <a:srgbClr val="0087DC"/>
                </a:solidFill>
                <a:latin typeface="微软雅黑" pitchFamily="34" charset="-122"/>
                <a:ea typeface="微軟正黑體" pitchFamily="34" charset="-120"/>
                <a:cs typeface="Arial" charset="0"/>
              </a:rPr>
              <a:t>ПАРАМЕТРЫ УПРАВЛЕНИЯ</a:t>
            </a:r>
            <a:endParaRPr lang="zh-TW" altLang="zh-TW" sz="3200" b="1" dirty="0">
              <a:solidFill>
                <a:srgbClr val="0087DC"/>
              </a:solidFill>
              <a:latin typeface="微软雅黑" pitchFamily="34" charset="-122"/>
              <a:ea typeface="微軟正黑體" pitchFamily="34" charset="-120"/>
              <a:cs typeface="Arial" charset="0"/>
            </a:endParaRPr>
          </a:p>
          <a:p>
            <a:pPr marL="0" lvl="2" algn="ctr" eaLnBrk="0" hangingPunct="0"/>
            <a:endParaRPr lang="zh-TW" altLang="en-US" sz="3200" b="1" dirty="0">
              <a:solidFill>
                <a:srgbClr val="0087DC"/>
              </a:solidFill>
              <a:latin typeface="微软雅黑" pitchFamily="34" charset="-122"/>
              <a:ea typeface="微軟正黑體" pitchFamily="34" charset="-120"/>
              <a:cs typeface="Arial" charset="0"/>
            </a:endParaRPr>
          </a:p>
          <a:p>
            <a:pPr algn="ctr" eaLnBrk="0" hangingPunct="0"/>
            <a:endParaRPr lang="zh-CN" altLang="en-US" sz="3200" b="1" dirty="0">
              <a:solidFill>
                <a:srgbClr val="0087DC"/>
              </a:solidFill>
              <a:cs typeface="Arial" charset="0"/>
            </a:endParaRPr>
          </a:p>
        </p:txBody>
      </p:sp>
      <p:sp>
        <p:nvSpPr>
          <p:cNvPr id="133124" name="Rectangle 1"/>
          <p:cNvSpPr>
            <a:spLocks noChangeArrowheads="1"/>
          </p:cNvSpPr>
          <p:nvPr/>
        </p:nvSpPr>
        <p:spPr bwMode="auto">
          <a:xfrm>
            <a:off x="255588" y="886280"/>
            <a:ext cx="9413875" cy="923925"/>
          </a:xfrm>
          <a:prstGeom prst="rect">
            <a:avLst/>
          </a:prstGeom>
          <a:noFill/>
          <a:ln w="9525">
            <a:noFill/>
            <a:miter lim="800000"/>
            <a:headEnd/>
            <a:tailEnd/>
          </a:ln>
        </p:spPr>
        <p:txBody>
          <a:bodyPr anchor="ctr">
            <a:spAutoFit/>
          </a:bodyPr>
          <a:lstStyle/>
          <a:p>
            <a:r>
              <a:rPr lang="ru-RU" altLang="zh-TW" dirty="0">
                <a:cs typeface="Arial" charset="0"/>
              </a:rPr>
              <a:t>Пользователи могут комбинировать выполнение и вычисление макропрограммы в файле G-кода для дополнительных движений. Пользователи также могут управлять или выполнять выполнение макропрограммы на экране параметров операции.</a:t>
            </a:r>
            <a:endParaRPr lang="zh-TW" altLang="zh-TW"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3728567741"/>
              </p:ext>
            </p:extLst>
          </p:nvPr>
        </p:nvGraphicFramePr>
        <p:xfrm>
          <a:off x="1758383" y="1882775"/>
          <a:ext cx="6408283" cy="4806212"/>
        </p:xfrm>
        <a:graphic>
          <a:graphicData uri="http://schemas.openxmlformats.org/presentationml/2006/ole">
            <mc:AlternateContent xmlns:mc="http://schemas.openxmlformats.org/markup-compatibility/2006">
              <mc:Choice xmlns:v="urn:schemas-microsoft-com:vml" Requires="v">
                <p:oleObj spid="_x0000_s83994"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758383" y="1882775"/>
                        <a:ext cx="6408283" cy="4806212"/>
                      </a:xfrm>
                      <a:prstGeom prst="rect">
                        <a:avLst/>
                      </a:prstGeom>
                    </p:spPr>
                  </p:pic>
                </p:oleObj>
              </mc:Fallback>
            </mc:AlternateContent>
          </a:graphicData>
        </a:graphic>
      </p:graphicFrame>
    </p:spTree>
    <p:extLst>
      <p:ext uri="{BB962C8B-B14F-4D97-AF65-F5344CB8AC3E}">
        <p14:creationId xmlns:p14="http://schemas.microsoft.com/office/powerpoint/2010/main" val="3085016112"/>
      </p:ext>
    </p:extLst>
  </p:cSld>
  <p:clrMapOvr>
    <a:masterClrMapping/>
  </p:clrMapOvr>
  <p:transition spd="med">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4147" name="Rectangle 2"/>
          <p:cNvSpPr>
            <a:spLocks/>
          </p:cNvSpPr>
          <p:nvPr/>
        </p:nvSpPr>
        <p:spPr bwMode="auto">
          <a:xfrm>
            <a:off x="1981200" y="408900"/>
            <a:ext cx="7239000" cy="549950"/>
          </a:xfrm>
          <a:prstGeom prst="rect">
            <a:avLst/>
          </a:prstGeom>
          <a:noFill/>
          <a:ln w="9525">
            <a:noFill/>
            <a:miter lim="800000"/>
            <a:headEnd/>
            <a:tailEnd/>
          </a:ln>
        </p:spPr>
        <p:txBody>
          <a:bodyPr/>
          <a:lstStyle/>
          <a:p>
            <a:pPr marL="0" lvl="2" algn="ctr" eaLnBrk="0" hangingPunct="0"/>
            <a:r>
              <a:rPr lang="ru-RU" altLang="zh-TW" sz="2400" b="1" dirty="0">
                <a:solidFill>
                  <a:srgbClr val="0087DC"/>
                </a:solidFill>
                <a:latin typeface="微软雅黑" pitchFamily="34" charset="-122"/>
                <a:ea typeface="微軟正黑體" pitchFamily="34" charset="-120"/>
                <a:cs typeface="Arial" charset="0"/>
              </a:rPr>
              <a:t>ПАРАМЕТРЫ МАГАЗИНА ИНСТРУМЕНТОВ</a:t>
            </a:r>
            <a:endParaRPr lang="zh-TW" altLang="zh-TW" sz="2400" b="1" dirty="0">
              <a:solidFill>
                <a:srgbClr val="0087DC"/>
              </a:solidFill>
              <a:latin typeface="微软雅黑" pitchFamily="34" charset="-122"/>
              <a:ea typeface="微軟正黑體" pitchFamily="34" charset="-120"/>
              <a:cs typeface="Arial" charset="0"/>
            </a:endParaRPr>
          </a:p>
          <a:p>
            <a:pPr marL="0" lvl="2" algn="ctr" eaLnBrk="0" hangingPunct="0"/>
            <a:endParaRPr lang="zh-TW" altLang="en-US" sz="2400" b="1" dirty="0">
              <a:solidFill>
                <a:srgbClr val="0087DC"/>
              </a:solidFill>
              <a:latin typeface="微软雅黑" pitchFamily="34" charset="-122"/>
              <a:ea typeface="微軟正黑體" pitchFamily="34" charset="-120"/>
              <a:cs typeface="Arial" charset="0"/>
            </a:endParaRPr>
          </a:p>
          <a:p>
            <a:pPr algn="ctr" eaLnBrk="0" hangingPunct="0"/>
            <a:endParaRPr lang="zh-CN" altLang="en-US" sz="2400" b="1" dirty="0">
              <a:solidFill>
                <a:srgbClr val="0087DC"/>
              </a:solidFill>
              <a:cs typeface="Arial" charset="0"/>
            </a:endParaRPr>
          </a:p>
        </p:txBody>
      </p:sp>
      <p:sp>
        <p:nvSpPr>
          <p:cNvPr id="134148" name="Rectangle 1"/>
          <p:cNvSpPr>
            <a:spLocks noChangeArrowheads="1"/>
          </p:cNvSpPr>
          <p:nvPr/>
        </p:nvSpPr>
        <p:spPr bwMode="auto">
          <a:xfrm>
            <a:off x="255588" y="960083"/>
            <a:ext cx="9413875" cy="646331"/>
          </a:xfrm>
          <a:prstGeom prst="rect">
            <a:avLst/>
          </a:prstGeom>
          <a:noFill/>
          <a:ln w="9525">
            <a:noFill/>
            <a:miter lim="800000"/>
            <a:headEnd/>
            <a:tailEnd/>
          </a:ln>
        </p:spPr>
        <p:txBody>
          <a:bodyPr anchor="ctr">
            <a:spAutoFit/>
          </a:bodyPr>
          <a:lstStyle/>
          <a:p>
            <a:pPr algn="just"/>
            <a:r>
              <a:rPr lang="ru-RU" altLang="zh-TW" dirty="0">
                <a:cs typeface="Arial" charset="0"/>
              </a:rPr>
              <a:t>Параметры магазина инструментов задают соответствующие функции магазина инструментов, включая его тип, количество и </a:t>
            </a:r>
            <a:r>
              <a:rPr lang="ru-RU" altLang="zh-TW" dirty="0" err="1">
                <a:cs typeface="Arial" charset="0"/>
              </a:rPr>
              <a:t>тд</a:t>
            </a:r>
            <a:endParaRPr lang="zh-TW" altLang="zh-TW"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1944356421"/>
              </p:ext>
            </p:extLst>
          </p:nvPr>
        </p:nvGraphicFramePr>
        <p:xfrm>
          <a:off x="1510129" y="1655936"/>
          <a:ext cx="6703862" cy="5027896"/>
        </p:xfrm>
        <a:graphic>
          <a:graphicData uri="http://schemas.openxmlformats.org/presentationml/2006/ole">
            <mc:AlternateContent xmlns:mc="http://schemas.openxmlformats.org/markup-compatibility/2006">
              <mc:Choice xmlns:v="urn:schemas-microsoft-com:vml" Requires="v">
                <p:oleObj spid="_x0000_s59433"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510129" y="1655936"/>
                        <a:ext cx="6703862" cy="5027896"/>
                      </a:xfrm>
                      <a:prstGeom prst="rect">
                        <a:avLst/>
                      </a:prstGeom>
                    </p:spPr>
                  </p:pic>
                </p:oleObj>
              </mc:Fallback>
            </mc:AlternateContent>
          </a:graphicData>
        </a:graphic>
      </p:graphicFrame>
    </p:spTree>
  </p:cSld>
  <p:clrMapOvr>
    <a:masterClrMapping/>
  </p:clrMapOvr>
  <p:transition spd="med">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4147" name="Rectangle 2"/>
          <p:cNvSpPr>
            <a:spLocks/>
          </p:cNvSpPr>
          <p:nvPr/>
        </p:nvSpPr>
        <p:spPr bwMode="auto">
          <a:xfrm>
            <a:off x="1981200" y="408900"/>
            <a:ext cx="7239000" cy="549950"/>
          </a:xfrm>
          <a:prstGeom prst="rect">
            <a:avLst/>
          </a:prstGeom>
          <a:noFill/>
          <a:ln w="9525">
            <a:noFill/>
            <a:miter lim="800000"/>
            <a:headEnd/>
            <a:tailEnd/>
          </a:ln>
        </p:spPr>
        <p:txBody>
          <a:bodyPr/>
          <a:lstStyle/>
          <a:p>
            <a:pPr marL="0" lvl="2" algn="ctr" eaLnBrk="0" hangingPunct="0"/>
            <a:r>
              <a:rPr lang="ru-RU" altLang="zh-TW" sz="2800" b="1" dirty="0">
                <a:solidFill>
                  <a:srgbClr val="0087DC"/>
                </a:solidFill>
                <a:latin typeface="微软雅黑" pitchFamily="34" charset="-122"/>
                <a:ea typeface="微軟正黑體" pitchFamily="34" charset="-120"/>
                <a:cs typeface="Arial" charset="0"/>
              </a:rPr>
              <a:t>ПАРАМЕТРЫ ШПИНДЕЛЯ</a:t>
            </a:r>
            <a:endParaRPr lang="zh-TW" altLang="en-US" sz="2800" b="1" dirty="0">
              <a:solidFill>
                <a:srgbClr val="0087DC"/>
              </a:solidFill>
              <a:latin typeface="微软雅黑" pitchFamily="34" charset="-122"/>
              <a:ea typeface="微軟正黑體" pitchFamily="34" charset="-120"/>
              <a:cs typeface="Arial" charset="0"/>
            </a:endParaRPr>
          </a:p>
          <a:p>
            <a:pPr algn="ctr" eaLnBrk="0" hangingPunct="0"/>
            <a:endParaRPr lang="zh-CN" altLang="en-US" sz="2800" b="1" dirty="0">
              <a:solidFill>
                <a:srgbClr val="0087DC"/>
              </a:solidFill>
              <a:cs typeface="Arial" charset="0"/>
            </a:endParaRPr>
          </a:p>
        </p:txBody>
      </p:sp>
      <p:sp>
        <p:nvSpPr>
          <p:cNvPr id="134148" name="Rectangle 1"/>
          <p:cNvSpPr>
            <a:spLocks noChangeArrowheads="1"/>
          </p:cNvSpPr>
          <p:nvPr/>
        </p:nvSpPr>
        <p:spPr bwMode="auto">
          <a:xfrm>
            <a:off x="255588" y="960083"/>
            <a:ext cx="9413875" cy="646331"/>
          </a:xfrm>
          <a:prstGeom prst="rect">
            <a:avLst/>
          </a:prstGeom>
          <a:noFill/>
          <a:ln w="9525">
            <a:noFill/>
            <a:miter lim="800000"/>
            <a:headEnd/>
            <a:tailEnd/>
          </a:ln>
        </p:spPr>
        <p:txBody>
          <a:bodyPr anchor="ctr">
            <a:spAutoFit/>
          </a:bodyPr>
          <a:lstStyle/>
          <a:p>
            <a:pPr algn="just"/>
            <a:r>
              <a:rPr lang="ru-RU" altLang="zh-TW" dirty="0">
                <a:cs typeface="Arial" charset="0"/>
              </a:rPr>
              <a:t>Настройка типа шпинделя по источнику задания, энкодера и механической КП (при наличии).</a:t>
            </a:r>
            <a:endParaRPr lang="zh-TW" altLang="zh-TW"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1359656301"/>
              </p:ext>
            </p:extLst>
          </p:nvPr>
        </p:nvGraphicFramePr>
        <p:xfrm>
          <a:off x="1651000" y="1463674"/>
          <a:ext cx="6972300" cy="5229225"/>
        </p:xfrm>
        <a:graphic>
          <a:graphicData uri="http://schemas.openxmlformats.org/presentationml/2006/ole">
            <mc:AlternateContent xmlns:mc="http://schemas.openxmlformats.org/markup-compatibility/2006">
              <mc:Choice xmlns:v="urn:schemas-microsoft-com:vml" Requires="v">
                <p:oleObj spid="_x0000_s85018"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651000" y="1463674"/>
                        <a:ext cx="6972300" cy="5229225"/>
                      </a:xfrm>
                      <a:prstGeom prst="rect">
                        <a:avLst/>
                      </a:prstGeom>
                    </p:spPr>
                  </p:pic>
                </p:oleObj>
              </mc:Fallback>
            </mc:AlternateContent>
          </a:graphicData>
        </a:graphic>
      </p:graphicFrame>
    </p:spTree>
    <p:extLst>
      <p:ext uri="{BB962C8B-B14F-4D97-AF65-F5344CB8AC3E}">
        <p14:creationId xmlns:p14="http://schemas.microsoft.com/office/powerpoint/2010/main" val="1431372164"/>
      </p:ext>
    </p:extLst>
  </p:cSld>
  <p:clrMapOvr>
    <a:masterClrMapping/>
  </p:clrMapOvr>
  <p:transition spd="med">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5171"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ru-RU" altLang="zh-TW" sz="3200" b="1" dirty="0">
                <a:solidFill>
                  <a:srgbClr val="0087DC"/>
                </a:solidFill>
                <a:latin typeface="微软雅黑" pitchFamily="34" charset="-122"/>
                <a:ea typeface="微軟正黑體" pitchFamily="34" charset="-120"/>
                <a:cs typeface="Arial" charset="0"/>
              </a:rPr>
              <a:t>ПАРАМЕТРЫ СТАНКА</a:t>
            </a:r>
            <a:endParaRPr lang="zh-TW" altLang="zh-TW" sz="3200" b="1" dirty="0">
              <a:solidFill>
                <a:srgbClr val="0087DC"/>
              </a:solidFill>
              <a:latin typeface="微软雅黑" pitchFamily="34" charset="-122"/>
              <a:ea typeface="微軟正黑體" pitchFamily="34" charset="-120"/>
              <a:cs typeface="Arial" charset="0"/>
            </a:endParaRPr>
          </a:p>
          <a:p>
            <a:pPr marL="0" lvl="2" algn="ctr" eaLnBrk="0" hangingPunct="0"/>
            <a:endParaRPr lang="zh-TW" altLang="en-US" sz="3200" b="1" dirty="0">
              <a:solidFill>
                <a:srgbClr val="0087DC"/>
              </a:solidFill>
              <a:latin typeface="微软雅黑" pitchFamily="34" charset="-122"/>
              <a:ea typeface="微軟正黑體" pitchFamily="34" charset="-120"/>
              <a:cs typeface="Arial" charset="0"/>
            </a:endParaRPr>
          </a:p>
          <a:p>
            <a:pPr algn="ctr" eaLnBrk="0" hangingPunct="0"/>
            <a:endParaRPr lang="zh-CN" altLang="en-US" sz="3200" b="1" dirty="0">
              <a:solidFill>
                <a:srgbClr val="0087DC"/>
              </a:solidFill>
              <a:cs typeface="Arial" charset="0"/>
            </a:endParaRPr>
          </a:p>
        </p:txBody>
      </p:sp>
      <p:sp>
        <p:nvSpPr>
          <p:cNvPr id="135172" name="Rectangle 1"/>
          <p:cNvSpPr>
            <a:spLocks noChangeArrowheads="1"/>
          </p:cNvSpPr>
          <p:nvPr/>
        </p:nvSpPr>
        <p:spPr bwMode="auto">
          <a:xfrm>
            <a:off x="284163" y="830609"/>
            <a:ext cx="9413875" cy="646331"/>
          </a:xfrm>
          <a:prstGeom prst="rect">
            <a:avLst/>
          </a:prstGeom>
          <a:noFill/>
          <a:ln w="9525">
            <a:noFill/>
            <a:miter lim="800000"/>
            <a:headEnd/>
            <a:tailEnd/>
          </a:ln>
        </p:spPr>
        <p:txBody>
          <a:bodyPr anchor="ctr">
            <a:spAutoFit/>
          </a:bodyPr>
          <a:lstStyle/>
          <a:p>
            <a:r>
              <a:rPr lang="ru-RU" altLang="zh-TW" dirty="0">
                <a:cs typeface="Arial" charset="0"/>
              </a:rPr>
              <a:t>Основные параметры для первоначальной установки – содержат данные о редукторе, ШВП и т.д.</a:t>
            </a:r>
            <a:endParaRPr lang="zh-TW" altLang="zh-TW"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110249103"/>
              </p:ext>
            </p:extLst>
          </p:nvPr>
        </p:nvGraphicFramePr>
        <p:xfrm>
          <a:off x="1509258" y="1476940"/>
          <a:ext cx="6879772" cy="5159829"/>
        </p:xfrm>
        <a:graphic>
          <a:graphicData uri="http://schemas.openxmlformats.org/presentationml/2006/ole">
            <mc:AlternateContent xmlns:mc="http://schemas.openxmlformats.org/markup-compatibility/2006">
              <mc:Choice xmlns:v="urn:schemas-microsoft-com:vml" Requires="v">
                <p:oleObj spid="_x0000_s60457"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509258" y="1476940"/>
                        <a:ext cx="6879772" cy="5159829"/>
                      </a:xfrm>
                      <a:prstGeom prst="rect">
                        <a:avLst/>
                      </a:prstGeom>
                    </p:spPr>
                  </p:pic>
                </p:oleObj>
              </mc:Fallback>
            </mc:AlternateContent>
          </a:graphicData>
        </a:graphic>
      </p:graphicFrame>
    </p:spTree>
  </p:cSld>
  <p:clrMapOvr>
    <a:masterClrMapping/>
  </p:clrMapOvr>
  <p:transition spd="med">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6195" name="Rectangle 2"/>
          <p:cNvSpPr>
            <a:spLocks/>
          </p:cNvSpPr>
          <p:nvPr/>
        </p:nvSpPr>
        <p:spPr bwMode="auto">
          <a:xfrm>
            <a:off x="1959429" y="376242"/>
            <a:ext cx="7475084" cy="723900"/>
          </a:xfrm>
          <a:prstGeom prst="rect">
            <a:avLst/>
          </a:prstGeom>
          <a:noFill/>
          <a:ln w="9525">
            <a:noFill/>
            <a:miter lim="800000"/>
            <a:headEnd/>
            <a:tailEnd/>
          </a:ln>
        </p:spPr>
        <p:txBody>
          <a:bodyPr/>
          <a:lstStyle/>
          <a:p>
            <a:pPr marL="0" lvl="2" algn="ctr" eaLnBrk="0" hangingPunct="0"/>
            <a:r>
              <a:rPr lang="ru-RU" altLang="zh-TW" sz="2800" b="1" dirty="0">
                <a:solidFill>
                  <a:srgbClr val="0087DC"/>
                </a:solidFill>
                <a:latin typeface="微软雅黑" pitchFamily="34" charset="-122"/>
                <a:ea typeface="微軟正黑體" pitchFamily="34" charset="-120"/>
                <a:cs typeface="Arial" charset="0"/>
              </a:rPr>
              <a:t>ПАРАМЕТРЫ ИСХОДНОЙ ПОЗИЦИИ</a:t>
            </a:r>
            <a:endParaRPr lang="zh-TW" altLang="zh-TW" sz="2800" b="1" dirty="0">
              <a:solidFill>
                <a:srgbClr val="0087DC"/>
              </a:solidFill>
              <a:latin typeface="微软雅黑" pitchFamily="34" charset="-122"/>
              <a:ea typeface="微軟正黑體" pitchFamily="34" charset="-120"/>
              <a:cs typeface="Arial" charset="0"/>
            </a:endParaRPr>
          </a:p>
          <a:p>
            <a:pPr marL="0" lvl="2" algn="ctr" eaLnBrk="0" hangingPunct="0"/>
            <a:endParaRPr lang="zh-TW" altLang="en-US" sz="2800" b="1" dirty="0">
              <a:solidFill>
                <a:srgbClr val="0087DC"/>
              </a:solidFill>
              <a:latin typeface="微软雅黑" pitchFamily="34" charset="-122"/>
              <a:ea typeface="微軟正黑體" pitchFamily="34" charset="-120"/>
              <a:cs typeface="Arial" charset="0"/>
            </a:endParaRPr>
          </a:p>
          <a:p>
            <a:pPr algn="ctr" eaLnBrk="0" hangingPunct="0"/>
            <a:endParaRPr lang="zh-CN" altLang="en-US" sz="2800" b="1" dirty="0">
              <a:solidFill>
                <a:srgbClr val="0087DC"/>
              </a:solidFill>
              <a:cs typeface="Arial" charset="0"/>
            </a:endParaRPr>
          </a:p>
        </p:txBody>
      </p:sp>
      <p:sp>
        <p:nvSpPr>
          <p:cNvPr id="136196" name="Rectangle 1"/>
          <p:cNvSpPr>
            <a:spLocks noChangeArrowheads="1"/>
          </p:cNvSpPr>
          <p:nvPr/>
        </p:nvSpPr>
        <p:spPr bwMode="auto">
          <a:xfrm>
            <a:off x="284163" y="954594"/>
            <a:ext cx="9413875" cy="369332"/>
          </a:xfrm>
          <a:prstGeom prst="rect">
            <a:avLst/>
          </a:prstGeom>
          <a:noFill/>
          <a:ln w="9525">
            <a:noFill/>
            <a:miter lim="800000"/>
            <a:headEnd/>
            <a:tailEnd/>
          </a:ln>
        </p:spPr>
        <p:txBody>
          <a:bodyPr anchor="ctr">
            <a:spAutoFit/>
          </a:bodyPr>
          <a:lstStyle/>
          <a:p>
            <a:r>
              <a:rPr lang="ru-RU" altLang="zh-TW" dirty="0">
                <a:cs typeface="Arial" charset="0"/>
              </a:rPr>
              <a:t>Настройка способа возврата в исходную позицию.</a:t>
            </a:r>
            <a:endParaRPr lang="zh-TW" altLang="zh-TW"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3201063176"/>
              </p:ext>
            </p:extLst>
          </p:nvPr>
        </p:nvGraphicFramePr>
        <p:xfrm>
          <a:off x="1474107" y="1366838"/>
          <a:ext cx="7033986" cy="5275490"/>
        </p:xfrm>
        <a:graphic>
          <a:graphicData uri="http://schemas.openxmlformats.org/presentationml/2006/ole">
            <mc:AlternateContent xmlns:mc="http://schemas.openxmlformats.org/markup-compatibility/2006">
              <mc:Choice xmlns:v="urn:schemas-microsoft-com:vml" Requires="v">
                <p:oleObj spid="_x0000_s61481"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474107" y="1366838"/>
                        <a:ext cx="7033986" cy="5275490"/>
                      </a:xfrm>
                      <a:prstGeom prst="rect">
                        <a:avLst/>
                      </a:prstGeom>
                    </p:spPr>
                  </p:pic>
                </p:oleObj>
              </mc:Fallback>
            </mc:AlternateContent>
          </a:graphicData>
        </a:graphic>
      </p:graphicFrame>
    </p:spTree>
  </p:cSld>
  <p:clrMapOvr>
    <a:masterClrMapping/>
  </p:clrMapOvr>
  <p:transition spd="med">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7219"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ru-RU" altLang="zh-TW" sz="3200" b="1" dirty="0">
                <a:solidFill>
                  <a:srgbClr val="0087DC"/>
                </a:solidFill>
                <a:latin typeface="微软雅黑" pitchFamily="34" charset="-122"/>
                <a:ea typeface="微軟正黑體" pitchFamily="34" charset="-120"/>
                <a:cs typeface="Arial" charset="0"/>
              </a:rPr>
              <a:t>СЕТЕВЫЕ НАСТРОЙКИ</a:t>
            </a:r>
            <a:endParaRPr lang="zh-TW" altLang="zh-TW" sz="3200" b="1" dirty="0">
              <a:solidFill>
                <a:srgbClr val="0087DC"/>
              </a:solidFill>
              <a:latin typeface="微软雅黑" pitchFamily="34" charset="-122"/>
              <a:ea typeface="微軟正黑體" pitchFamily="34" charset="-120"/>
              <a:cs typeface="Arial" charset="0"/>
            </a:endParaRPr>
          </a:p>
          <a:p>
            <a:pPr marL="0" lvl="2" algn="ctr" eaLnBrk="0" hangingPunct="0"/>
            <a:endParaRPr lang="zh-TW" altLang="en-US" sz="3200" b="1" dirty="0">
              <a:solidFill>
                <a:srgbClr val="0087DC"/>
              </a:solidFill>
              <a:latin typeface="微软雅黑" pitchFamily="34" charset="-122"/>
              <a:ea typeface="微軟正黑體" pitchFamily="34" charset="-120"/>
              <a:cs typeface="Arial" charset="0"/>
            </a:endParaRPr>
          </a:p>
          <a:p>
            <a:pPr algn="ctr" eaLnBrk="0" hangingPunct="0"/>
            <a:endParaRPr lang="zh-CN" altLang="en-US" sz="3200" b="1" dirty="0">
              <a:solidFill>
                <a:srgbClr val="0087DC"/>
              </a:solidFill>
              <a:cs typeface="Arial" charset="0"/>
            </a:endParaRPr>
          </a:p>
        </p:txBody>
      </p:sp>
      <p:sp>
        <p:nvSpPr>
          <p:cNvPr id="137220" name="Rectangle 1"/>
          <p:cNvSpPr>
            <a:spLocks noChangeArrowheads="1"/>
          </p:cNvSpPr>
          <p:nvPr/>
        </p:nvSpPr>
        <p:spPr bwMode="auto">
          <a:xfrm>
            <a:off x="284163" y="904380"/>
            <a:ext cx="9413875" cy="923330"/>
          </a:xfrm>
          <a:prstGeom prst="rect">
            <a:avLst/>
          </a:prstGeom>
          <a:noFill/>
          <a:ln w="9525">
            <a:noFill/>
            <a:miter lim="800000"/>
            <a:headEnd/>
            <a:tailEnd/>
          </a:ln>
        </p:spPr>
        <p:txBody>
          <a:bodyPr anchor="ctr">
            <a:spAutoFit/>
          </a:bodyPr>
          <a:lstStyle/>
          <a:p>
            <a:pPr algn="just"/>
            <a:r>
              <a:rPr lang="ru-RU" altLang="zh-TW" dirty="0">
                <a:cs typeface="Arial" charset="0"/>
              </a:rPr>
              <a:t>Для диспута к ЧПУ по сети </a:t>
            </a:r>
            <a:r>
              <a:rPr lang="en-US" altLang="zh-TW" dirty="0">
                <a:cs typeface="Arial" charset="0"/>
              </a:rPr>
              <a:t>Ethernet </a:t>
            </a:r>
            <a:r>
              <a:rPr lang="ru-RU" altLang="zh-TW" dirty="0">
                <a:cs typeface="Arial" charset="0"/>
              </a:rPr>
              <a:t>необходимо настройки </a:t>
            </a:r>
            <a:r>
              <a:rPr lang="en-US" altLang="zh-TW" dirty="0">
                <a:cs typeface="Arial" charset="0"/>
              </a:rPr>
              <a:t>IP</a:t>
            </a:r>
            <a:r>
              <a:rPr lang="ru-RU" altLang="zh-TW" dirty="0">
                <a:cs typeface="Arial" charset="0"/>
              </a:rPr>
              <a:t> адрес или же включить функцию </a:t>
            </a:r>
            <a:r>
              <a:rPr lang="en-US" altLang="zh-TW" dirty="0">
                <a:cs typeface="Arial" charset="0"/>
              </a:rPr>
              <a:t>DHCP (</a:t>
            </a:r>
            <a:r>
              <a:rPr lang="ru-RU" altLang="zh-TW" dirty="0">
                <a:cs typeface="Arial" charset="0"/>
              </a:rPr>
              <a:t>при наличии роутера). Далее необходимо ввести </a:t>
            </a:r>
            <a:r>
              <a:rPr lang="en-US" altLang="zh-TW" dirty="0">
                <a:cs typeface="Arial" charset="0"/>
              </a:rPr>
              <a:t>IP</a:t>
            </a:r>
            <a:r>
              <a:rPr lang="ru-RU" altLang="zh-TW" dirty="0">
                <a:cs typeface="Arial" charset="0"/>
              </a:rPr>
              <a:t> адрес ПК, чтобы разрешить подключение данного ПК к ЧПУ</a:t>
            </a:r>
            <a:endParaRPr lang="zh-TW" altLang="zh-TW"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3196615006"/>
              </p:ext>
            </p:extLst>
          </p:nvPr>
        </p:nvGraphicFramePr>
        <p:xfrm>
          <a:off x="2298700" y="1944688"/>
          <a:ext cx="6375399" cy="4781549"/>
        </p:xfrm>
        <a:graphic>
          <a:graphicData uri="http://schemas.openxmlformats.org/presentationml/2006/ole">
            <mc:AlternateContent xmlns:mc="http://schemas.openxmlformats.org/markup-compatibility/2006">
              <mc:Choice xmlns:v="urn:schemas-microsoft-com:vml" Requires="v">
                <p:oleObj spid="_x0000_s86041"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298700" y="1944688"/>
                        <a:ext cx="6375399" cy="4781549"/>
                      </a:xfrm>
                      <a:prstGeom prst="rect">
                        <a:avLst/>
                      </a:prstGeom>
                    </p:spPr>
                  </p:pic>
                </p:oleObj>
              </mc:Fallback>
            </mc:AlternateContent>
          </a:graphicData>
        </a:graphic>
      </p:graphicFrame>
    </p:spTree>
    <p:extLst>
      <p:ext uri="{BB962C8B-B14F-4D97-AF65-F5344CB8AC3E}">
        <p14:creationId xmlns:p14="http://schemas.microsoft.com/office/powerpoint/2010/main" val="991683400"/>
      </p:ext>
    </p:extLst>
  </p:cSld>
  <p:clrMapOvr>
    <a:masterClrMapping/>
  </p:clrMapOvr>
  <p:transition spd="med">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7219" name="Rectangle 2"/>
          <p:cNvSpPr>
            <a:spLocks/>
          </p:cNvSpPr>
          <p:nvPr/>
        </p:nvSpPr>
        <p:spPr bwMode="auto">
          <a:xfrm>
            <a:off x="2609850" y="223838"/>
            <a:ext cx="6635750" cy="723900"/>
          </a:xfrm>
          <a:prstGeom prst="rect">
            <a:avLst/>
          </a:prstGeom>
          <a:noFill/>
          <a:ln w="9525">
            <a:noFill/>
            <a:miter lim="800000"/>
            <a:headEnd/>
            <a:tailEnd/>
          </a:ln>
        </p:spPr>
        <p:txBody>
          <a:bodyPr/>
          <a:lstStyle/>
          <a:p>
            <a:pPr marL="0" lvl="2" algn="ctr" eaLnBrk="0" hangingPunct="0"/>
            <a:r>
              <a:rPr lang="ru-RU" altLang="zh-TW" sz="3200" b="1" dirty="0">
                <a:solidFill>
                  <a:srgbClr val="0087DC"/>
                </a:solidFill>
                <a:latin typeface="微软雅黑" pitchFamily="34" charset="-122"/>
                <a:ea typeface="微軟正黑體" pitchFamily="34" charset="-120"/>
                <a:cs typeface="Arial" charset="0"/>
              </a:rPr>
              <a:t>ПАРАМЕТРЫ КОМПЕНСАЦИИ</a:t>
            </a:r>
            <a:endParaRPr lang="zh-TW" altLang="zh-TW" sz="3200" b="1" dirty="0">
              <a:solidFill>
                <a:srgbClr val="0087DC"/>
              </a:solidFill>
              <a:latin typeface="微软雅黑" pitchFamily="34" charset="-122"/>
              <a:ea typeface="微軟正黑體" pitchFamily="34" charset="-120"/>
              <a:cs typeface="Arial" charset="0"/>
            </a:endParaRPr>
          </a:p>
          <a:p>
            <a:pPr marL="0" lvl="2" algn="ctr" eaLnBrk="0" hangingPunct="0"/>
            <a:endParaRPr lang="zh-TW" altLang="en-US" sz="3200" b="1" dirty="0">
              <a:solidFill>
                <a:srgbClr val="0087DC"/>
              </a:solidFill>
              <a:latin typeface="微软雅黑" pitchFamily="34" charset="-122"/>
              <a:ea typeface="微軟正黑體" pitchFamily="34" charset="-120"/>
              <a:cs typeface="Arial" charset="0"/>
            </a:endParaRPr>
          </a:p>
          <a:p>
            <a:pPr algn="ctr" eaLnBrk="0" hangingPunct="0"/>
            <a:endParaRPr lang="zh-CN" altLang="en-US" sz="3200" b="1" dirty="0">
              <a:solidFill>
                <a:srgbClr val="0087DC"/>
              </a:solidFill>
              <a:cs typeface="Arial" charset="0"/>
            </a:endParaRPr>
          </a:p>
        </p:txBody>
      </p:sp>
      <p:sp>
        <p:nvSpPr>
          <p:cNvPr id="137220" name="Rectangle 1"/>
          <p:cNvSpPr>
            <a:spLocks noChangeArrowheads="1"/>
          </p:cNvSpPr>
          <p:nvPr/>
        </p:nvSpPr>
        <p:spPr bwMode="auto">
          <a:xfrm>
            <a:off x="284163" y="993280"/>
            <a:ext cx="9413875" cy="923330"/>
          </a:xfrm>
          <a:prstGeom prst="rect">
            <a:avLst/>
          </a:prstGeom>
          <a:noFill/>
          <a:ln w="9525">
            <a:noFill/>
            <a:miter lim="800000"/>
            <a:headEnd/>
            <a:tailEnd/>
          </a:ln>
        </p:spPr>
        <p:txBody>
          <a:bodyPr anchor="ctr">
            <a:spAutoFit/>
          </a:bodyPr>
          <a:lstStyle/>
          <a:p>
            <a:pPr algn="just"/>
            <a:r>
              <a:rPr lang="ru-RU" altLang="zh-TW" dirty="0">
                <a:cs typeface="Arial" charset="0"/>
              </a:rPr>
              <a:t>Параметр компенсации устанавливает соответствующие данные для компенсации ошибок, вызванных механическими факторами во время работы станка. То есть компенсация делается системой управления с учетом характеристик станка</a:t>
            </a:r>
            <a:endParaRPr lang="zh-TW" altLang="zh-TW" dirty="0">
              <a:cs typeface="Arial"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2384549350"/>
              </p:ext>
            </p:extLst>
          </p:nvPr>
        </p:nvGraphicFramePr>
        <p:xfrm>
          <a:off x="2374900" y="2113460"/>
          <a:ext cx="5997906" cy="4498430"/>
        </p:xfrm>
        <a:graphic>
          <a:graphicData uri="http://schemas.openxmlformats.org/presentationml/2006/ole">
            <mc:AlternateContent xmlns:mc="http://schemas.openxmlformats.org/markup-compatibility/2006">
              <mc:Choice xmlns:v="urn:schemas-microsoft-com:vml" Requires="v">
                <p:oleObj spid="_x0000_s87064"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374900" y="2113460"/>
                        <a:ext cx="5997906" cy="4498430"/>
                      </a:xfrm>
                      <a:prstGeom prst="rect">
                        <a:avLst/>
                      </a:prstGeom>
                    </p:spPr>
                  </p:pic>
                </p:oleObj>
              </mc:Fallback>
            </mc:AlternateContent>
          </a:graphicData>
        </a:graphic>
      </p:graphicFrame>
    </p:spTree>
    <p:extLst>
      <p:ext uri="{BB962C8B-B14F-4D97-AF65-F5344CB8AC3E}">
        <p14:creationId xmlns:p14="http://schemas.microsoft.com/office/powerpoint/2010/main" val="2301486012"/>
      </p:ext>
    </p:extLst>
  </p:cSld>
  <p:clrMapOvr>
    <a:masterClrMapping/>
  </p:clrMapOvr>
  <p:transition spd="med">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7219" name="Rectangle 2"/>
          <p:cNvSpPr>
            <a:spLocks/>
          </p:cNvSpPr>
          <p:nvPr/>
        </p:nvSpPr>
        <p:spPr bwMode="auto">
          <a:xfrm>
            <a:off x="2609850" y="223838"/>
            <a:ext cx="6635750" cy="723900"/>
          </a:xfrm>
          <a:prstGeom prst="rect">
            <a:avLst/>
          </a:prstGeom>
          <a:noFill/>
          <a:ln w="9525">
            <a:noFill/>
            <a:miter lim="800000"/>
            <a:headEnd/>
            <a:tailEnd/>
          </a:ln>
        </p:spPr>
        <p:txBody>
          <a:bodyPr/>
          <a:lstStyle/>
          <a:p>
            <a:pPr marL="0" lvl="2" algn="ctr" eaLnBrk="0" hangingPunct="0"/>
            <a:r>
              <a:rPr lang="ru-RU" altLang="zh-TW" sz="3200" b="1" dirty="0">
                <a:solidFill>
                  <a:srgbClr val="0087DC"/>
                </a:solidFill>
                <a:latin typeface="微软雅黑" pitchFamily="34" charset="-122"/>
                <a:ea typeface="微軟正黑體" pitchFamily="34" charset="-120"/>
                <a:cs typeface="Arial" charset="0"/>
              </a:rPr>
              <a:t>СИСТЕМНЫЕ НАСТРОЙКИ</a:t>
            </a:r>
            <a:endParaRPr lang="zh-TW" altLang="zh-TW" sz="3200" b="1" dirty="0">
              <a:solidFill>
                <a:srgbClr val="0087DC"/>
              </a:solidFill>
              <a:latin typeface="微软雅黑" pitchFamily="34" charset="-122"/>
              <a:ea typeface="微軟正黑體" pitchFamily="34" charset="-120"/>
              <a:cs typeface="Arial" charset="0"/>
            </a:endParaRPr>
          </a:p>
          <a:p>
            <a:pPr marL="0" lvl="2" algn="ctr" eaLnBrk="0" hangingPunct="0"/>
            <a:endParaRPr lang="zh-TW" altLang="en-US" sz="3200" b="1" dirty="0">
              <a:solidFill>
                <a:srgbClr val="0087DC"/>
              </a:solidFill>
              <a:latin typeface="微软雅黑" pitchFamily="34" charset="-122"/>
              <a:ea typeface="微軟正黑體" pitchFamily="34" charset="-120"/>
              <a:cs typeface="Arial" charset="0"/>
            </a:endParaRPr>
          </a:p>
          <a:p>
            <a:pPr algn="ctr" eaLnBrk="0" hangingPunct="0"/>
            <a:endParaRPr lang="zh-CN" altLang="en-US" sz="3200" b="1" dirty="0">
              <a:solidFill>
                <a:srgbClr val="0087DC"/>
              </a:solidFill>
              <a:cs typeface="Arial" charset="0"/>
            </a:endParaRPr>
          </a:p>
        </p:txBody>
      </p:sp>
      <p:sp>
        <p:nvSpPr>
          <p:cNvPr id="137220" name="Rectangle 1"/>
          <p:cNvSpPr>
            <a:spLocks noChangeArrowheads="1"/>
          </p:cNvSpPr>
          <p:nvPr/>
        </p:nvSpPr>
        <p:spPr bwMode="auto">
          <a:xfrm>
            <a:off x="284163" y="904380"/>
            <a:ext cx="9413875" cy="923330"/>
          </a:xfrm>
          <a:prstGeom prst="rect">
            <a:avLst/>
          </a:prstGeom>
          <a:noFill/>
          <a:ln w="9525">
            <a:noFill/>
            <a:miter lim="800000"/>
            <a:headEnd/>
            <a:tailEnd/>
          </a:ln>
        </p:spPr>
        <p:txBody>
          <a:bodyPr anchor="ctr">
            <a:spAutoFit/>
          </a:bodyPr>
          <a:lstStyle/>
          <a:p>
            <a:pPr algn="just"/>
            <a:r>
              <a:rPr lang="ru-RU" altLang="zh-TW" dirty="0">
                <a:cs typeface="Arial" charset="0"/>
              </a:rPr>
              <a:t>Параметры системы позволяют пользователям настраивать рабочую среду, включая системную дату, системное время, цвет фона экрана, цвет функциональной панели и прочие цвета.</a:t>
            </a:r>
            <a:endParaRPr lang="zh-TW" altLang="zh-TW"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2042782147"/>
              </p:ext>
            </p:extLst>
          </p:nvPr>
        </p:nvGraphicFramePr>
        <p:xfrm>
          <a:off x="2082800" y="1916610"/>
          <a:ext cx="6388100" cy="4791075"/>
        </p:xfrm>
        <a:graphic>
          <a:graphicData uri="http://schemas.openxmlformats.org/presentationml/2006/ole">
            <mc:AlternateContent xmlns:mc="http://schemas.openxmlformats.org/markup-compatibility/2006">
              <mc:Choice xmlns:v="urn:schemas-microsoft-com:vml" Requires="v">
                <p:oleObj spid="_x0000_s88087"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082800" y="1916610"/>
                        <a:ext cx="6388100" cy="4791075"/>
                      </a:xfrm>
                      <a:prstGeom prst="rect">
                        <a:avLst/>
                      </a:prstGeom>
                    </p:spPr>
                  </p:pic>
                </p:oleObj>
              </mc:Fallback>
            </mc:AlternateContent>
          </a:graphicData>
        </a:graphic>
      </p:graphicFrame>
    </p:spTree>
    <p:extLst>
      <p:ext uri="{BB962C8B-B14F-4D97-AF65-F5344CB8AC3E}">
        <p14:creationId xmlns:p14="http://schemas.microsoft.com/office/powerpoint/2010/main" val="1124255628"/>
      </p:ext>
    </p:extLst>
  </p:cSld>
  <p:clrMapOvr>
    <a:masterClrMapping/>
  </p:clrMapOvr>
  <p:transition spd="med">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7219" name="Rectangle 2"/>
          <p:cNvSpPr>
            <a:spLocks/>
          </p:cNvSpPr>
          <p:nvPr/>
        </p:nvSpPr>
        <p:spPr bwMode="auto">
          <a:xfrm>
            <a:off x="2235200" y="223838"/>
            <a:ext cx="7010400" cy="723900"/>
          </a:xfrm>
          <a:prstGeom prst="rect">
            <a:avLst/>
          </a:prstGeom>
          <a:noFill/>
          <a:ln w="9525">
            <a:noFill/>
            <a:miter lim="800000"/>
            <a:headEnd/>
            <a:tailEnd/>
          </a:ln>
        </p:spPr>
        <p:txBody>
          <a:bodyPr/>
          <a:lstStyle/>
          <a:p>
            <a:pPr marL="0" lvl="2" algn="ctr" eaLnBrk="0" hangingPunct="0"/>
            <a:r>
              <a:rPr lang="ru-RU" altLang="zh-TW" sz="3200" b="1" dirty="0">
                <a:solidFill>
                  <a:srgbClr val="0087DC"/>
                </a:solidFill>
                <a:latin typeface="微软雅黑" pitchFamily="34" charset="-122"/>
                <a:ea typeface="微軟正黑體" pitchFamily="34" charset="-120"/>
                <a:cs typeface="Arial" charset="0"/>
              </a:rPr>
              <a:t>ПАРАМЕТРЫ СЕРВОПРИВОДОВ</a:t>
            </a:r>
            <a:endParaRPr lang="zh-CN" altLang="en-US" sz="3200" b="1" dirty="0">
              <a:solidFill>
                <a:srgbClr val="0087DC"/>
              </a:solidFill>
              <a:cs typeface="Arial" charset="0"/>
            </a:endParaRPr>
          </a:p>
        </p:txBody>
      </p:sp>
      <p:sp>
        <p:nvSpPr>
          <p:cNvPr id="137220" name="Rectangle 1"/>
          <p:cNvSpPr>
            <a:spLocks noChangeArrowheads="1"/>
          </p:cNvSpPr>
          <p:nvPr/>
        </p:nvSpPr>
        <p:spPr bwMode="auto">
          <a:xfrm>
            <a:off x="284163" y="1042879"/>
            <a:ext cx="9413875" cy="646331"/>
          </a:xfrm>
          <a:prstGeom prst="rect">
            <a:avLst/>
          </a:prstGeom>
          <a:noFill/>
          <a:ln w="9525">
            <a:noFill/>
            <a:miter lim="800000"/>
            <a:headEnd/>
            <a:tailEnd/>
          </a:ln>
        </p:spPr>
        <p:txBody>
          <a:bodyPr anchor="ctr">
            <a:spAutoFit/>
          </a:bodyPr>
          <a:lstStyle/>
          <a:p>
            <a:pPr algn="just"/>
            <a:r>
              <a:rPr lang="ru-RU" altLang="zh-TW" dirty="0">
                <a:cs typeface="Arial" charset="0"/>
              </a:rPr>
              <a:t>Через экран настройки параметров сервопривода можно считывать и настраивать параметры.</a:t>
            </a:r>
            <a:endParaRPr lang="zh-TW" altLang="zh-TW" dirty="0">
              <a:cs typeface="Arial"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897499727"/>
              </p:ext>
            </p:extLst>
          </p:nvPr>
        </p:nvGraphicFramePr>
        <p:xfrm>
          <a:off x="2006600" y="1595438"/>
          <a:ext cx="6604000" cy="4953000"/>
        </p:xfrm>
        <a:graphic>
          <a:graphicData uri="http://schemas.openxmlformats.org/presentationml/2006/ole">
            <mc:AlternateContent xmlns:mc="http://schemas.openxmlformats.org/markup-compatibility/2006">
              <mc:Choice xmlns:v="urn:schemas-microsoft-com:vml" Requires="v">
                <p:oleObj spid="_x0000_s89109"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2006600" y="1595438"/>
                        <a:ext cx="6604000" cy="4953000"/>
                      </a:xfrm>
                      <a:prstGeom prst="rect">
                        <a:avLst/>
                      </a:prstGeom>
                    </p:spPr>
                  </p:pic>
                </p:oleObj>
              </mc:Fallback>
            </mc:AlternateContent>
          </a:graphicData>
        </a:graphic>
      </p:graphicFrame>
    </p:spTree>
    <p:extLst>
      <p:ext uri="{BB962C8B-B14F-4D97-AF65-F5344CB8AC3E}">
        <p14:creationId xmlns:p14="http://schemas.microsoft.com/office/powerpoint/2010/main" val="2951903072"/>
      </p:ext>
    </p:extLst>
  </p:cSld>
  <p:clrMapOvr>
    <a:masterClrMapping/>
  </p:clrMapOvr>
  <p:transition spd="med">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7219" name="Rectangle 2"/>
          <p:cNvSpPr>
            <a:spLocks/>
          </p:cNvSpPr>
          <p:nvPr/>
        </p:nvSpPr>
        <p:spPr bwMode="auto">
          <a:xfrm>
            <a:off x="2609850" y="223838"/>
            <a:ext cx="5735638" cy="723900"/>
          </a:xfrm>
          <a:prstGeom prst="rect">
            <a:avLst/>
          </a:prstGeom>
          <a:noFill/>
          <a:ln w="9525">
            <a:noFill/>
            <a:miter lim="800000"/>
            <a:headEnd/>
            <a:tailEnd/>
          </a:ln>
        </p:spPr>
        <p:txBody>
          <a:bodyPr/>
          <a:lstStyle/>
          <a:p>
            <a:pPr marL="0" lvl="2" algn="ctr" eaLnBrk="0" hangingPunct="0"/>
            <a:r>
              <a:rPr lang="ru-RU" altLang="zh-TW" sz="3200" b="1" dirty="0">
                <a:solidFill>
                  <a:srgbClr val="0087DC"/>
                </a:solidFill>
                <a:latin typeface="微软雅黑" pitchFamily="34" charset="-122"/>
                <a:ea typeface="微軟正黑體" pitchFamily="34" charset="-120"/>
                <a:cs typeface="Arial" charset="0"/>
              </a:rPr>
              <a:t>КОНФИГУРАЦИЯ ОСЕЙ</a:t>
            </a:r>
            <a:endParaRPr lang="zh-TW" altLang="zh-TW" sz="3200" b="1" dirty="0">
              <a:solidFill>
                <a:srgbClr val="0087DC"/>
              </a:solidFill>
              <a:latin typeface="微软雅黑" pitchFamily="34" charset="-122"/>
              <a:ea typeface="微軟正黑體" pitchFamily="34" charset="-120"/>
              <a:cs typeface="Arial" charset="0"/>
            </a:endParaRPr>
          </a:p>
          <a:p>
            <a:pPr marL="0" lvl="2" algn="ctr" eaLnBrk="0" hangingPunct="0"/>
            <a:endParaRPr lang="zh-TW" altLang="en-US" sz="3200" b="1" dirty="0">
              <a:solidFill>
                <a:srgbClr val="0087DC"/>
              </a:solidFill>
              <a:latin typeface="微软雅黑" pitchFamily="34" charset="-122"/>
              <a:ea typeface="微軟正黑體" pitchFamily="34" charset="-120"/>
              <a:cs typeface="Arial" charset="0"/>
            </a:endParaRPr>
          </a:p>
          <a:p>
            <a:pPr algn="ctr" eaLnBrk="0" hangingPunct="0"/>
            <a:endParaRPr lang="zh-CN" altLang="en-US" sz="3200" b="1" dirty="0">
              <a:solidFill>
                <a:srgbClr val="0087DC"/>
              </a:solidFill>
              <a:cs typeface="Arial" charset="0"/>
            </a:endParaRPr>
          </a:p>
        </p:txBody>
      </p:sp>
      <p:sp>
        <p:nvSpPr>
          <p:cNvPr id="137220" name="Rectangle 1"/>
          <p:cNvSpPr>
            <a:spLocks noChangeArrowheads="1"/>
          </p:cNvSpPr>
          <p:nvPr/>
        </p:nvSpPr>
        <p:spPr bwMode="auto">
          <a:xfrm>
            <a:off x="284163" y="953572"/>
            <a:ext cx="9413875" cy="369332"/>
          </a:xfrm>
          <a:prstGeom prst="rect">
            <a:avLst/>
          </a:prstGeom>
          <a:noFill/>
          <a:ln w="9525">
            <a:noFill/>
            <a:miter lim="800000"/>
            <a:headEnd/>
            <a:tailEnd/>
          </a:ln>
        </p:spPr>
        <p:txBody>
          <a:bodyPr anchor="ctr">
            <a:spAutoFit/>
          </a:bodyPr>
          <a:lstStyle/>
          <a:p>
            <a:pPr algn="just"/>
            <a:r>
              <a:rPr lang="ru-RU" altLang="zh-TW" dirty="0">
                <a:cs typeface="Arial" charset="0"/>
              </a:rPr>
              <a:t>Основной экран для первоначальной настройки адресов сервоприводов.</a:t>
            </a:r>
            <a:endParaRPr lang="zh-TW" altLang="zh-TW" dirty="0">
              <a:cs typeface="Arial"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1906215613"/>
              </p:ext>
            </p:extLst>
          </p:nvPr>
        </p:nvGraphicFramePr>
        <p:xfrm>
          <a:off x="1739900" y="1468160"/>
          <a:ext cx="6832600" cy="5124450"/>
        </p:xfrm>
        <a:graphic>
          <a:graphicData uri="http://schemas.openxmlformats.org/presentationml/2006/ole">
            <mc:AlternateContent xmlns:mc="http://schemas.openxmlformats.org/markup-compatibility/2006">
              <mc:Choice xmlns:v="urn:schemas-microsoft-com:vml" Requires="v">
                <p:oleObj spid="_x0000_s56417"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739900" y="1468160"/>
                        <a:ext cx="6832600" cy="5124450"/>
                      </a:xfrm>
                      <a:prstGeom prst="rect">
                        <a:avLst/>
                      </a:prstGeom>
                    </p:spPr>
                  </p:pic>
                </p:oleObj>
              </mc:Fallback>
            </mc:AlternateContent>
          </a:graphicData>
        </a:graphic>
      </p:graphicFrame>
    </p:spTree>
  </p:cSld>
  <p:clrMapOvr>
    <a:masterClrMapping/>
  </p:clrMapOvr>
  <p:transition spd="med">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Box 2"/>
          <p:cNvSpPr txBox="1">
            <a:spLocks noChangeArrowheads="1"/>
          </p:cNvSpPr>
          <p:nvPr/>
        </p:nvSpPr>
        <p:spPr bwMode="auto">
          <a:xfrm>
            <a:off x="347663" y="1138238"/>
            <a:ext cx="9086850" cy="457200"/>
          </a:xfrm>
          <a:prstGeom prst="rect">
            <a:avLst/>
          </a:prstGeom>
          <a:noFill/>
          <a:ln w="9525">
            <a:noFill/>
            <a:miter lim="800000"/>
            <a:headEnd/>
            <a:tailEnd/>
          </a:ln>
        </p:spPr>
        <p:txBody>
          <a:bodyPr>
            <a:spAutoFit/>
          </a:bodyPr>
          <a:lstStyle/>
          <a:p>
            <a:endParaRPr lang="zh-CN" altLang="zh-CN" sz="2400">
              <a:latin typeface="標楷體" pitchFamily="65" charset="-120"/>
              <a:ea typeface="標楷體" pitchFamily="65" charset="-120"/>
              <a:cs typeface="Arial" charset="0"/>
            </a:endParaRPr>
          </a:p>
        </p:txBody>
      </p:sp>
      <p:sp>
        <p:nvSpPr>
          <p:cNvPr id="137219" name="Rectangle 2"/>
          <p:cNvSpPr>
            <a:spLocks/>
          </p:cNvSpPr>
          <p:nvPr/>
        </p:nvSpPr>
        <p:spPr bwMode="auto">
          <a:xfrm>
            <a:off x="1981200" y="300038"/>
            <a:ext cx="7556500" cy="723900"/>
          </a:xfrm>
          <a:prstGeom prst="rect">
            <a:avLst/>
          </a:prstGeom>
          <a:noFill/>
          <a:ln w="9525">
            <a:noFill/>
            <a:miter lim="800000"/>
            <a:headEnd/>
            <a:tailEnd/>
          </a:ln>
        </p:spPr>
        <p:txBody>
          <a:bodyPr/>
          <a:lstStyle/>
          <a:p>
            <a:pPr marL="0" lvl="2" algn="ctr" eaLnBrk="0" hangingPunct="0"/>
            <a:r>
              <a:rPr lang="ru-RU" altLang="zh-TW" sz="2800" b="1" dirty="0">
                <a:solidFill>
                  <a:srgbClr val="0087DC"/>
                </a:solidFill>
                <a:latin typeface="微软雅黑" pitchFamily="34" charset="-122"/>
                <a:ea typeface="微軟正黑體" pitchFamily="34" charset="-120"/>
                <a:cs typeface="Arial" charset="0"/>
              </a:rPr>
              <a:t>ИНТЕРФЕЙСНЫЕ ВХОДЫ/ВЫХОДЫ</a:t>
            </a:r>
            <a:endParaRPr lang="zh-TW" altLang="en-US" sz="2800" b="1" dirty="0">
              <a:solidFill>
                <a:srgbClr val="0087DC"/>
              </a:solidFill>
              <a:latin typeface="微软雅黑" pitchFamily="34" charset="-122"/>
              <a:ea typeface="微軟正黑體" pitchFamily="34" charset="-120"/>
              <a:cs typeface="Arial" charset="0"/>
            </a:endParaRPr>
          </a:p>
          <a:p>
            <a:pPr algn="ctr" eaLnBrk="0" hangingPunct="0"/>
            <a:endParaRPr lang="zh-CN" altLang="en-US" sz="2800" b="1" dirty="0">
              <a:solidFill>
                <a:srgbClr val="0087DC"/>
              </a:solidFill>
              <a:cs typeface="Arial" charset="0"/>
            </a:endParaRPr>
          </a:p>
        </p:txBody>
      </p:sp>
      <p:sp>
        <p:nvSpPr>
          <p:cNvPr id="137220" name="Rectangle 1"/>
          <p:cNvSpPr>
            <a:spLocks noChangeArrowheads="1"/>
          </p:cNvSpPr>
          <p:nvPr/>
        </p:nvSpPr>
        <p:spPr bwMode="auto">
          <a:xfrm>
            <a:off x="284163" y="953572"/>
            <a:ext cx="9413875" cy="369332"/>
          </a:xfrm>
          <a:prstGeom prst="rect">
            <a:avLst/>
          </a:prstGeom>
          <a:noFill/>
          <a:ln w="9525">
            <a:noFill/>
            <a:miter lim="800000"/>
            <a:headEnd/>
            <a:tailEnd/>
          </a:ln>
        </p:spPr>
        <p:txBody>
          <a:bodyPr anchor="ctr">
            <a:spAutoFit/>
          </a:bodyPr>
          <a:lstStyle/>
          <a:p>
            <a:pPr algn="just"/>
            <a:r>
              <a:rPr lang="ru-RU" altLang="zh-TW" dirty="0">
                <a:cs typeface="Arial" charset="0"/>
              </a:rPr>
              <a:t>Настройки интерфейсных модулей ввода/вывода.</a:t>
            </a:r>
            <a:endParaRPr lang="zh-TW" altLang="zh-TW" dirty="0">
              <a:cs typeface="Arial"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251974913"/>
              </p:ext>
            </p:extLst>
          </p:nvPr>
        </p:nvGraphicFramePr>
        <p:xfrm>
          <a:off x="1981200" y="1595438"/>
          <a:ext cx="6527800" cy="4895850"/>
        </p:xfrm>
        <a:graphic>
          <a:graphicData uri="http://schemas.openxmlformats.org/presentationml/2006/ole">
            <mc:AlternateContent xmlns:mc="http://schemas.openxmlformats.org/markup-compatibility/2006">
              <mc:Choice xmlns:v="urn:schemas-microsoft-com:vml" Requires="v">
                <p:oleObj spid="_x0000_s90133" name="Точечный рисунок" r:id="rId4" imgW="7620120" imgH="5715000" progId="Paint.Picture">
                  <p:embed/>
                </p:oleObj>
              </mc:Choice>
              <mc:Fallback>
                <p:oleObj name="Точечный рисунок" r:id="rId4" imgW="7620120" imgH="5715000" progId="Paint.Picture">
                  <p:embed/>
                  <p:pic>
                    <p:nvPicPr>
                      <p:cNvPr id="0" name=""/>
                      <p:cNvPicPr/>
                      <p:nvPr/>
                    </p:nvPicPr>
                    <p:blipFill>
                      <a:blip r:embed="rId5"/>
                      <a:stretch>
                        <a:fillRect/>
                      </a:stretch>
                    </p:blipFill>
                    <p:spPr>
                      <a:xfrm>
                        <a:off x="1981200" y="1595438"/>
                        <a:ext cx="6527800" cy="4895850"/>
                      </a:xfrm>
                      <a:prstGeom prst="rect">
                        <a:avLst/>
                      </a:prstGeom>
                    </p:spPr>
                  </p:pic>
                </p:oleObj>
              </mc:Fallback>
            </mc:AlternateContent>
          </a:graphicData>
        </a:graphic>
      </p:graphicFrame>
    </p:spTree>
    <p:extLst>
      <p:ext uri="{BB962C8B-B14F-4D97-AF65-F5344CB8AC3E}">
        <p14:creationId xmlns:p14="http://schemas.microsoft.com/office/powerpoint/2010/main" val="1233346965"/>
      </p:ext>
    </p:extLst>
  </p:cSld>
  <p:clrMapOvr>
    <a:masterClrMapping/>
  </p:clrMapOvr>
  <p:transition spd="med">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Text Box 2"/>
          <p:cNvSpPr txBox="1">
            <a:spLocks noChangeArrowheads="1"/>
          </p:cNvSpPr>
          <p:nvPr/>
        </p:nvSpPr>
        <p:spPr bwMode="auto">
          <a:xfrm>
            <a:off x="1352600" y="1988840"/>
            <a:ext cx="6161087"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600" tIns="47300" rIns="94600" bIns="47300">
            <a:spAutoFit/>
          </a:bodyPr>
          <a:lstStyle>
            <a:lvl1pPr defTabSz="946150">
              <a:defRPr kumimoji="1">
                <a:solidFill>
                  <a:schemeClr val="tx1"/>
                </a:solidFill>
                <a:latin typeface="Arial" panose="020B0604020202020204" pitchFamily="34" charset="0"/>
                <a:ea typeface="新細明體" pitchFamily="18" charset="-120"/>
              </a:defRPr>
            </a:lvl1pPr>
            <a:lvl2pPr marL="742950" indent="-285750" defTabSz="946150">
              <a:defRPr kumimoji="1">
                <a:solidFill>
                  <a:schemeClr val="tx1"/>
                </a:solidFill>
                <a:latin typeface="Arial" panose="020B0604020202020204" pitchFamily="34" charset="0"/>
                <a:ea typeface="新細明體" pitchFamily="18" charset="-120"/>
              </a:defRPr>
            </a:lvl2pPr>
            <a:lvl3pPr marL="1143000" indent="-228600" defTabSz="946150">
              <a:defRPr kumimoji="1">
                <a:solidFill>
                  <a:schemeClr val="tx1"/>
                </a:solidFill>
                <a:latin typeface="Arial" panose="020B0604020202020204" pitchFamily="34" charset="0"/>
                <a:ea typeface="新細明體" pitchFamily="18" charset="-120"/>
              </a:defRPr>
            </a:lvl3pPr>
            <a:lvl4pPr marL="1600200" indent="-228600" defTabSz="946150">
              <a:defRPr kumimoji="1">
                <a:solidFill>
                  <a:schemeClr val="tx1"/>
                </a:solidFill>
                <a:latin typeface="Arial" panose="020B0604020202020204" pitchFamily="34" charset="0"/>
                <a:ea typeface="新細明體" pitchFamily="18" charset="-120"/>
              </a:defRPr>
            </a:lvl4pPr>
            <a:lvl5pPr marL="2057400" indent="-228600" defTabSz="946150">
              <a:defRPr kumimoji="1">
                <a:solidFill>
                  <a:schemeClr val="tx1"/>
                </a:solidFill>
                <a:latin typeface="Arial" panose="020B0604020202020204" pitchFamily="34" charset="0"/>
                <a:ea typeface="新細明體" pitchFamily="18" charset="-120"/>
              </a:defRPr>
            </a:lvl5pPr>
            <a:lvl6pPr marL="2514600" indent="-228600" defTabSz="946150" eaLnBrk="0" fontAlgn="base" hangingPunct="0">
              <a:spcBef>
                <a:spcPct val="0"/>
              </a:spcBef>
              <a:spcAft>
                <a:spcPct val="0"/>
              </a:spcAft>
              <a:defRPr kumimoji="1">
                <a:solidFill>
                  <a:schemeClr val="tx1"/>
                </a:solidFill>
                <a:latin typeface="Arial" panose="020B0604020202020204" pitchFamily="34" charset="0"/>
                <a:ea typeface="新細明體" pitchFamily="18" charset="-120"/>
              </a:defRPr>
            </a:lvl6pPr>
            <a:lvl7pPr marL="2971800" indent="-228600" defTabSz="946150" eaLnBrk="0" fontAlgn="base" hangingPunct="0">
              <a:spcBef>
                <a:spcPct val="0"/>
              </a:spcBef>
              <a:spcAft>
                <a:spcPct val="0"/>
              </a:spcAft>
              <a:defRPr kumimoji="1">
                <a:solidFill>
                  <a:schemeClr val="tx1"/>
                </a:solidFill>
                <a:latin typeface="Arial" panose="020B0604020202020204" pitchFamily="34" charset="0"/>
                <a:ea typeface="新細明體" pitchFamily="18" charset="-120"/>
              </a:defRPr>
            </a:lvl7pPr>
            <a:lvl8pPr marL="3429000" indent="-228600" defTabSz="946150" eaLnBrk="0" fontAlgn="base" hangingPunct="0">
              <a:spcBef>
                <a:spcPct val="0"/>
              </a:spcBef>
              <a:spcAft>
                <a:spcPct val="0"/>
              </a:spcAft>
              <a:defRPr kumimoji="1">
                <a:solidFill>
                  <a:schemeClr val="tx1"/>
                </a:solidFill>
                <a:latin typeface="Arial" panose="020B0604020202020204" pitchFamily="34" charset="0"/>
                <a:ea typeface="新細明體" pitchFamily="18" charset="-120"/>
              </a:defRPr>
            </a:lvl8pPr>
            <a:lvl9pPr marL="3886200" indent="-228600" defTabSz="946150" eaLnBrk="0" fontAlgn="base" hangingPunct="0">
              <a:spcBef>
                <a:spcPct val="0"/>
              </a:spcBef>
              <a:spcAft>
                <a:spcPct val="0"/>
              </a:spcAft>
              <a:defRPr kumimoji="1">
                <a:solidFill>
                  <a:schemeClr val="tx1"/>
                </a:solidFill>
                <a:latin typeface="Arial" panose="020B0604020202020204" pitchFamily="34" charset="0"/>
                <a:ea typeface="新細明體" pitchFamily="18" charset="-120"/>
              </a:defRPr>
            </a:lvl9pPr>
          </a:lstStyle>
          <a:p>
            <a:pPr algn="ctr" eaLnBrk="1" hangingPunct="1"/>
            <a:r>
              <a:rPr lang="ru-RU" altLang="zh-TW" sz="4000" b="1" dirty="0">
                <a:solidFill>
                  <a:srgbClr val="00AEEF"/>
                </a:solidFill>
                <a:latin typeface="Tahoma" panose="020B0604030504040204" pitchFamily="34" charset="0"/>
                <a:ea typeface="標楷體" pitchFamily="65" charset="-120"/>
              </a:rPr>
              <a:t>СПАСИБО</a:t>
            </a:r>
          </a:p>
          <a:p>
            <a:pPr algn="ctr" eaLnBrk="1" hangingPunct="1"/>
            <a:r>
              <a:rPr lang="ru-RU" altLang="zh-TW" sz="4000" b="1" dirty="0">
                <a:solidFill>
                  <a:srgbClr val="00AEEF"/>
                </a:solidFill>
                <a:latin typeface="Tahoma" panose="020B0604030504040204" pitchFamily="34" charset="0"/>
                <a:ea typeface="標楷體" pitchFamily="65" charset="-120"/>
              </a:rPr>
              <a:t>ЗА ВНИМАНИЕ!</a:t>
            </a:r>
            <a:endParaRPr lang="zh-TW" altLang="en-US" sz="4000" b="1" dirty="0">
              <a:solidFill>
                <a:srgbClr val="00AEEF"/>
              </a:solidFill>
              <a:latin typeface="Tahoma" panose="020B0604030504040204" pitchFamily="34" charset="0"/>
              <a:ea typeface="標楷體" pitchFamily="65" charset="-120"/>
            </a:endParaRPr>
          </a:p>
        </p:txBody>
      </p:sp>
      <p:sp>
        <p:nvSpPr>
          <p:cNvPr id="5" name="Rectangle 3">
            <a:extLst>
              <a:ext uri="{FF2B5EF4-FFF2-40B4-BE49-F238E27FC236}">
                <a16:creationId xmlns:a16="http://schemas.microsoft.com/office/drawing/2014/main" id="{43211777-BE6D-439A-8C31-C7862B562E89}"/>
              </a:ext>
            </a:extLst>
          </p:cNvPr>
          <p:cNvSpPr>
            <a:spLocks noGrp="1" noChangeArrowheads="1"/>
          </p:cNvSpPr>
          <p:nvPr/>
        </p:nvSpPr>
        <p:spPr bwMode="auto">
          <a:xfrm>
            <a:off x="443278" y="5655045"/>
            <a:ext cx="3456843" cy="130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16531" indent="-316531" algn="l" rtl="0" eaLnBrk="0" fontAlgn="base" hangingPunct="0">
              <a:spcBef>
                <a:spcPct val="20000"/>
              </a:spcBef>
              <a:spcAft>
                <a:spcPct val="0"/>
              </a:spcAft>
              <a:buFont typeface="Arial" panose="020B0604020202020204" pitchFamily="34" charset="0"/>
              <a:buChar char="•"/>
              <a:defRPr sz="1292" kern="1200">
                <a:solidFill>
                  <a:srgbClr val="0087DC"/>
                </a:solidFill>
                <a:latin typeface="Arial" pitchFamily="34" charset="0"/>
                <a:ea typeface="+mn-ea"/>
                <a:cs typeface="+mn-cs"/>
              </a:defRPr>
            </a:lvl1pPr>
            <a:lvl2pPr marL="685817" indent="-263776" algn="l" rtl="0" eaLnBrk="0" fontAlgn="base" hangingPunct="0">
              <a:spcBef>
                <a:spcPct val="20000"/>
              </a:spcBef>
              <a:spcAft>
                <a:spcPct val="0"/>
              </a:spcAft>
              <a:buFont typeface="Arial" panose="020B0604020202020204" pitchFamily="34" charset="0"/>
              <a:buChar char="–"/>
              <a:defRPr sz="2585" kern="1200">
                <a:solidFill>
                  <a:schemeClr val="tx1"/>
                </a:solidFill>
                <a:latin typeface="Arial" pitchFamily="34" charset="0"/>
                <a:ea typeface="+mn-ea"/>
                <a:cs typeface="+mn-cs"/>
              </a:defRPr>
            </a:lvl2pPr>
            <a:lvl3pPr marL="1055103" indent="-211021" algn="l" rtl="0" eaLnBrk="0" fontAlgn="base" hangingPunct="0">
              <a:spcBef>
                <a:spcPct val="20000"/>
              </a:spcBef>
              <a:spcAft>
                <a:spcPct val="0"/>
              </a:spcAft>
              <a:buFont typeface="Arial" panose="020B0604020202020204" pitchFamily="34" charset="0"/>
              <a:buChar char="•"/>
              <a:defRPr sz="2215" kern="1200">
                <a:solidFill>
                  <a:schemeClr val="tx1"/>
                </a:solidFill>
                <a:latin typeface="Arial" pitchFamily="34" charset="0"/>
                <a:ea typeface="+mn-ea"/>
                <a:cs typeface="+mn-cs"/>
              </a:defRPr>
            </a:lvl3pPr>
            <a:lvl4pPr marL="1477145" indent="-211021" algn="l" rtl="0" eaLnBrk="0" fontAlgn="base" hangingPunct="0">
              <a:spcBef>
                <a:spcPct val="20000"/>
              </a:spcBef>
              <a:spcAft>
                <a:spcPct val="0"/>
              </a:spcAft>
              <a:buFont typeface="Arial" panose="020B0604020202020204" pitchFamily="34" charset="0"/>
              <a:buChar char="–"/>
              <a:defRPr sz="1846" kern="1200">
                <a:solidFill>
                  <a:schemeClr val="tx1"/>
                </a:solidFill>
                <a:latin typeface="Arial" pitchFamily="34" charset="0"/>
                <a:ea typeface="+mn-ea"/>
                <a:cs typeface="+mn-cs"/>
              </a:defRPr>
            </a:lvl4pPr>
            <a:lvl5pPr marL="1899186" indent="-211021" algn="l" rtl="0" eaLnBrk="0" fontAlgn="base" hangingPunct="0">
              <a:spcBef>
                <a:spcPct val="20000"/>
              </a:spcBef>
              <a:spcAft>
                <a:spcPct val="0"/>
              </a:spcAft>
              <a:buFont typeface="Arial" panose="020B0604020202020204" pitchFamily="34" charset="0"/>
              <a:buChar char="»"/>
              <a:defRPr sz="1846" kern="1200">
                <a:solidFill>
                  <a:schemeClr val="tx1"/>
                </a:solidFill>
                <a:latin typeface="Arial" pitchFamily="34" charset="0"/>
                <a:ea typeface="+mn-ea"/>
                <a:cs typeface="+mn-cs"/>
              </a:defRPr>
            </a:lvl5pPr>
            <a:lvl6pPr marL="2321227"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6pPr>
            <a:lvl7pPr marL="2743269"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7pPr>
            <a:lvl8pPr marL="3165310"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8pPr>
            <a:lvl9pPr marL="3587351"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9pPr>
          </a:lstStyle>
          <a:p>
            <a:pPr marL="0" indent="0">
              <a:buNone/>
            </a:pPr>
            <a:r>
              <a:rPr lang="ru-RU" altLang="zh-TW" b="1" dirty="0">
                <a:solidFill>
                  <a:srgbClr val="00B0F0"/>
                </a:solidFill>
                <a:ea typeface="新細明體" pitchFamily="18" charset="-120"/>
                <a:cs typeface="Arial" panose="020B0604020202020204" pitchFamily="34" charset="0"/>
              </a:rPr>
              <a:t>Больше информации на сайте </a:t>
            </a:r>
            <a:r>
              <a:rPr lang="en-US" altLang="zh-TW" sz="1015" b="1" dirty="0">
                <a:solidFill>
                  <a:srgbClr val="FF0000"/>
                </a:solidFill>
                <a:ea typeface="新細明體" pitchFamily="18" charset="-120"/>
                <a:cs typeface="Arial" panose="020B0604020202020204" pitchFamily="34" charset="0"/>
                <a:hlinkClick r:id="rId2"/>
              </a:rPr>
              <a:t>http://www.rts.ua/rus/catshop/827/CNC/</a:t>
            </a:r>
            <a:endParaRPr lang="ru-RU" altLang="zh-TW" sz="1015" b="1" dirty="0">
              <a:solidFill>
                <a:srgbClr val="FF0000"/>
              </a:solidFill>
              <a:ea typeface="新細明體" pitchFamily="18" charset="-120"/>
              <a:cs typeface="Arial" panose="020B0604020202020204" pitchFamily="34" charset="0"/>
            </a:endParaRPr>
          </a:p>
          <a:p>
            <a:pPr marL="0" indent="0">
              <a:buNone/>
            </a:pPr>
            <a:endParaRPr lang="ru-RU" altLang="zh-TW" sz="1015" dirty="0">
              <a:solidFill>
                <a:srgbClr val="00B0F0"/>
              </a:solidFill>
              <a:ea typeface="新細明體" pitchFamily="18" charset="-120"/>
              <a:cs typeface="Arial" panose="020B0604020202020204" pitchFamily="34" charset="0"/>
            </a:endParaRPr>
          </a:p>
        </p:txBody>
      </p:sp>
    </p:spTree>
    <p:extLst>
      <p:ext uri="{BB962C8B-B14F-4D97-AF65-F5344CB8AC3E}">
        <p14:creationId xmlns:p14="http://schemas.microsoft.com/office/powerpoint/2010/main" val="368931075"/>
      </p:ext>
    </p:extLst>
  </p:cSld>
  <p:clrMapOvr>
    <a:masterClrMapping/>
  </p:clrMapOvr>
  <p:transition spd="med">
    <p:fade/>
  </p:transition>
</p:sld>
</file>

<file path=ppt/theme/theme1.xml><?xml version="1.0" encoding="utf-8"?>
<a:theme xmlns:a="http://schemas.openxmlformats.org/drawingml/2006/main" name="5_Office 佈景主題">
  <a:themeElements>
    <a:clrScheme name="5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5_Office 佈景主題">
      <a:majorFont>
        <a:latin typeface="Arial"/>
        <a:ea typeface="PMingLiU"/>
        <a:cs typeface="Arial"/>
      </a:majorFont>
      <a:minorFont>
        <a:latin typeface="Arial"/>
        <a:ea typeface="PMingLiU"/>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sz="1800" b="0" i="0" u="none" strike="noStrike" cap="none" normalizeH="0" baseline="0" smtClean="0">
            <a:ln>
              <a:noFill/>
            </a:ln>
            <a:solidFill>
              <a:schemeClr val="tx1"/>
            </a:solidFill>
            <a:effectLst/>
            <a:latin typeface="Arial" pitchFamily="34" charset="0"/>
            <a:ea typeface="PMingLiU" pitchFamily="18" charset="-12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sz="1800" b="0" i="0" u="none" strike="noStrike" cap="none" normalizeH="0" baseline="0" smtClean="0">
            <a:ln>
              <a:noFill/>
            </a:ln>
            <a:solidFill>
              <a:schemeClr val="tx1"/>
            </a:solidFill>
            <a:effectLst/>
            <a:latin typeface="Arial" pitchFamily="34" charset="0"/>
            <a:ea typeface="PMingLiU" pitchFamily="18" charset="-120"/>
            <a:cs typeface="Arial" pitchFamily="34" charset="0"/>
          </a:defRPr>
        </a:defPPr>
      </a:lstStyle>
    </a:lnDef>
  </a:objectDefaults>
  <a:extraClrSchemeLst>
    <a:extraClrScheme>
      <a:clrScheme name="5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6_Office 佈景主題">
  <a:themeElements>
    <a:clrScheme name="6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自定义 1">
      <a:majorFont>
        <a:latin typeface="Arial"/>
        <a:ea typeface="华文细黑"/>
        <a:cs typeface=""/>
      </a:majorFont>
      <a:minorFont>
        <a:latin typeface="Arial"/>
        <a:ea typeface="华文细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sz="1800" b="0" i="0" u="none" strike="noStrike" cap="none" normalizeH="0" baseline="0" smtClean="0">
            <a:ln>
              <a:noFill/>
            </a:ln>
            <a:solidFill>
              <a:schemeClr val="tx1"/>
            </a:solidFill>
            <a:effectLst/>
            <a:latin typeface="Arial" pitchFamily="34" charset="0"/>
            <a:ea typeface="PMingLiU" pitchFamily="18" charset="-12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sz="1800" b="0" i="0" u="none" strike="noStrike" cap="none" normalizeH="0" baseline="0" smtClean="0">
            <a:ln>
              <a:noFill/>
            </a:ln>
            <a:solidFill>
              <a:schemeClr val="tx1"/>
            </a:solidFill>
            <a:effectLst/>
            <a:latin typeface="Arial" pitchFamily="34" charset="0"/>
            <a:ea typeface="PMingLiU" pitchFamily="18" charset="-120"/>
            <a:cs typeface="Arial" pitchFamily="34" charset="0"/>
          </a:defRPr>
        </a:defPPr>
      </a:lstStyle>
    </a:lnDef>
  </a:objectDefaults>
  <a:extraClrSchemeLst>
    <a:extraClrScheme>
      <a:clrScheme name="6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7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7_Office 佈景主題">
      <a:majorFont>
        <a:latin typeface=""/>
        <a:ea typeface="微軟正黑體"/>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sz="1800" b="0" i="0" u="none" strike="noStrike" cap="none" normalizeH="0" baseline="0" smtClean="0">
            <a:ln>
              <a:noFill/>
            </a:ln>
            <a:solidFill>
              <a:schemeClr val="tx1"/>
            </a:solidFill>
            <a:effectLst/>
            <a:latin typeface="Arial" pitchFamily="34" charset="0"/>
            <a:ea typeface="PMingLiU" pitchFamily="18" charset="-12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sz="1800" b="0" i="0" u="none" strike="noStrike" cap="none" normalizeH="0" baseline="0" smtClean="0">
            <a:ln>
              <a:noFill/>
            </a:ln>
            <a:solidFill>
              <a:schemeClr val="tx1"/>
            </a:solidFill>
            <a:effectLst/>
            <a:latin typeface="Arial" pitchFamily="34" charset="0"/>
            <a:ea typeface="PMingLiU" pitchFamily="18" charset="-120"/>
            <a:cs typeface="Arial" pitchFamily="34" charset="0"/>
          </a:defRPr>
        </a:defPPr>
      </a:lstStyle>
    </a:lnDef>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11574</TotalTime>
  <Words>2013</Words>
  <Application>Microsoft Office PowerPoint</Application>
  <PresentationFormat>Лист A4 (210x297 мм)</PresentationFormat>
  <Paragraphs>317</Paragraphs>
  <Slides>65</Slides>
  <Notes>55</Notes>
  <HiddenSlides>0</HiddenSlides>
  <MMClips>0</MMClips>
  <ScaleCrop>false</ScaleCrop>
  <HeadingPairs>
    <vt:vector size="8" baseType="variant">
      <vt:variant>
        <vt:lpstr>Использованные шрифты</vt:lpstr>
      </vt:variant>
      <vt:variant>
        <vt:i4>8</vt:i4>
      </vt:variant>
      <vt:variant>
        <vt:lpstr>Тема</vt:lpstr>
      </vt:variant>
      <vt:variant>
        <vt:i4>3</vt:i4>
      </vt:variant>
      <vt:variant>
        <vt:lpstr>Внедренные серверы OLE</vt:lpstr>
      </vt:variant>
      <vt:variant>
        <vt:i4>1</vt:i4>
      </vt:variant>
      <vt:variant>
        <vt:lpstr>Заголовки слайдов</vt:lpstr>
      </vt:variant>
      <vt:variant>
        <vt:i4>65</vt:i4>
      </vt:variant>
    </vt:vector>
  </HeadingPairs>
  <TitlesOfParts>
    <vt:vector size="77" baseType="lpstr">
      <vt:lpstr>微軟正黑體</vt:lpstr>
      <vt:lpstr>微软雅黑</vt:lpstr>
      <vt:lpstr>PMingLiU</vt:lpstr>
      <vt:lpstr>PMingLiU</vt:lpstr>
      <vt:lpstr>Arial</vt:lpstr>
      <vt:lpstr>Calibri</vt:lpstr>
      <vt:lpstr>標楷體</vt:lpstr>
      <vt:lpstr>Tahoma</vt:lpstr>
      <vt:lpstr>5_Office 佈景主題</vt:lpstr>
      <vt:lpstr>6_Office 佈景主題</vt:lpstr>
      <vt:lpstr>7_Office 佈景主題</vt:lpstr>
      <vt:lpstr>Точечный рисунок</vt:lpstr>
      <vt:lpstr>Презентация PowerPoint</vt:lpstr>
      <vt:lpstr>Презентация PowerPoint</vt:lpstr>
      <vt:lpstr>Системные экраны ЧПУ</vt:lpstr>
      <vt:lpstr>Презентация PowerPoint</vt:lpstr>
      <vt:lpstr>Презентация PowerPoint</vt:lpstr>
      <vt:lpstr>Презентация PowerPoint</vt:lpstr>
      <vt:lpstr>Презентация PowerPoint</vt:lpstr>
      <vt:lpstr>Презентация PowerPoint</vt:lpstr>
      <vt:lpstr>ФАЙЛОВЫЙ МЕНЕДЖЕР</vt:lpstr>
      <vt:lpstr>ФАЙЛОВЫЙ МЕНЕДЖЕР</vt:lpstr>
      <vt:lpstr>СОЗДАНИЕ НОВОГО ФАЙЛА</vt:lpstr>
      <vt:lpstr>Презентация PowerPoint</vt:lpstr>
      <vt:lpstr>НАЧАЛЬНАЯ/КОНЕЧНАЯ ТОЧКА БЛОКА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CNC Operation</dc:title>
  <dc:creator>JIMY.WU 吳世民</dc:creator>
  <cp:lastModifiedBy>Igor</cp:lastModifiedBy>
  <cp:revision>896</cp:revision>
  <dcterms:created xsi:type="dcterms:W3CDTF">2011-06-29T02:03:24Z</dcterms:created>
  <dcterms:modified xsi:type="dcterms:W3CDTF">2018-04-17T18:56:46Z</dcterms:modified>
</cp:coreProperties>
</file>