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87" r:id="rId2"/>
    <p:sldMasterId id="2147483674" r:id="rId3"/>
  </p:sldMasterIdLst>
  <p:notesMasterIdLst>
    <p:notesMasterId r:id="rId21"/>
  </p:notesMasterIdLst>
  <p:handoutMasterIdLst>
    <p:handoutMasterId r:id="rId22"/>
  </p:handoutMasterIdLst>
  <p:sldIdLst>
    <p:sldId id="256" r:id="rId4"/>
    <p:sldId id="380" r:id="rId5"/>
    <p:sldId id="296" r:id="rId6"/>
    <p:sldId id="335" r:id="rId7"/>
    <p:sldId id="297" r:id="rId8"/>
    <p:sldId id="298" r:id="rId9"/>
    <p:sldId id="299" r:id="rId10"/>
    <p:sldId id="300" r:id="rId11"/>
    <p:sldId id="334" r:id="rId12"/>
    <p:sldId id="356" r:id="rId13"/>
    <p:sldId id="358" r:id="rId14"/>
    <p:sldId id="357" r:id="rId15"/>
    <p:sldId id="359" r:id="rId16"/>
    <p:sldId id="360" r:id="rId17"/>
    <p:sldId id="361" r:id="rId18"/>
    <p:sldId id="362" r:id="rId19"/>
    <p:sldId id="381" r:id="rId20"/>
  </p:sldIdLst>
  <p:sldSz cx="10693400" cy="75565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7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88" autoAdjust="0"/>
    <p:restoredTop sz="91408" autoAdjust="0"/>
  </p:normalViewPr>
  <p:slideViewPr>
    <p:cSldViewPr>
      <p:cViewPr varScale="1">
        <p:scale>
          <a:sx n="89" d="100"/>
          <a:sy n="89" d="100"/>
        </p:scale>
        <p:origin x="38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504"/>
    </p:cViewPr>
  </p:sorterViewPr>
  <p:notesViewPr>
    <p:cSldViewPr>
      <p:cViewPr varScale="1">
        <p:scale>
          <a:sx n="61" d="100"/>
          <a:sy n="61" d="100"/>
        </p:scale>
        <p:origin x="-25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handoutMaster" Target="handoutMasters/handoutMaster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7649B2-0BAB-4AAA-A44A-3FCEACD62DCE}" type="datetimeFigureOut">
              <a:rPr lang="zh-TW" altLang="en-US" smtClean="0"/>
              <a:pPr/>
              <a:t>2018/4/17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5FADB6-991F-4049-BFE6-FCF31E032A6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97498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BBF34C-A6D1-4F5B-986F-C0110D199213}" type="datetimeFigureOut">
              <a:rPr lang="zh-TW" altLang="en-US" smtClean="0"/>
              <a:pPr/>
              <a:t>2018/4/17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003300" y="685800"/>
            <a:ext cx="4851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4E7BAF-25FE-4E12-B269-74F1CAB4D71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29962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DELTA CNC CONTROLLER_NC-300 PRODUCT FUNDAMENTAL INTRODUCTION </a:t>
            </a:r>
          </a:p>
          <a:p>
            <a:r>
              <a:rPr lang="en-US" altLang="zh-TW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Delta CNC Controller_NC-300 </a:t>
            </a:r>
            <a:r>
              <a:rPr lang="en-US" altLang="zh-TW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Product Fundamental Introduction </a:t>
            </a:r>
            <a:endParaRPr lang="zh-TW" altLang="en-US" b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21579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8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US" altLang="zh-CN"/>
              <a:t>You have to do some action in a particular mode</a:t>
            </a:r>
            <a:endParaRPr lang="zh-CN" altLang="en-US"/>
          </a:p>
        </p:txBody>
      </p:sp>
      <p:sp>
        <p:nvSpPr>
          <p:cNvPr id="144388" name="灯片编号占位符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D0E51DA-ECBE-45E7-86BA-E1B6D0665096}" type="slidenum">
              <a:rPr kumimoji="0" lang="zh-TW" altLang="en-US" sz="1200">
                <a:latin typeface="Calibri" pitchFamily="34" charset="0"/>
                <a:cs typeface="Arial" charset="0"/>
              </a:rPr>
              <a:pPr algn="r"/>
              <a:t>2</a:t>
            </a:fld>
            <a:endParaRPr kumimoji="0" lang="en-US" altLang="zh-TW" sz="12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6359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Parameter</a:t>
            </a:r>
            <a:r>
              <a:rPr lang="en-US" altLang="zh-TW" baseline="0" dirty="0"/>
              <a:t> function (machine parameter)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2679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GMC controller checking axial</a:t>
            </a:r>
            <a:r>
              <a:rPr lang="en-US" altLang="zh-TW" baseline="0" dirty="0"/>
              <a:t> connection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699383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Parameter</a:t>
            </a:r>
            <a:r>
              <a:rPr lang="en-US" altLang="zh-TW" baseline="0" dirty="0"/>
              <a:t> function (machine parameter)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35528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Parameter</a:t>
            </a:r>
            <a:r>
              <a:rPr lang="en-US" altLang="zh-TW" baseline="0" dirty="0"/>
              <a:t> function (HOME parameter)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01792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Parameter</a:t>
            </a:r>
            <a:r>
              <a:rPr lang="en-US" altLang="zh-TW" baseline="0" dirty="0"/>
              <a:t> function (main axis parameter)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55590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Parameter</a:t>
            </a:r>
            <a:r>
              <a:rPr lang="en-US" altLang="zh-TW" baseline="0" dirty="0"/>
              <a:t> function (main axis parameter)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E7BAF-25FE-4E12-B269-74F1CAB4D711}" type="slidenum">
              <a:rPr lang="zh-TW" altLang="en-US" smtClean="0"/>
              <a:pPr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86801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8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US" altLang="zh-CN"/>
              <a:t>You have to do some action in a particular mode</a:t>
            </a:r>
            <a:endParaRPr lang="zh-CN" altLang="en-US"/>
          </a:p>
        </p:txBody>
      </p:sp>
      <p:sp>
        <p:nvSpPr>
          <p:cNvPr id="144388" name="灯片编号占位符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D0E51DA-ECBE-45E7-86BA-E1B6D0665096}" type="slidenum">
              <a:rPr kumimoji="0" lang="zh-TW" altLang="en-US" sz="1200">
                <a:latin typeface="Calibri" pitchFamily="34" charset="0"/>
                <a:cs typeface="Arial" charset="0"/>
              </a:rPr>
              <a:pPr algn="r"/>
              <a:t>11</a:t>
            </a:fld>
            <a:endParaRPr kumimoji="0" lang="en-US" altLang="zh-TW" sz="12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18047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US" altLang="zh-CN" dirty="0">
                <a:ea typeface="新細明體" charset="-120"/>
              </a:rPr>
              <a:t>Some actions can only be executed in a particular mode</a:t>
            </a:r>
            <a:endParaRPr lang="zh-CN" altLang="en-US" dirty="0">
              <a:ea typeface="新細明體" charset="-120"/>
            </a:endParaRPr>
          </a:p>
          <a:p>
            <a:endParaRPr lang="zh-CN" altLang="en-US" dirty="0">
              <a:ea typeface="新細明體" charset="-120"/>
            </a:endParaRPr>
          </a:p>
        </p:txBody>
      </p:sp>
      <p:sp>
        <p:nvSpPr>
          <p:cNvPr id="90116" name="灯片编号占位符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3AB3025-3907-4C3B-80AB-6DD9F23ED27D}" type="slidenum">
              <a:rPr kumimoji="0" lang="zh-TW" altLang="en-US" sz="1200">
                <a:latin typeface="Calibri" pitchFamily="34" charset="0"/>
              </a:rPr>
              <a:pPr algn="r"/>
              <a:t>12</a:t>
            </a:fld>
            <a:endParaRPr kumimoji="0" lang="en-US" altLang="zh-TW" sz="12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225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zh-CN" altLang="en-US" dirty="0">
              <a:ea typeface="新細明體" charset="-120"/>
            </a:endParaRPr>
          </a:p>
        </p:txBody>
      </p:sp>
      <p:sp>
        <p:nvSpPr>
          <p:cNvPr id="890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421ED41-FEBD-4234-8DD3-0137180690AB}" type="slidenum">
              <a:rPr lang="zh-TW" altLang="en-US" smtClean="0">
                <a:ea typeface="新細明體" charset="-120"/>
              </a:rPr>
              <a:pPr/>
              <a:t>13</a:t>
            </a:fld>
            <a:endParaRPr lang="en-US" altLang="zh-TW" dirty="0"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181719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zh-CN" altLang="en-US" dirty="0">
              <a:ea typeface="新細明體" charset="-120"/>
            </a:endParaRPr>
          </a:p>
        </p:txBody>
      </p:sp>
      <p:sp>
        <p:nvSpPr>
          <p:cNvPr id="890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421ED41-FEBD-4234-8DD3-0137180690AB}" type="slidenum">
              <a:rPr lang="zh-TW" altLang="en-US" smtClean="0">
                <a:ea typeface="新細明體" charset="-120"/>
              </a:rPr>
              <a:pPr/>
              <a:t>14</a:t>
            </a:fld>
            <a:endParaRPr lang="en-US" altLang="zh-TW" dirty="0"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665047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US" altLang="zh-CN" dirty="0">
                <a:ea typeface="新細明體" charset="-120"/>
              </a:rPr>
              <a:t>The main function of JOG</a:t>
            </a:r>
            <a:endParaRPr lang="zh-CN" altLang="en-US" dirty="0">
              <a:ea typeface="新細明體" charset="-120"/>
            </a:endParaRPr>
          </a:p>
        </p:txBody>
      </p:sp>
      <p:sp>
        <p:nvSpPr>
          <p:cNvPr id="890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421ED41-FEBD-4234-8DD3-0137180690AB}" type="slidenum">
              <a:rPr lang="zh-TW" altLang="en-US" smtClean="0">
                <a:ea typeface="新細明體" charset="-120"/>
              </a:rPr>
              <a:pPr/>
              <a:t>15</a:t>
            </a:fld>
            <a:endParaRPr lang="en-US" altLang="zh-TW" dirty="0"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15582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US" altLang="zh-CN" dirty="0">
                <a:ea typeface="新細明體" charset="-120"/>
              </a:rPr>
              <a:t>That is,</a:t>
            </a:r>
            <a:r>
              <a:rPr lang="en-US" altLang="zh-TW" sz="1200" dirty="0">
                <a:latin typeface="+mn-ea"/>
                <a:cs typeface="Arial" pitchFamily="34" charset="0"/>
              </a:rPr>
              <a:t> After re-starting the controller, </a:t>
            </a:r>
            <a:r>
              <a:rPr lang="en-US" altLang="zh-CN" dirty="0">
                <a:ea typeface="新細明體" charset="-120"/>
              </a:rPr>
              <a:t> if not reset the origin position. you can not run the program. It will show alarm message</a:t>
            </a:r>
            <a:r>
              <a:rPr lang="en-US" altLang="zh-CN" baseline="0" dirty="0">
                <a:ea typeface="新細明體" charset="-120"/>
              </a:rPr>
              <a:t> “Homing not ready”</a:t>
            </a:r>
            <a:endParaRPr lang="zh-CN" altLang="en-US" dirty="0">
              <a:ea typeface="新細明體" charset="-120"/>
            </a:endParaRPr>
          </a:p>
          <a:p>
            <a:endParaRPr lang="zh-CN" altLang="en-US" dirty="0">
              <a:ea typeface="新細明體" charset="-120"/>
            </a:endParaRPr>
          </a:p>
        </p:txBody>
      </p:sp>
      <p:sp>
        <p:nvSpPr>
          <p:cNvPr id="90116" name="灯片编号占位符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83AB3025-3907-4C3B-80AB-6DD9F23ED27D}" type="slidenum">
              <a:rPr kumimoji="0" lang="zh-TW" altLang="en-US" sz="1200">
                <a:latin typeface="Calibri" pitchFamily="34" charset="0"/>
              </a:rPr>
              <a:pPr algn="r"/>
              <a:t>16</a:t>
            </a:fld>
            <a:endParaRPr kumimoji="0" lang="en-US" altLang="zh-TW" sz="12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351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02135" y="2347413"/>
            <a:ext cx="9089133" cy="161975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604269" y="4282016"/>
            <a:ext cx="7484866" cy="1931106"/>
          </a:xfrm>
        </p:spPr>
        <p:txBody>
          <a:bodyPr/>
          <a:lstStyle>
            <a:lvl1pPr marL="0" indent="0" algn="ctr">
              <a:buNone/>
              <a:defRPr/>
            </a:lvl1pPr>
            <a:lvl2pPr marL="497685" indent="0" algn="ctr">
              <a:buNone/>
              <a:defRPr/>
            </a:lvl2pPr>
            <a:lvl3pPr marL="995370" indent="0" algn="ctr">
              <a:buNone/>
              <a:defRPr/>
            </a:lvl3pPr>
            <a:lvl4pPr marL="1493055" indent="0" algn="ctr">
              <a:buNone/>
              <a:defRPr/>
            </a:lvl4pPr>
            <a:lvl5pPr marL="1990740" indent="0" algn="ctr">
              <a:buNone/>
              <a:defRPr/>
            </a:lvl5pPr>
            <a:lvl6pPr marL="2488425" indent="0" algn="ctr">
              <a:buNone/>
              <a:defRPr/>
            </a:lvl6pPr>
            <a:lvl7pPr marL="2986110" indent="0" algn="ctr">
              <a:buNone/>
              <a:defRPr/>
            </a:lvl7pPr>
            <a:lvl8pPr marL="3483794" indent="0" algn="ctr">
              <a:buNone/>
              <a:defRPr/>
            </a:lvl8pPr>
            <a:lvl9pPr marL="3981479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44983" y="4855753"/>
            <a:ext cx="9089132" cy="1500805"/>
          </a:xfrm>
        </p:spPr>
        <p:txBody>
          <a:bodyPr/>
          <a:lstStyle>
            <a:lvl1pPr algn="l">
              <a:defRPr sz="44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44983" y="3202769"/>
            <a:ext cx="9089132" cy="1652984"/>
          </a:xfrm>
        </p:spPr>
        <p:txBody>
          <a:bodyPr anchor="b"/>
          <a:lstStyle>
            <a:lvl1pPr marL="0" indent="0">
              <a:buNone/>
              <a:defRPr sz="2200"/>
            </a:lvl1pPr>
            <a:lvl2pPr marL="497685" indent="0">
              <a:buNone/>
              <a:defRPr sz="2000"/>
            </a:lvl2pPr>
            <a:lvl3pPr marL="995370" indent="0">
              <a:buNone/>
              <a:defRPr sz="1700"/>
            </a:lvl3pPr>
            <a:lvl4pPr marL="1493055" indent="0">
              <a:buNone/>
              <a:defRPr sz="1500"/>
            </a:lvl4pPr>
            <a:lvl5pPr marL="1990740" indent="0">
              <a:buNone/>
              <a:defRPr sz="1500"/>
            </a:lvl5pPr>
            <a:lvl6pPr marL="2488425" indent="0">
              <a:buNone/>
              <a:defRPr sz="1500"/>
            </a:lvl6pPr>
            <a:lvl7pPr marL="2986110" indent="0">
              <a:buNone/>
              <a:defRPr sz="1500"/>
            </a:lvl7pPr>
            <a:lvl8pPr marL="3483794" indent="0">
              <a:buNone/>
              <a:defRPr sz="1500"/>
            </a:lvl8pPr>
            <a:lvl9pPr marL="3981479" indent="0">
              <a:buNone/>
              <a:defRPr sz="15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129" y="2588801"/>
            <a:ext cx="4541995" cy="71366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544664" y="2588801"/>
            <a:ext cx="4543709" cy="71366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4757" y="302610"/>
            <a:ext cx="9623889" cy="1259417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4755" y="1691467"/>
            <a:ext cx="4725390" cy="70492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685" indent="0">
              <a:buNone/>
              <a:defRPr sz="2200" b="1"/>
            </a:lvl2pPr>
            <a:lvl3pPr marL="995370" indent="0">
              <a:buNone/>
              <a:defRPr sz="2000" b="1"/>
            </a:lvl3pPr>
            <a:lvl4pPr marL="1493055" indent="0">
              <a:buNone/>
              <a:defRPr sz="1700" b="1"/>
            </a:lvl4pPr>
            <a:lvl5pPr marL="1990740" indent="0">
              <a:buNone/>
              <a:defRPr sz="1700" b="1"/>
            </a:lvl5pPr>
            <a:lvl6pPr marL="2488425" indent="0">
              <a:buNone/>
              <a:defRPr sz="1700" b="1"/>
            </a:lvl6pPr>
            <a:lvl7pPr marL="2986110" indent="0">
              <a:buNone/>
              <a:defRPr sz="1700" b="1"/>
            </a:lvl7pPr>
            <a:lvl8pPr marL="3483794" indent="0">
              <a:buNone/>
              <a:defRPr sz="1700" b="1"/>
            </a:lvl8pPr>
            <a:lvl9pPr marL="3981479" indent="0">
              <a:buNone/>
              <a:defRPr sz="17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34755" y="2396390"/>
            <a:ext cx="4725390" cy="435373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431543" y="1691467"/>
            <a:ext cx="4727103" cy="70492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685" indent="0">
              <a:buNone/>
              <a:defRPr sz="2200" b="1"/>
            </a:lvl2pPr>
            <a:lvl3pPr marL="995370" indent="0">
              <a:buNone/>
              <a:defRPr sz="2000" b="1"/>
            </a:lvl3pPr>
            <a:lvl4pPr marL="1493055" indent="0">
              <a:buNone/>
              <a:defRPr sz="1700" b="1"/>
            </a:lvl4pPr>
            <a:lvl5pPr marL="1990740" indent="0">
              <a:buNone/>
              <a:defRPr sz="1700" b="1"/>
            </a:lvl5pPr>
            <a:lvl6pPr marL="2488425" indent="0">
              <a:buNone/>
              <a:defRPr sz="1700" b="1"/>
            </a:lvl6pPr>
            <a:lvl7pPr marL="2986110" indent="0">
              <a:buNone/>
              <a:defRPr sz="1700" b="1"/>
            </a:lvl7pPr>
            <a:lvl8pPr marL="3483794" indent="0">
              <a:buNone/>
              <a:defRPr sz="1700" b="1"/>
            </a:lvl8pPr>
            <a:lvl9pPr marL="3981479" indent="0">
              <a:buNone/>
              <a:defRPr sz="17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431543" y="2396390"/>
            <a:ext cx="4727103" cy="435373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4757" y="300862"/>
            <a:ext cx="3518761" cy="128040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80350" y="300863"/>
            <a:ext cx="5978294" cy="644926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34757" y="1581268"/>
            <a:ext cx="3518761" cy="5168856"/>
          </a:xfrm>
        </p:spPr>
        <p:txBody>
          <a:bodyPr/>
          <a:lstStyle>
            <a:lvl1pPr marL="0" indent="0">
              <a:buNone/>
              <a:defRPr sz="1500"/>
            </a:lvl1pPr>
            <a:lvl2pPr marL="497685" indent="0">
              <a:buNone/>
              <a:defRPr sz="1300"/>
            </a:lvl2pPr>
            <a:lvl3pPr marL="995370" indent="0">
              <a:buNone/>
              <a:defRPr sz="1100"/>
            </a:lvl3pPr>
            <a:lvl4pPr marL="1493055" indent="0">
              <a:buNone/>
              <a:defRPr sz="1000"/>
            </a:lvl4pPr>
            <a:lvl5pPr marL="1990740" indent="0">
              <a:buNone/>
              <a:defRPr sz="1000"/>
            </a:lvl5pPr>
            <a:lvl6pPr marL="2488425" indent="0">
              <a:buNone/>
              <a:defRPr sz="1000"/>
            </a:lvl6pPr>
            <a:lvl7pPr marL="2986110" indent="0">
              <a:buNone/>
              <a:defRPr sz="1000"/>
            </a:lvl7pPr>
            <a:lvl8pPr marL="3483794" indent="0">
              <a:buNone/>
              <a:defRPr sz="1000"/>
            </a:lvl8pPr>
            <a:lvl9pPr marL="3981479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96174" y="5289550"/>
            <a:ext cx="6415354" cy="624461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096174" y="675187"/>
            <a:ext cx="6415354" cy="4533900"/>
          </a:xfrm>
        </p:spPr>
        <p:txBody>
          <a:bodyPr/>
          <a:lstStyle>
            <a:lvl1pPr marL="0" indent="0">
              <a:buNone/>
              <a:defRPr sz="3500"/>
            </a:lvl1pPr>
            <a:lvl2pPr marL="497685" indent="0">
              <a:buNone/>
              <a:defRPr sz="3000"/>
            </a:lvl2pPr>
            <a:lvl3pPr marL="995370" indent="0">
              <a:buNone/>
              <a:defRPr sz="2600"/>
            </a:lvl3pPr>
            <a:lvl4pPr marL="1493055" indent="0">
              <a:buNone/>
              <a:defRPr sz="2200"/>
            </a:lvl4pPr>
            <a:lvl5pPr marL="1990740" indent="0">
              <a:buNone/>
              <a:defRPr sz="2200"/>
            </a:lvl5pPr>
            <a:lvl6pPr marL="2488425" indent="0">
              <a:buNone/>
              <a:defRPr sz="2200"/>
            </a:lvl6pPr>
            <a:lvl7pPr marL="2986110" indent="0">
              <a:buNone/>
              <a:defRPr sz="2200"/>
            </a:lvl7pPr>
            <a:lvl8pPr marL="3483794" indent="0">
              <a:buNone/>
              <a:defRPr sz="2200"/>
            </a:lvl8pPr>
            <a:lvl9pPr marL="3981479" indent="0">
              <a:buNone/>
              <a:defRPr sz="22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096174" y="5914011"/>
            <a:ext cx="6415354" cy="886839"/>
          </a:xfrm>
        </p:spPr>
        <p:txBody>
          <a:bodyPr/>
          <a:lstStyle>
            <a:lvl1pPr marL="0" indent="0">
              <a:buNone/>
              <a:defRPr sz="1500"/>
            </a:lvl1pPr>
            <a:lvl2pPr marL="497685" indent="0">
              <a:buNone/>
              <a:defRPr sz="1300"/>
            </a:lvl2pPr>
            <a:lvl3pPr marL="995370" indent="0">
              <a:buNone/>
              <a:defRPr sz="1100"/>
            </a:lvl3pPr>
            <a:lvl4pPr marL="1493055" indent="0">
              <a:buNone/>
              <a:defRPr sz="1000"/>
            </a:lvl4pPr>
            <a:lvl5pPr marL="1990740" indent="0">
              <a:buNone/>
              <a:defRPr sz="1000"/>
            </a:lvl5pPr>
            <a:lvl6pPr marL="2488425" indent="0">
              <a:buNone/>
              <a:defRPr sz="1000"/>
            </a:lvl6pPr>
            <a:lvl7pPr marL="2986110" indent="0">
              <a:buNone/>
              <a:defRPr sz="1000"/>
            </a:lvl7pPr>
            <a:lvl8pPr marL="3483794" indent="0">
              <a:buNone/>
              <a:defRPr sz="1000"/>
            </a:lvl8pPr>
            <a:lvl9pPr marL="3981479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776241" y="446046"/>
            <a:ext cx="2312132" cy="2856426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127" y="446046"/>
            <a:ext cx="6773572" cy="2856426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se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703822" y="2191407"/>
            <a:ext cx="7617708" cy="4284476"/>
          </a:xfrm>
        </p:spPr>
        <p:txBody>
          <a:bodyPr>
            <a:normAutofit/>
          </a:bodyPr>
          <a:lstStyle>
            <a:lvl1pPr marL="311067" indent="-311067">
              <a:lnSpc>
                <a:spcPts val="1959"/>
              </a:lnSpc>
              <a:spcBef>
                <a:spcPts val="2395"/>
              </a:spcBef>
              <a:buFont typeface="Arial" pitchFamily="34" charset="0"/>
              <a:buChar char="•"/>
              <a:defRPr sz="3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97708" indent="0">
              <a:buNone/>
              <a:defRPr sz="3000">
                <a:solidFill>
                  <a:schemeClr val="tx1"/>
                </a:solidFill>
              </a:defRPr>
            </a:lvl2pPr>
            <a:lvl3pPr marL="995416" indent="0">
              <a:buNone/>
              <a:defRPr sz="3000">
                <a:solidFill>
                  <a:schemeClr val="tx1"/>
                </a:solidFill>
              </a:defRPr>
            </a:lvl3pPr>
            <a:lvl4pPr marL="1493124" indent="0">
              <a:buNone/>
              <a:defRPr sz="1000"/>
            </a:lvl4pPr>
            <a:lvl5pPr marL="1990832" indent="0">
              <a:buNone/>
              <a:defRPr sz="1000"/>
            </a:lvl5pPr>
            <a:lvl6pPr marL="2488540" indent="0">
              <a:buNone/>
              <a:defRPr sz="1000"/>
            </a:lvl6pPr>
            <a:lvl7pPr marL="2986248" indent="0">
              <a:buNone/>
              <a:defRPr sz="1000"/>
            </a:lvl7pPr>
            <a:lvl8pPr marL="3483955" indent="0">
              <a:buNone/>
              <a:defRPr sz="1000"/>
            </a:lvl8pPr>
            <a:lvl9pPr marL="3981663" indent="0">
              <a:buNone/>
              <a:defRPr sz="10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2703821" y="445880"/>
            <a:ext cx="7539977" cy="1348817"/>
          </a:xfrm>
        </p:spPr>
        <p:txBody>
          <a:bodyPr>
            <a:noAutofit/>
          </a:bodyPr>
          <a:lstStyle>
            <a:lvl1pPr algn="l">
              <a:defRPr sz="3500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algn="ctr">
              <a:defRPr kumimoji="0" sz="1300">
                <a:solidFill>
                  <a:srgbClr val="898989"/>
                </a:solidFill>
                <a:latin typeface="Arial" charset="0"/>
                <a:ea typeface="PMingLiU" pitchFamily="18" charset="-120"/>
              </a:defRPr>
            </a:lvl1pPr>
          </a:lstStyle>
          <a:p>
            <a:pPr>
              <a:defRPr/>
            </a:pPr>
            <a:fld id="{B570DF7A-F3C8-4E86-964D-5F5AEC66290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02135" y="2347413"/>
            <a:ext cx="9089133" cy="161975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604269" y="4282016"/>
            <a:ext cx="7484866" cy="1931106"/>
          </a:xfrm>
        </p:spPr>
        <p:txBody>
          <a:bodyPr/>
          <a:lstStyle>
            <a:lvl1pPr marL="0" indent="0" algn="ctr">
              <a:buNone/>
              <a:defRPr/>
            </a:lvl1pPr>
            <a:lvl2pPr marL="497685" indent="0" algn="ctr">
              <a:buNone/>
              <a:defRPr/>
            </a:lvl2pPr>
            <a:lvl3pPr marL="995370" indent="0" algn="ctr">
              <a:buNone/>
              <a:defRPr/>
            </a:lvl3pPr>
            <a:lvl4pPr marL="1493055" indent="0" algn="ctr">
              <a:buNone/>
              <a:defRPr/>
            </a:lvl4pPr>
            <a:lvl5pPr marL="1990740" indent="0" algn="ctr">
              <a:buNone/>
              <a:defRPr/>
            </a:lvl5pPr>
            <a:lvl6pPr marL="2488425" indent="0" algn="ctr">
              <a:buNone/>
              <a:defRPr/>
            </a:lvl6pPr>
            <a:lvl7pPr marL="2986110" indent="0" algn="ctr">
              <a:buNone/>
              <a:defRPr/>
            </a:lvl7pPr>
            <a:lvl8pPr marL="3483794" indent="0" algn="ctr">
              <a:buNone/>
              <a:defRPr/>
            </a:lvl8pPr>
            <a:lvl9pPr marL="3981479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E5048-A7EF-4BDA-9542-3AFF8FC05E02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2DEC9-C8C4-4CE0-A125-02960788D22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44983" y="4855753"/>
            <a:ext cx="9089132" cy="1500805"/>
          </a:xfrm>
        </p:spPr>
        <p:txBody>
          <a:bodyPr/>
          <a:lstStyle>
            <a:lvl1pPr algn="l">
              <a:defRPr sz="44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44983" y="3202769"/>
            <a:ext cx="9089132" cy="1652984"/>
          </a:xfrm>
        </p:spPr>
        <p:txBody>
          <a:bodyPr anchor="b"/>
          <a:lstStyle>
            <a:lvl1pPr marL="0" indent="0">
              <a:buNone/>
              <a:defRPr sz="2200"/>
            </a:lvl1pPr>
            <a:lvl2pPr marL="497685" indent="0">
              <a:buNone/>
              <a:defRPr sz="2000"/>
            </a:lvl2pPr>
            <a:lvl3pPr marL="995370" indent="0">
              <a:buNone/>
              <a:defRPr sz="1700"/>
            </a:lvl3pPr>
            <a:lvl4pPr marL="1493055" indent="0">
              <a:buNone/>
              <a:defRPr sz="1500"/>
            </a:lvl4pPr>
            <a:lvl5pPr marL="1990740" indent="0">
              <a:buNone/>
              <a:defRPr sz="1500"/>
            </a:lvl5pPr>
            <a:lvl6pPr marL="2488425" indent="0">
              <a:buNone/>
              <a:defRPr sz="1500"/>
            </a:lvl6pPr>
            <a:lvl7pPr marL="2986110" indent="0">
              <a:buNone/>
              <a:defRPr sz="1500"/>
            </a:lvl7pPr>
            <a:lvl8pPr marL="3483794" indent="0">
              <a:buNone/>
              <a:defRPr sz="1500"/>
            </a:lvl8pPr>
            <a:lvl9pPr marL="3981479" indent="0">
              <a:buNone/>
              <a:defRPr sz="15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F2944-6537-4B33-ADC4-371491497E11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71930" y="1318891"/>
            <a:ext cx="4931064" cy="547496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467535" y="1318891"/>
            <a:ext cx="4931065" cy="547496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0954D-DA65-4B16-B391-B726F7BC73FE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4757" y="302610"/>
            <a:ext cx="9623889" cy="1259417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4755" y="1691467"/>
            <a:ext cx="4725390" cy="70492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685" indent="0">
              <a:buNone/>
              <a:defRPr sz="2200" b="1"/>
            </a:lvl2pPr>
            <a:lvl3pPr marL="995370" indent="0">
              <a:buNone/>
              <a:defRPr sz="2000" b="1"/>
            </a:lvl3pPr>
            <a:lvl4pPr marL="1493055" indent="0">
              <a:buNone/>
              <a:defRPr sz="1700" b="1"/>
            </a:lvl4pPr>
            <a:lvl5pPr marL="1990740" indent="0">
              <a:buNone/>
              <a:defRPr sz="1700" b="1"/>
            </a:lvl5pPr>
            <a:lvl6pPr marL="2488425" indent="0">
              <a:buNone/>
              <a:defRPr sz="1700" b="1"/>
            </a:lvl6pPr>
            <a:lvl7pPr marL="2986110" indent="0">
              <a:buNone/>
              <a:defRPr sz="1700" b="1"/>
            </a:lvl7pPr>
            <a:lvl8pPr marL="3483794" indent="0">
              <a:buNone/>
              <a:defRPr sz="1700" b="1"/>
            </a:lvl8pPr>
            <a:lvl9pPr marL="3981479" indent="0">
              <a:buNone/>
              <a:defRPr sz="17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34755" y="2396390"/>
            <a:ext cx="4725390" cy="435373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431543" y="1691467"/>
            <a:ext cx="4727103" cy="70492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685" indent="0">
              <a:buNone/>
              <a:defRPr sz="2200" b="1"/>
            </a:lvl2pPr>
            <a:lvl3pPr marL="995370" indent="0">
              <a:buNone/>
              <a:defRPr sz="2000" b="1"/>
            </a:lvl3pPr>
            <a:lvl4pPr marL="1493055" indent="0">
              <a:buNone/>
              <a:defRPr sz="1700" b="1"/>
            </a:lvl4pPr>
            <a:lvl5pPr marL="1990740" indent="0">
              <a:buNone/>
              <a:defRPr sz="1700" b="1"/>
            </a:lvl5pPr>
            <a:lvl6pPr marL="2488425" indent="0">
              <a:buNone/>
              <a:defRPr sz="1700" b="1"/>
            </a:lvl6pPr>
            <a:lvl7pPr marL="2986110" indent="0">
              <a:buNone/>
              <a:defRPr sz="1700" b="1"/>
            </a:lvl7pPr>
            <a:lvl8pPr marL="3483794" indent="0">
              <a:buNone/>
              <a:defRPr sz="1700" b="1"/>
            </a:lvl8pPr>
            <a:lvl9pPr marL="3981479" indent="0">
              <a:buNone/>
              <a:defRPr sz="17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431543" y="2396390"/>
            <a:ext cx="4727103" cy="435373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D0042C-D7FB-43D1-B043-73BD5CB91A05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400"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C788A-6824-4AC5-BD52-06F723D2BEC9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04097-8381-4AC3-818B-BD6B1E93C92E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4757" y="300862"/>
            <a:ext cx="3518761" cy="128040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80350" y="300863"/>
            <a:ext cx="5978294" cy="644926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34757" y="1581268"/>
            <a:ext cx="3518761" cy="5168856"/>
          </a:xfrm>
        </p:spPr>
        <p:txBody>
          <a:bodyPr/>
          <a:lstStyle>
            <a:lvl1pPr marL="0" indent="0">
              <a:buNone/>
              <a:defRPr sz="1500"/>
            </a:lvl1pPr>
            <a:lvl2pPr marL="497685" indent="0">
              <a:buNone/>
              <a:defRPr sz="1300"/>
            </a:lvl2pPr>
            <a:lvl3pPr marL="995370" indent="0">
              <a:buNone/>
              <a:defRPr sz="1100"/>
            </a:lvl3pPr>
            <a:lvl4pPr marL="1493055" indent="0">
              <a:buNone/>
              <a:defRPr sz="1000"/>
            </a:lvl4pPr>
            <a:lvl5pPr marL="1990740" indent="0">
              <a:buNone/>
              <a:defRPr sz="1000"/>
            </a:lvl5pPr>
            <a:lvl6pPr marL="2488425" indent="0">
              <a:buNone/>
              <a:defRPr sz="1000"/>
            </a:lvl6pPr>
            <a:lvl7pPr marL="2986110" indent="0">
              <a:buNone/>
              <a:defRPr sz="1000"/>
            </a:lvl7pPr>
            <a:lvl8pPr marL="3483794" indent="0">
              <a:buNone/>
              <a:defRPr sz="1000"/>
            </a:lvl8pPr>
            <a:lvl9pPr marL="3981479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6D1F6-361B-4666-9289-C3CFEDD829D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96174" y="5289550"/>
            <a:ext cx="6415354" cy="624461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096174" y="675187"/>
            <a:ext cx="6415354" cy="4533900"/>
          </a:xfrm>
        </p:spPr>
        <p:txBody>
          <a:bodyPr/>
          <a:lstStyle>
            <a:lvl1pPr marL="0" indent="0">
              <a:buNone/>
              <a:defRPr sz="3500"/>
            </a:lvl1pPr>
            <a:lvl2pPr marL="497685" indent="0">
              <a:buNone/>
              <a:defRPr sz="3000"/>
            </a:lvl2pPr>
            <a:lvl3pPr marL="995370" indent="0">
              <a:buNone/>
              <a:defRPr sz="2600"/>
            </a:lvl3pPr>
            <a:lvl4pPr marL="1493055" indent="0">
              <a:buNone/>
              <a:defRPr sz="2200"/>
            </a:lvl4pPr>
            <a:lvl5pPr marL="1990740" indent="0">
              <a:buNone/>
              <a:defRPr sz="2200"/>
            </a:lvl5pPr>
            <a:lvl6pPr marL="2488425" indent="0">
              <a:buNone/>
              <a:defRPr sz="2200"/>
            </a:lvl6pPr>
            <a:lvl7pPr marL="2986110" indent="0">
              <a:buNone/>
              <a:defRPr sz="2200"/>
            </a:lvl7pPr>
            <a:lvl8pPr marL="3483794" indent="0">
              <a:buNone/>
              <a:defRPr sz="2200"/>
            </a:lvl8pPr>
            <a:lvl9pPr marL="3981479" indent="0">
              <a:buNone/>
              <a:defRPr sz="22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096174" y="5914011"/>
            <a:ext cx="6415354" cy="886839"/>
          </a:xfrm>
        </p:spPr>
        <p:txBody>
          <a:bodyPr/>
          <a:lstStyle>
            <a:lvl1pPr marL="0" indent="0">
              <a:buNone/>
              <a:defRPr sz="1500"/>
            </a:lvl1pPr>
            <a:lvl2pPr marL="497685" indent="0">
              <a:buNone/>
              <a:defRPr sz="1300"/>
            </a:lvl2pPr>
            <a:lvl3pPr marL="995370" indent="0">
              <a:buNone/>
              <a:defRPr sz="1100"/>
            </a:lvl3pPr>
            <a:lvl4pPr marL="1493055" indent="0">
              <a:buNone/>
              <a:defRPr sz="1000"/>
            </a:lvl4pPr>
            <a:lvl5pPr marL="1990740" indent="0">
              <a:buNone/>
              <a:defRPr sz="1000"/>
            </a:lvl5pPr>
            <a:lvl6pPr marL="2488425" indent="0">
              <a:buNone/>
              <a:defRPr sz="1000"/>
            </a:lvl6pPr>
            <a:lvl7pPr marL="2986110" indent="0">
              <a:buNone/>
              <a:defRPr sz="1000"/>
            </a:lvl7pPr>
            <a:lvl8pPr marL="3483794" indent="0">
              <a:buNone/>
              <a:defRPr sz="1000"/>
            </a:lvl8pPr>
            <a:lvl9pPr marL="3981479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342BD-7687-41F7-B592-C9ABBD2B4AE6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A1231-B62A-4FBB-96D0-8FC47FD4DABD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71930" y="362085"/>
            <a:ext cx="7356318" cy="643177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F9271-49F2-4F2D-8188-0113498C1ED2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se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10689973" cy="7554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703822" y="2191407"/>
            <a:ext cx="7617708" cy="4284476"/>
          </a:xfrm>
        </p:spPr>
        <p:txBody>
          <a:bodyPr>
            <a:normAutofit/>
          </a:bodyPr>
          <a:lstStyle>
            <a:lvl1pPr marL="311067" indent="-311067">
              <a:lnSpc>
                <a:spcPts val="1959"/>
              </a:lnSpc>
              <a:spcBef>
                <a:spcPts val="2395"/>
              </a:spcBef>
              <a:buFont typeface="Arial" pitchFamily="34" charset="0"/>
              <a:buChar char="•"/>
              <a:defRPr sz="3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97708" indent="0">
              <a:buNone/>
              <a:defRPr sz="3000">
                <a:solidFill>
                  <a:schemeClr val="tx1"/>
                </a:solidFill>
              </a:defRPr>
            </a:lvl2pPr>
            <a:lvl3pPr marL="995416" indent="0">
              <a:buNone/>
              <a:defRPr sz="3000">
                <a:solidFill>
                  <a:schemeClr val="tx1"/>
                </a:solidFill>
              </a:defRPr>
            </a:lvl3pPr>
            <a:lvl4pPr marL="1493124" indent="0">
              <a:buNone/>
              <a:defRPr sz="1000"/>
            </a:lvl4pPr>
            <a:lvl5pPr marL="1990832" indent="0">
              <a:buNone/>
              <a:defRPr sz="1000"/>
            </a:lvl5pPr>
            <a:lvl6pPr marL="2488540" indent="0">
              <a:buNone/>
              <a:defRPr sz="1000"/>
            </a:lvl6pPr>
            <a:lvl7pPr marL="2986248" indent="0">
              <a:buNone/>
              <a:defRPr sz="1000"/>
            </a:lvl7pPr>
            <a:lvl8pPr marL="3483955" indent="0">
              <a:buNone/>
              <a:defRPr sz="1000"/>
            </a:lvl8pPr>
            <a:lvl9pPr marL="3981663" indent="0">
              <a:buNone/>
              <a:defRPr sz="10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2703821" y="445880"/>
            <a:ext cx="7539977" cy="1348817"/>
          </a:xfrm>
        </p:spPr>
        <p:txBody>
          <a:bodyPr>
            <a:noAutofit/>
          </a:bodyPr>
          <a:lstStyle>
            <a:lvl1pPr algn="l">
              <a:defRPr sz="3500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4251655" y="6951281"/>
            <a:ext cx="2495127" cy="402314"/>
          </a:xfrm>
          <a:prstGeom prst="rect">
            <a:avLst/>
          </a:prstGeom>
        </p:spPr>
        <p:txBody>
          <a:bodyPr/>
          <a:lstStyle>
            <a:lvl1pPr algn="ctr">
              <a:defRPr kumimoji="0" sz="1300">
                <a:solidFill>
                  <a:srgbClr val="898989"/>
                </a:solidFill>
                <a:latin typeface="Arial" charset="0"/>
                <a:ea typeface="PMingLiU" pitchFamily="18" charset="-120"/>
              </a:defRPr>
            </a:lvl1pPr>
          </a:lstStyle>
          <a:p>
            <a:pPr>
              <a:defRPr/>
            </a:pPr>
            <a:fld id="{9A0BABF4-5C41-4C3F-84CD-EDCDA30D1B3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8534183"/>
      </p:ext>
    </p:extLst>
  </p:cSld>
  <p:clrMapOvr>
    <a:masterClrMapping/>
  </p:clrMapOvr>
  <p:transition spd="med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02135" y="2347413"/>
            <a:ext cx="9089133" cy="161975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604269" y="4282016"/>
            <a:ext cx="7484866" cy="1931106"/>
          </a:xfrm>
        </p:spPr>
        <p:txBody>
          <a:bodyPr/>
          <a:lstStyle>
            <a:lvl1pPr marL="0" indent="0" algn="ctr">
              <a:buNone/>
              <a:defRPr/>
            </a:lvl1pPr>
            <a:lvl2pPr marL="497685" indent="0" algn="ctr">
              <a:buNone/>
              <a:defRPr/>
            </a:lvl2pPr>
            <a:lvl3pPr marL="995370" indent="0" algn="ctr">
              <a:buNone/>
              <a:defRPr/>
            </a:lvl3pPr>
            <a:lvl4pPr marL="1493055" indent="0" algn="ctr">
              <a:buNone/>
              <a:defRPr/>
            </a:lvl4pPr>
            <a:lvl5pPr marL="1990740" indent="0" algn="ctr">
              <a:buNone/>
              <a:defRPr/>
            </a:lvl5pPr>
            <a:lvl6pPr marL="2488425" indent="0" algn="ctr">
              <a:buNone/>
              <a:defRPr/>
            </a:lvl6pPr>
            <a:lvl7pPr marL="2986110" indent="0" algn="ctr">
              <a:buNone/>
              <a:defRPr/>
            </a:lvl7pPr>
            <a:lvl8pPr marL="3483794" indent="0" algn="ctr">
              <a:buNone/>
              <a:defRPr/>
            </a:lvl8pPr>
            <a:lvl9pPr marL="3981479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44983" y="4855753"/>
            <a:ext cx="9089132" cy="1500805"/>
          </a:xfrm>
        </p:spPr>
        <p:txBody>
          <a:bodyPr/>
          <a:lstStyle>
            <a:lvl1pPr algn="l">
              <a:defRPr sz="44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44983" y="3202769"/>
            <a:ext cx="9089132" cy="1652984"/>
          </a:xfrm>
        </p:spPr>
        <p:txBody>
          <a:bodyPr anchor="b"/>
          <a:lstStyle>
            <a:lvl1pPr marL="0" indent="0">
              <a:buNone/>
              <a:defRPr sz="2200"/>
            </a:lvl1pPr>
            <a:lvl2pPr marL="497685" indent="0">
              <a:buNone/>
              <a:defRPr sz="2000"/>
            </a:lvl2pPr>
            <a:lvl3pPr marL="995370" indent="0">
              <a:buNone/>
              <a:defRPr sz="1700"/>
            </a:lvl3pPr>
            <a:lvl4pPr marL="1493055" indent="0">
              <a:buNone/>
              <a:defRPr sz="1500"/>
            </a:lvl4pPr>
            <a:lvl5pPr marL="1990740" indent="0">
              <a:buNone/>
              <a:defRPr sz="1500"/>
            </a:lvl5pPr>
            <a:lvl6pPr marL="2488425" indent="0">
              <a:buNone/>
              <a:defRPr sz="1500"/>
            </a:lvl6pPr>
            <a:lvl7pPr marL="2986110" indent="0">
              <a:buNone/>
              <a:defRPr sz="1500"/>
            </a:lvl7pPr>
            <a:lvl8pPr marL="3483794" indent="0">
              <a:buNone/>
              <a:defRPr sz="1500"/>
            </a:lvl8pPr>
            <a:lvl9pPr marL="3981479" indent="0">
              <a:buNone/>
              <a:defRPr sz="15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5030" y="6396788"/>
            <a:ext cx="2171587" cy="792382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2941156" y="6396788"/>
            <a:ext cx="2173302" cy="792382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4757" y="302610"/>
            <a:ext cx="9623889" cy="1259417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4755" y="1691467"/>
            <a:ext cx="4725390" cy="70492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685" indent="0">
              <a:buNone/>
              <a:defRPr sz="2200" b="1"/>
            </a:lvl2pPr>
            <a:lvl3pPr marL="995370" indent="0">
              <a:buNone/>
              <a:defRPr sz="2000" b="1"/>
            </a:lvl3pPr>
            <a:lvl4pPr marL="1493055" indent="0">
              <a:buNone/>
              <a:defRPr sz="1700" b="1"/>
            </a:lvl4pPr>
            <a:lvl5pPr marL="1990740" indent="0">
              <a:buNone/>
              <a:defRPr sz="1700" b="1"/>
            </a:lvl5pPr>
            <a:lvl6pPr marL="2488425" indent="0">
              <a:buNone/>
              <a:defRPr sz="1700" b="1"/>
            </a:lvl6pPr>
            <a:lvl7pPr marL="2986110" indent="0">
              <a:buNone/>
              <a:defRPr sz="1700" b="1"/>
            </a:lvl7pPr>
            <a:lvl8pPr marL="3483794" indent="0">
              <a:buNone/>
              <a:defRPr sz="1700" b="1"/>
            </a:lvl8pPr>
            <a:lvl9pPr marL="3981479" indent="0">
              <a:buNone/>
              <a:defRPr sz="17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34755" y="2396390"/>
            <a:ext cx="4725390" cy="435373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431543" y="1691467"/>
            <a:ext cx="4727103" cy="70492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685" indent="0">
              <a:buNone/>
              <a:defRPr sz="2200" b="1"/>
            </a:lvl2pPr>
            <a:lvl3pPr marL="995370" indent="0">
              <a:buNone/>
              <a:defRPr sz="2000" b="1"/>
            </a:lvl3pPr>
            <a:lvl4pPr marL="1493055" indent="0">
              <a:buNone/>
              <a:defRPr sz="1700" b="1"/>
            </a:lvl4pPr>
            <a:lvl5pPr marL="1990740" indent="0">
              <a:buNone/>
              <a:defRPr sz="1700" b="1"/>
            </a:lvl5pPr>
            <a:lvl6pPr marL="2488425" indent="0">
              <a:buNone/>
              <a:defRPr sz="1700" b="1"/>
            </a:lvl6pPr>
            <a:lvl7pPr marL="2986110" indent="0">
              <a:buNone/>
              <a:defRPr sz="1700" b="1"/>
            </a:lvl7pPr>
            <a:lvl8pPr marL="3483794" indent="0">
              <a:buNone/>
              <a:defRPr sz="1700" b="1"/>
            </a:lvl8pPr>
            <a:lvl9pPr marL="3981479" indent="0">
              <a:buNone/>
              <a:defRPr sz="17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431543" y="2396390"/>
            <a:ext cx="4727103" cy="435373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4757" y="300862"/>
            <a:ext cx="3518761" cy="128040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80350" y="300863"/>
            <a:ext cx="5978294" cy="6449263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34757" y="1581268"/>
            <a:ext cx="3518761" cy="5168856"/>
          </a:xfrm>
        </p:spPr>
        <p:txBody>
          <a:bodyPr/>
          <a:lstStyle>
            <a:lvl1pPr marL="0" indent="0">
              <a:buNone/>
              <a:defRPr sz="1500"/>
            </a:lvl1pPr>
            <a:lvl2pPr marL="497685" indent="0">
              <a:buNone/>
              <a:defRPr sz="1300"/>
            </a:lvl2pPr>
            <a:lvl3pPr marL="995370" indent="0">
              <a:buNone/>
              <a:defRPr sz="1100"/>
            </a:lvl3pPr>
            <a:lvl4pPr marL="1493055" indent="0">
              <a:buNone/>
              <a:defRPr sz="1000"/>
            </a:lvl4pPr>
            <a:lvl5pPr marL="1990740" indent="0">
              <a:buNone/>
              <a:defRPr sz="1000"/>
            </a:lvl5pPr>
            <a:lvl6pPr marL="2488425" indent="0">
              <a:buNone/>
              <a:defRPr sz="1000"/>
            </a:lvl6pPr>
            <a:lvl7pPr marL="2986110" indent="0">
              <a:buNone/>
              <a:defRPr sz="1000"/>
            </a:lvl7pPr>
            <a:lvl8pPr marL="3483794" indent="0">
              <a:buNone/>
              <a:defRPr sz="1000"/>
            </a:lvl8pPr>
            <a:lvl9pPr marL="3981479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96174" y="5289550"/>
            <a:ext cx="6415354" cy="624461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096174" y="675187"/>
            <a:ext cx="6415354" cy="4533900"/>
          </a:xfrm>
        </p:spPr>
        <p:txBody>
          <a:bodyPr/>
          <a:lstStyle>
            <a:lvl1pPr marL="0" indent="0">
              <a:buNone/>
              <a:defRPr sz="3500"/>
            </a:lvl1pPr>
            <a:lvl2pPr marL="497685" indent="0">
              <a:buNone/>
              <a:defRPr sz="3000"/>
            </a:lvl2pPr>
            <a:lvl3pPr marL="995370" indent="0">
              <a:buNone/>
              <a:defRPr sz="2600"/>
            </a:lvl3pPr>
            <a:lvl4pPr marL="1493055" indent="0">
              <a:buNone/>
              <a:defRPr sz="2200"/>
            </a:lvl4pPr>
            <a:lvl5pPr marL="1990740" indent="0">
              <a:buNone/>
              <a:defRPr sz="2200"/>
            </a:lvl5pPr>
            <a:lvl6pPr marL="2488425" indent="0">
              <a:buNone/>
              <a:defRPr sz="2200"/>
            </a:lvl6pPr>
            <a:lvl7pPr marL="2986110" indent="0">
              <a:buNone/>
              <a:defRPr sz="2200"/>
            </a:lvl7pPr>
            <a:lvl8pPr marL="3483794" indent="0">
              <a:buNone/>
              <a:defRPr sz="2200"/>
            </a:lvl8pPr>
            <a:lvl9pPr marL="3981479" indent="0">
              <a:buNone/>
              <a:defRPr sz="22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096174" y="5914011"/>
            <a:ext cx="6415354" cy="886839"/>
          </a:xfrm>
        </p:spPr>
        <p:txBody>
          <a:bodyPr/>
          <a:lstStyle>
            <a:lvl1pPr marL="0" indent="0">
              <a:buNone/>
              <a:defRPr sz="1500"/>
            </a:lvl1pPr>
            <a:lvl2pPr marL="497685" indent="0">
              <a:buNone/>
              <a:defRPr sz="1300"/>
            </a:lvl2pPr>
            <a:lvl3pPr marL="995370" indent="0">
              <a:buNone/>
              <a:defRPr sz="1100"/>
            </a:lvl3pPr>
            <a:lvl4pPr marL="1493055" indent="0">
              <a:buNone/>
              <a:defRPr sz="1000"/>
            </a:lvl4pPr>
            <a:lvl5pPr marL="1990740" indent="0">
              <a:buNone/>
              <a:defRPr sz="1000"/>
            </a:lvl5pPr>
            <a:lvl6pPr marL="2488425" indent="0">
              <a:buNone/>
              <a:defRPr sz="1000"/>
            </a:lvl6pPr>
            <a:lvl7pPr marL="2986110" indent="0">
              <a:buNone/>
              <a:defRPr sz="1000"/>
            </a:lvl7pPr>
            <a:lvl8pPr marL="3483794" indent="0">
              <a:buNone/>
              <a:defRPr sz="1000"/>
            </a:lvl8pPr>
            <a:lvl9pPr marL="3981479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5219012" y="605220"/>
            <a:ext cx="1537422" cy="658395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5030" y="605220"/>
            <a:ext cx="4449441" cy="658395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se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10689973" cy="7554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703822" y="2191407"/>
            <a:ext cx="7617708" cy="4284476"/>
          </a:xfrm>
        </p:spPr>
        <p:txBody>
          <a:bodyPr>
            <a:normAutofit/>
          </a:bodyPr>
          <a:lstStyle>
            <a:lvl1pPr marL="311067" indent="-311067">
              <a:lnSpc>
                <a:spcPts val="1959"/>
              </a:lnSpc>
              <a:spcBef>
                <a:spcPts val="2395"/>
              </a:spcBef>
              <a:buFont typeface="Arial" pitchFamily="34" charset="0"/>
              <a:buChar char="•"/>
              <a:defRPr sz="3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97708" indent="0">
              <a:buNone/>
              <a:defRPr sz="3000">
                <a:solidFill>
                  <a:schemeClr val="tx1"/>
                </a:solidFill>
              </a:defRPr>
            </a:lvl2pPr>
            <a:lvl3pPr marL="995416" indent="0">
              <a:buNone/>
              <a:defRPr sz="3000">
                <a:solidFill>
                  <a:schemeClr val="tx1"/>
                </a:solidFill>
              </a:defRPr>
            </a:lvl3pPr>
            <a:lvl4pPr marL="1493124" indent="0">
              <a:buNone/>
              <a:defRPr sz="1000"/>
            </a:lvl4pPr>
            <a:lvl5pPr marL="1990832" indent="0">
              <a:buNone/>
              <a:defRPr sz="1000"/>
            </a:lvl5pPr>
            <a:lvl6pPr marL="2488540" indent="0">
              <a:buNone/>
              <a:defRPr sz="1000"/>
            </a:lvl6pPr>
            <a:lvl7pPr marL="2986248" indent="0">
              <a:buNone/>
              <a:defRPr sz="1000"/>
            </a:lvl7pPr>
            <a:lvl8pPr marL="3483955" indent="0">
              <a:buNone/>
              <a:defRPr sz="1000"/>
            </a:lvl8pPr>
            <a:lvl9pPr marL="3981663" indent="0">
              <a:buNone/>
              <a:defRPr sz="10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2703821" y="445880"/>
            <a:ext cx="7539977" cy="1348817"/>
          </a:xfrm>
        </p:spPr>
        <p:txBody>
          <a:bodyPr>
            <a:noAutofit/>
          </a:bodyPr>
          <a:lstStyle>
            <a:lvl1pPr algn="l">
              <a:defRPr sz="3500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4251655" y="6951281"/>
            <a:ext cx="2495127" cy="402314"/>
          </a:xfrm>
          <a:prstGeom prst="rect">
            <a:avLst/>
          </a:prstGeom>
        </p:spPr>
        <p:txBody>
          <a:bodyPr/>
          <a:lstStyle>
            <a:lvl1pPr algn="ctr">
              <a:defRPr kumimoji="0" sz="1300">
                <a:solidFill>
                  <a:srgbClr val="898989"/>
                </a:solidFill>
                <a:latin typeface="Arial" charset="0"/>
                <a:ea typeface="PMingLiU" pitchFamily="18" charset="-120"/>
              </a:defRPr>
            </a:lvl1pPr>
          </a:lstStyle>
          <a:p>
            <a:pPr>
              <a:defRPr/>
            </a:pPr>
            <a:fld id="{9A0BABF4-5C41-4C3F-84CD-EDCDA30D1B3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9551269"/>
      </p:ext>
    </p:extLst>
  </p:cSld>
  <p:clrMapOvr>
    <a:masterClrMapping/>
  </p:clrMapOvr>
  <p:transition spd="med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end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7201" y="0"/>
            <a:ext cx="5146199" cy="755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標題 1"/>
          <p:cNvSpPr>
            <a:spLocks noGrp="1"/>
          </p:cNvSpPr>
          <p:nvPr>
            <p:ph type="ctrTitle"/>
          </p:nvPr>
        </p:nvSpPr>
        <p:spPr>
          <a:xfrm>
            <a:off x="802008" y="842591"/>
            <a:ext cx="5386789" cy="4443160"/>
          </a:xfrm>
        </p:spPr>
        <p:txBody>
          <a:bodyPr>
            <a:noAutofit/>
          </a:bodyPr>
          <a:lstStyle>
            <a:lvl1pPr algn="l">
              <a:defRPr sz="3886" baseline="0">
                <a:solidFill>
                  <a:srgbClr val="0087DC"/>
                </a:solidFill>
                <a:latin typeface="+mj-ea"/>
                <a:ea typeface="+mj-ea"/>
                <a:cs typeface="Arial" pitchFamily="34" charset="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1334887921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838128" y="446044"/>
            <a:ext cx="9250244" cy="1827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51" tIns="49775" rIns="99551" bIns="497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128" y="2588801"/>
            <a:ext cx="9250244" cy="713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51" tIns="49775" rIns="99551" bIns="497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</p:txBody>
      </p:sp>
      <p:pic>
        <p:nvPicPr>
          <p:cNvPr id="1028" name="Picture 6" descr="Cover_4 3_hand_2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318214"/>
            <a:ext cx="10703684" cy="4240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86" r:id="rId12"/>
  </p:sldLayoutIdLst>
  <p:transition spd="med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900">
          <a:solidFill>
            <a:srgbClr val="0087DC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39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39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39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39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5pPr>
      <a:lvl6pPr marL="497754" algn="l" rtl="0" fontAlgn="base">
        <a:spcBef>
          <a:spcPct val="0"/>
        </a:spcBef>
        <a:spcAft>
          <a:spcPct val="0"/>
        </a:spcAft>
        <a:defRPr kumimoji="1" sz="39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6pPr>
      <a:lvl7pPr marL="995507" algn="l" rtl="0" fontAlgn="base">
        <a:spcBef>
          <a:spcPct val="0"/>
        </a:spcBef>
        <a:spcAft>
          <a:spcPct val="0"/>
        </a:spcAft>
        <a:defRPr kumimoji="1" sz="39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7pPr>
      <a:lvl8pPr marL="1493261" algn="l" rtl="0" fontAlgn="base">
        <a:spcBef>
          <a:spcPct val="0"/>
        </a:spcBef>
        <a:spcAft>
          <a:spcPct val="0"/>
        </a:spcAft>
        <a:defRPr kumimoji="1" sz="39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8pPr>
      <a:lvl9pPr marL="1991015" algn="l" rtl="0" fontAlgn="base">
        <a:spcBef>
          <a:spcPct val="0"/>
        </a:spcBef>
        <a:spcAft>
          <a:spcPct val="0"/>
        </a:spcAft>
        <a:defRPr kumimoji="1" sz="39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9pPr>
    </p:titleStyle>
    <p:bodyStyle>
      <a:lvl1pPr marL="373315" indent="-373315" algn="l" rtl="0" eaLnBrk="0" fontAlgn="base" hangingPunct="0">
        <a:spcBef>
          <a:spcPct val="20000"/>
        </a:spcBef>
        <a:spcAft>
          <a:spcPct val="0"/>
        </a:spcAft>
        <a:buFont typeface="Arial" charset="0"/>
        <a:defRPr kumimoji="1" sz="2200">
          <a:solidFill>
            <a:srgbClr val="080808"/>
          </a:solidFill>
          <a:latin typeface="+mn-lt"/>
          <a:ea typeface="+mn-ea"/>
          <a:cs typeface="+mn-cs"/>
        </a:defRPr>
      </a:lvl1pPr>
      <a:lvl2pPr marL="808850" indent="-31109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3000">
          <a:solidFill>
            <a:schemeClr val="tx1"/>
          </a:solidFill>
          <a:latin typeface="+mn-lt"/>
          <a:ea typeface="新細明體" pitchFamily="18" charset="-120"/>
          <a:cs typeface="+mn-cs"/>
        </a:defRPr>
      </a:lvl2pPr>
      <a:lvl3pPr marL="1244384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600">
          <a:solidFill>
            <a:schemeClr val="tx1"/>
          </a:solidFill>
          <a:latin typeface="+mn-lt"/>
          <a:ea typeface="新細明體" pitchFamily="18" charset="-120"/>
          <a:cs typeface="+mn-cs"/>
        </a:defRPr>
      </a:lvl3pPr>
      <a:lvl4pPr marL="1742138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4pPr>
      <a:lvl5pPr marL="2239891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5pPr>
      <a:lvl6pPr marL="2737645" indent="-248877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6pPr>
      <a:lvl7pPr marL="3235399" indent="-248877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7pPr>
      <a:lvl8pPr marL="3733152" indent="-248877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8pPr>
      <a:lvl9pPr marL="4230906" indent="-248877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9pPr>
    </p:bodyStyle>
    <p:otherStyle>
      <a:defPPr>
        <a:defRPr lang="zh-TW"/>
      </a:defPPr>
      <a:lvl1pPr marL="0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754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507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261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015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8768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6522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275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029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71930" y="367330"/>
            <a:ext cx="1631690" cy="51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標題版面配置區 1"/>
          <p:cNvSpPr>
            <a:spLocks noGrp="1"/>
          </p:cNvSpPr>
          <p:nvPr>
            <p:ph type="title"/>
          </p:nvPr>
        </p:nvSpPr>
        <p:spPr bwMode="auto">
          <a:xfrm>
            <a:off x="2392689" y="362083"/>
            <a:ext cx="8005910" cy="797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51" tIns="49775" rIns="99551" bIns="497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dirty="0"/>
              <a:t>Title</a:t>
            </a: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252336" y="6951281"/>
            <a:ext cx="2493812" cy="402314"/>
          </a:xfrm>
          <a:prstGeom prst="rect">
            <a:avLst/>
          </a:prstGeom>
        </p:spPr>
        <p:txBody>
          <a:bodyPr vert="horz" lIns="99551" tIns="49775" rIns="99551" bIns="49775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3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0E18EDC-6703-4E3D-8610-D48215F7FD98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371930" y="1318890"/>
            <a:ext cx="10026669" cy="5474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51" tIns="49775" rIns="99551" bIns="497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text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700" r:id="rId12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500">
          <a:solidFill>
            <a:srgbClr val="0087D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5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5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5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5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5pPr>
      <a:lvl6pPr marL="497754" algn="ctr" rtl="0" eaLnBrk="0" fontAlgn="base" hangingPunct="0">
        <a:spcBef>
          <a:spcPct val="0"/>
        </a:spcBef>
        <a:spcAft>
          <a:spcPct val="0"/>
        </a:spcAft>
        <a:defRPr kumimoji="1" sz="35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6pPr>
      <a:lvl7pPr marL="995507" algn="ctr" rtl="0" eaLnBrk="0" fontAlgn="base" hangingPunct="0">
        <a:spcBef>
          <a:spcPct val="0"/>
        </a:spcBef>
        <a:spcAft>
          <a:spcPct val="0"/>
        </a:spcAft>
        <a:defRPr kumimoji="1" sz="35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7pPr>
      <a:lvl8pPr marL="1493261" algn="ctr" rtl="0" eaLnBrk="0" fontAlgn="base" hangingPunct="0">
        <a:spcBef>
          <a:spcPct val="0"/>
        </a:spcBef>
        <a:spcAft>
          <a:spcPct val="0"/>
        </a:spcAft>
        <a:defRPr kumimoji="1" sz="35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8pPr>
      <a:lvl9pPr marL="1991015" algn="ctr" rtl="0" eaLnBrk="0" fontAlgn="base" hangingPunct="0">
        <a:spcBef>
          <a:spcPct val="0"/>
        </a:spcBef>
        <a:spcAft>
          <a:spcPct val="0"/>
        </a:spcAft>
        <a:defRPr kumimoji="1" sz="35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9pPr>
    </p:titleStyle>
    <p:bodyStyle>
      <a:lvl1pPr marL="373315" indent="-373315" algn="l" rtl="0" eaLnBrk="0" fontAlgn="base" hangingPunct="0">
        <a:spcBef>
          <a:spcPct val="20000"/>
        </a:spcBef>
        <a:spcAft>
          <a:spcPct val="0"/>
        </a:spcAft>
        <a:buFont typeface="Arial" charset="0"/>
        <a:defRPr kumimoji="1" sz="3000">
          <a:solidFill>
            <a:schemeClr val="tx1"/>
          </a:solidFill>
          <a:latin typeface="+mn-lt"/>
          <a:ea typeface="+mn-ea"/>
          <a:cs typeface="+mn-cs"/>
        </a:defRPr>
      </a:lvl1pPr>
      <a:lvl2pPr marL="808850" indent="-31109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3000">
          <a:solidFill>
            <a:schemeClr val="tx1"/>
          </a:solidFill>
          <a:latin typeface="+mn-lt"/>
          <a:ea typeface="新細明體" pitchFamily="18" charset="-120"/>
          <a:cs typeface="+mn-cs"/>
        </a:defRPr>
      </a:lvl2pPr>
      <a:lvl3pPr marL="1244384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600">
          <a:solidFill>
            <a:schemeClr val="tx1"/>
          </a:solidFill>
          <a:latin typeface="+mn-lt"/>
          <a:ea typeface="新細明體" pitchFamily="18" charset="-120"/>
          <a:cs typeface="+mn-cs"/>
        </a:defRPr>
      </a:lvl3pPr>
      <a:lvl4pPr marL="1742138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4pPr>
      <a:lvl5pPr marL="2239891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5pPr>
      <a:lvl6pPr marL="2737645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6pPr>
      <a:lvl7pPr marL="3235399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7pPr>
      <a:lvl8pPr marL="3733152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8pPr>
      <a:lvl9pPr marL="4230906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200">
          <a:solidFill>
            <a:schemeClr val="tx1"/>
          </a:solidFill>
          <a:latin typeface="+mn-lt"/>
          <a:ea typeface="新細明體" pitchFamily="18" charset="-120"/>
          <a:cs typeface="+mn-cs"/>
        </a:defRPr>
      </a:lvl9pPr>
    </p:bodyStyle>
    <p:otherStyle>
      <a:defPPr>
        <a:defRPr lang="zh-TW"/>
      </a:defPPr>
      <a:lvl1pPr marL="0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754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507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261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015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8768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6522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275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029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back_4 3_hand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544663" y="-8747"/>
            <a:ext cx="5160734" cy="7573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標題版面配置區 1"/>
          <p:cNvSpPr>
            <a:spLocks noGrp="1"/>
          </p:cNvSpPr>
          <p:nvPr>
            <p:ph type="title"/>
          </p:nvPr>
        </p:nvSpPr>
        <p:spPr bwMode="auto">
          <a:xfrm>
            <a:off x="623882" y="605220"/>
            <a:ext cx="6132551" cy="3648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51" tIns="49775" rIns="99551" bIns="497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3076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5029" y="6396788"/>
            <a:ext cx="4509429" cy="792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51" tIns="49775" rIns="99551" bIns="497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To learn more about Delta, </a:t>
            </a:r>
          </a:p>
          <a:p>
            <a:pPr lvl="0"/>
            <a:r>
              <a:rPr lang="en-US" altLang="zh-TW"/>
              <a:t>please visit www.deltaww.com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99" r:id="rId12"/>
    <p:sldLayoutId id="2147483701" r:id="rId13"/>
  </p:sldLayoutIdLst>
  <p:transition spd="med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900">
          <a:solidFill>
            <a:srgbClr val="0087D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900">
          <a:solidFill>
            <a:srgbClr val="0087DC"/>
          </a:solidFill>
          <a:latin typeface="Arial" charset="0"/>
          <a:ea typeface="微軟正黑體" pitchFamily="34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900">
          <a:solidFill>
            <a:srgbClr val="0087DC"/>
          </a:solidFill>
          <a:latin typeface="Arial" charset="0"/>
          <a:ea typeface="微軟正黑體" pitchFamily="34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900">
          <a:solidFill>
            <a:srgbClr val="0087DC"/>
          </a:solidFill>
          <a:latin typeface="Arial" charset="0"/>
          <a:ea typeface="微軟正黑體" pitchFamily="34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900">
          <a:solidFill>
            <a:srgbClr val="0087DC"/>
          </a:solidFill>
          <a:latin typeface="Arial" charset="0"/>
          <a:ea typeface="微軟正黑體" pitchFamily="34" charset="-120"/>
        </a:defRPr>
      </a:lvl5pPr>
      <a:lvl6pPr marL="497754" algn="ctr" rtl="0" eaLnBrk="0" fontAlgn="base" hangingPunct="0">
        <a:spcBef>
          <a:spcPct val="0"/>
        </a:spcBef>
        <a:spcAft>
          <a:spcPct val="0"/>
        </a:spcAft>
        <a:defRPr sz="3900">
          <a:solidFill>
            <a:srgbClr val="0087DC"/>
          </a:solidFill>
          <a:latin typeface="Arial" charset="0"/>
          <a:ea typeface="微軟正黑體" pitchFamily="34" charset="-120"/>
        </a:defRPr>
      </a:lvl6pPr>
      <a:lvl7pPr marL="995507" algn="ctr" rtl="0" eaLnBrk="0" fontAlgn="base" hangingPunct="0">
        <a:spcBef>
          <a:spcPct val="0"/>
        </a:spcBef>
        <a:spcAft>
          <a:spcPct val="0"/>
        </a:spcAft>
        <a:defRPr sz="3900">
          <a:solidFill>
            <a:srgbClr val="0087DC"/>
          </a:solidFill>
          <a:latin typeface="Arial" charset="0"/>
          <a:ea typeface="微軟正黑體" pitchFamily="34" charset="-120"/>
        </a:defRPr>
      </a:lvl7pPr>
      <a:lvl8pPr marL="1493261" algn="ctr" rtl="0" eaLnBrk="0" fontAlgn="base" hangingPunct="0">
        <a:spcBef>
          <a:spcPct val="0"/>
        </a:spcBef>
        <a:spcAft>
          <a:spcPct val="0"/>
        </a:spcAft>
        <a:defRPr sz="3900">
          <a:solidFill>
            <a:srgbClr val="0087DC"/>
          </a:solidFill>
          <a:latin typeface="Arial" charset="0"/>
          <a:ea typeface="微軟正黑體" pitchFamily="34" charset="-120"/>
        </a:defRPr>
      </a:lvl8pPr>
      <a:lvl9pPr marL="1991015" algn="ctr" rtl="0" eaLnBrk="0" fontAlgn="base" hangingPunct="0">
        <a:spcBef>
          <a:spcPct val="0"/>
        </a:spcBef>
        <a:spcAft>
          <a:spcPct val="0"/>
        </a:spcAft>
        <a:defRPr sz="3900">
          <a:solidFill>
            <a:srgbClr val="0087DC"/>
          </a:solidFill>
          <a:latin typeface="Arial" charset="0"/>
          <a:ea typeface="微軟正黑體" pitchFamily="34" charset="-120"/>
        </a:defRPr>
      </a:lvl9pPr>
    </p:titleStyle>
    <p:bodyStyle>
      <a:lvl1pPr marL="373315" indent="-373315" algn="l" rtl="0" eaLnBrk="0" fontAlgn="base" hangingPunct="0">
        <a:spcBef>
          <a:spcPct val="20000"/>
        </a:spcBef>
        <a:spcAft>
          <a:spcPct val="0"/>
        </a:spcAft>
        <a:buFont typeface="Arial" charset="0"/>
        <a:defRPr sz="1500">
          <a:solidFill>
            <a:srgbClr val="0087DC"/>
          </a:solidFill>
          <a:latin typeface="+mn-lt"/>
          <a:ea typeface="+mn-ea"/>
          <a:cs typeface="+mn-cs"/>
        </a:defRPr>
      </a:lvl1pPr>
      <a:lvl2pPr marL="808850" indent="-31109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000">
          <a:solidFill>
            <a:schemeClr val="tx1"/>
          </a:solidFill>
          <a:latin typeface="+mn-lt"/>
        </a:defRPr>
      </a:lvl2pPr>
      <a:lvl3pPr marL="1244384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600">
          <a:solidFill>
            <a:schemeClr val="tx1"/>
          </a:solidFill>
          <a:latin typeface="+mn-lt"/>
        </a:defRPr>
      </a:lvl3pPr>
      <a:lvl4pPr marL="1742138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200">
          <a:solidFill>
            <a:schemeClr val="tx1"/>
          </a:solidFill>
          <a:latin typeface="+mn-lt"/>
        </a:defRPr>
      </a:lvl4pPr>
      <a:lvl5pPr marL="2239891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>
          <a:solidFill>
            <a:schemeClr val="tx1"/>
          </a:solidFill>
          <a:latin typeface="+mn-lt"/>
        </a:defRPr>
      </a:lvl5pPr>
      <a:lvl6pPr marL="2737645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>
          <a:solidFill>
            <a:schemeClr val="tx1"/>
          </a:solidFill>
          <a:latin typeface="+mn-lt"/>
        </a:defRPr>
      </a:lvl6pPr>
      <a:lvl7pPr marL="3235399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>
          <a:solidFill>
            <a:schemeClr val="tx1"/>
          </a:solidFill>
          <a:latin typeface="+mn-lt"/>
        </a:defRPr>
      </a:lvl7pPr>
      <a:lvl8pPr marL="3733152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>
          <a:solidFill>
            <a:schemeClr val="tx1"/>
          </a:solidFill>
          <a:latin typeface="+mn-lt"/>
        </a:defRPr>
      </a:lvl8pPr>
      <a:lvl9pPr marL="4230906" indent="-24887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zh-TW"/>
      </a:defPPr>
      <a:lvl1pPr marL="0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754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507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261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015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8768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6522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275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029" algn="l" defTabSz="99550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png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0.png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1.png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2.png"/><Relationship Id="rId4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3.png"/><Relationship Id="rId4" Type="http://schemas.openxmlformats.org/officeDocument/2006/relationships/oleObject" Target="../embeddings/oleObject6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ts.ua/rus/catshop/827/CNC/" TargetMode="External"/><Relationship Id="rId1" Type="http://schemas.openxmlformats.org/officeDocument/2006/relationships/slideLayout" Target="../slideLayouts/slideLayout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/>
          </p:cNvSpPr>
          <p:nvPr/>
        </p:nvSpPr>
        <p:spPr bwMode="auto">
          <a:xfrm>
            <a:off x="716573" y="958850"/>
            <a:ext cx="7977554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51" tIns="49775" rIns="99551" bIns="49775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97754" algn="l" rtl="0" fontAlgn="base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95507" algn="l" rtl="0" fontAlgn="base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493261" algn="l" rtl="0" fontAlgn="base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991015" algn="l" rtl="0" fontAlgn="base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r>
              <a:rPr lang="ru-RU" altLang="zh-CN" sz="4800" b="1" kern="0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ЧПУ </a:t>
            </a:r>
            <a:r>
              <a:rPr lang="en-US" altLang="zh-CN" sz="4800" b="1" kern="0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Delta Electronics</a:t>
            </a:r>
            <a:endParaRPr lang="zh-TW" altLang="en-US" sz="4800" kern="0" dirty="0">
              <a:solidFill>
                <a:srgbClr val="00AEEF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  <p:sp>
        <p:nvSpPr>
          <p:cNvPr id="5" name="Rectangle 2"/>
          <p:cNvSpPr txBox="1">
            <a:spLocks/>
          </p:cNvSpPr>
          <p:nvPr/>
        </p:nvSpPr>
        <p:spPr bwMode="auto">
          <a:xfrm>
            <a:off x="755574" y="2635250"/>
            <a:ext cx="8934526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r>
              <a:rPr lang="ru-RU" altLang="zh-TW" sz="2000" b="1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Стандартные настройки. Режимы работы. Первый пуск.</a:t>
            </a:r>
            <a:endParaRPr kumimoji="0" lang="zh-TW" altLang="en-US" sz="2000" dirty="0">
              <a:solidFill>
                <a:srgbClr val="00AEEF"/>
              </a:solidFill>
              <a:latin typeface="微软雅黑" pitchFamily="34" charset="-122"/>
              <a:ea typeface="微软雅黑" pitchFamily="34" charset="-122"/>
              <a:cs typeface="Arial" charset="0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2"/>
          <p:cNvSpPr txBox="1">
            <a:spLocks noChangeArrowheads="1"/>
          </p:cNvSpPr>
          <p:nvPr/>
        </p:nvSpPr>
        <p:spPr bwMode="auto">
          <a:xfrm>
            <a:off x="375298" y="1254169"/>
            <a:ext cx="9809138" cy="503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42" tIns="49771" rIns="99542" bIns="49771">
            <a:spAutoFit/>
          </a:bodyPr>
          <a:lstStyle/>
          <a:p>
            <a:endParaRPr lang="zh-CN" altLang="zh-CN" sz="2600">
              <a:latin typeface="標楷體" pitchFamily="65" charset="-120"/>
              <a:ea typeface="標楷體" pitchFamily="65" charset="-120"/>
              <a:cs typeface="Arial" charset="0"/>
            </a:endParaRPr>
          </a:p>
        </p:txBody>
      </p:sp>
      <p:sp>
        <p:nvSpPr>
          <p:cNvPr id="9219" name="Rectangle 2"/>
          <p:cNvSpPr>
            <a:spLocks/>
          </p:cNvSpPr>
          <p:nvPr/>
        </p:nvSpPr>
        <p:spPr bwMode="auto">
          <a:xfrm>
            <a:off x="0" y="3187024"/>
            <a:ext cx="10393506" cy="1277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42" tIns="49771" rIns="99542" bIns="49771"/>
          <a:lstStyle/>
          <a:p>
            <a:pPr algn="ctr" eaLnBrk="0" hangingPunct="0"/>
            <a:r>
              <a:rPr lang="ru-RU" altLang="zh-CN" sz="6500" b="1" dirty="0">
                <a:solidFill>
                  <a:srgbClr val="0087DC"/>
                </a:solidFill>
                <a:latin typeface="微软雅黑" pitchFamily="34" charset="-122"/>
                <a:ea typeface="微軟正黑體" pitchFamily="34" charset="-120"/>
                <a:cs typeface="Arial" charset="0"/>
              </a:rPr>
              <a:t>Начальные настройки</a:t>
            </a:r>
            <a:endParaRPr lang="en-US" altLang="zh-CN" sz="6500" b="1" dirty="0">
              <a:solidFill>
                <a:srgbClr val="0087DC"/>
              </a:solidFill>
              <a:latin typeface="微软雅黑" pitchFamily="34" charset="-122"/>
              <a:ea typeface="微軟正黑體" pitchFamily="34" charset="-120"/>
              <a:cs typeface="Arial" charset="0"/>
            </a:endParaRPr>
          </a:p>
          <a:p>
            <a:pPr algn="ctr" eaLnBrk="0" hangingPunct="0"/>
            <a:endParaRPr lang="zh-CN" altLang="en-US" sz="6500" b="1" dirty="0">
              <a:solidFill>
                <a:srgbClr val="0087DC"/>
              </a:solidFill>
              <a:latin typeface="微软雅黑" pitchFamily="34" charset="-122"/>
              <a:ea typeface="微軟正黑體" pitchFamily="34" charset="-12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848892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27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53682" y="1515745"/>
            <a:ext cx="4150818" cy="397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1"/>
          <p:cNvSpPr txBox="1"/>
          <p:nvPr/>
        </p:nvSpPr>
        <p:spPr>
          <a:xfrm>
            <a:off x="546100" y="1187450"/>
            <a:ext cx="8077200" cy="32829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2200"/>
              </a:lnSpc>
              <a:tabLst/>
            </a:pPr>
            <a:r>
              <a:rPr lang="ru-RU" altLang="zh-CN" sz="2207" b="1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Необходимые настройки сервопривода </a:t>
            </a:r>
            <a:r>
              <a:rPr lang="en-US" altLang="zh-CN" sz="2207" b="1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ASDA-A2-F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2451100" y="330201"/>
            <a:ext cx="6961733" cy="443711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3100"/>
              </a:lnSpc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НАСТРОЙКИ СЕРВОПРИВОДОВ</a:t>
            </a:r>
            <a:endParaRPr lang="en-US" altLang="zh-CN" sz="3192" b="1" dirty="0">
              <a:solidFill>
                <a:srgbClr val="002060"/>
              </a:solidFill>
              <a:latin typeface="新細明體" pitchFamily="18" charset="0"/>
              <a:cs typeface="新細明體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65100" y="1797050"/>
            <a:ext cx="6400800" cy="3488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207" dirty="0">
                <a:solidFill>
                  <a:srgbClr val="FF0000"/>
                </a:solidFill>
                <a:latin typeface="Arial" pitchFamily="34" charset="0"/>
                <a:ea typeface="Arial Unicode MS" pitchFamily="34" charset="-120"/>
                <a:cs typeface="Arial" pitchFamily="34" charset="0"/>
              </a:rPr>
              <a:t>P2-08=10 Reset PAR.</a:t>
            </a:r>
          </a:p>
          <a:p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P1-01 </a:t>
            </a:r>
            <a:r>
              <a:rPr lang="ru-RU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=</a:t>
            </a:r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 000b</a:t>
            </a:r>
          </a:p>
          <a:p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P1-01 (CW, CCW) </a:t>
            </a:r>
            <a:r>
              <a:rPr lang="ru-RU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=</a:t>
            </a:r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 010b</a:t>
            </a:r>
          </a:p>
          <a:p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P3-00 (</a:t>
            </a:r>
            <a:r>
              <a:rPr lang="ru-RU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Адрес в сети</a:t>
            </a:r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) </a:t>
            </a:r>
            <a:r>
              <a:rPr lang="ru-RU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=</a:t>
            </a:r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 1~12</a:t>
            </a:r>
          </a:p>
          <a:p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P3-01 (</a:t>
            </a:r>
            <a:r>
              <a:rPr lang="ru-RU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Настройки коммуникации</a:t>
            </a:r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) </a:t>
            </a:r>
            <a:r>
              <a:rPr lang="ru-RU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=</a:t>
            </a:r>
            <a:r>
              <a:rPr lang="zh-TW" altLang="en-US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 </a:t>
            </a:r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0203</a:t>
            </a:r>
            <a:r>
              <a:rPr lang="ru-RU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 (3203)</a:t>
            </a:r>
            <a:endParaRPr lang="en-US" altLang="zh-TW" sz="2207" dirty="0">
              <a:latin typeface="Arial" pitchFamily="34" charset="0"/>
              <a:ea typeface="Arial Unicode MS" pitchFamily="34" charset="-120"/>
              <a:cs typeface="Arial" pitchFamily="34" charset="0"/>
            </a:endParaRPr>
          </a:p>
          <a:p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P3-10 (</a:t>
            </a:r>
            <a:r>
              <a:rPr lang="ru-RU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Коммуникация</a:t>
            </a:r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) </a:t>
            </a:r>
            <a:r>
              <a:rPr lang="ru-RU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=</a:t>
            </a:r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 1</a:t>
            </a:r>
          </a:p>
          <a:p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P2-15 (</a:t>
            </a:r>
            <a:r>
              <a:rPr lang="ru-RU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Концевой датчик +</a:t>
            </a:r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) </a:t>
            </a:r>
            <a:r>
              <a:rPr lang="ru-RU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=</a:t>
            </a:r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 01XX</a:t>
            </a:r>
          </a:p>
          <a:p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P2-16 (</a:t>
            </a:r>
            <a:r>
              <a:rPr lang="ru-RU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Концевой датчик -</a:t>
            </a:r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) </a:t>
            </a:r>
            <a:r>
              <a:rPr lang="ru-RU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=</a:t>
            </a:r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 01XX</a:t>
            </a:r>
          </a:p>
          <a:p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P2-17 (EMG) </a:t>
            </a:r>
            <a:r>
              <a:rPr lang="ru-RU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=</a:t>
            </a:r>
            <a:r>
              <a:rPr lang="en-US" altLang="zh-TW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 01XX</a:t>
            </a:r>
          </a:p>
          <a:p>
            <a:r>
              <a:rPr lang="en-US" altLang="zh-TW" sz="2207" dirty="0">
                <a:solidFill>
                  <a:srgbClr val="0087DC"/>
                </a:solidFill>
                <a:latin typeface="Arial" pitchFamily="34" charset="0"/>
                <a:ea typeface="Arial Unicode MS" pitchFamily="34" charset="-120"/>
                <a:cs typeface="Arial" pitchFamily="34" charset="0"/>
              </a:rPr>
              <a:t>P1-52 (</a:t>
            </a:r>
            <a:r>
              <a:rPr lang="ru-RU" altLang="zh-TW" sz="2207" dirty="0">
                <a:solidFill>
                  <a:srgbClr val="0087DC"/>
                </a:solidFill>
                <a:latin typeface="Arial" pitchFamily="34" charset="0"/>
                <a:ea typeface="Arial Unicode MS" pitchFamily="34" charset="-120"/>
                <a:cs typeface="Arial" pitchFamily="34" charset="0"/>
              </a:rPr>
              <a:t>Ом</a:t>
            </a:r>
            <a:r>
              <a:rPr lang="en-US" altLang="zh-TW" sz="2207" dirty="0">
                <a:solidFill>
                  <a:srgbClr val="0087DC"/>
                </a:solidFill>
                <a:latin typeface="Arial" pitchFamily="34" charset="0"/>
                <a:ea typeface="Arial Unicode MS" pitchFamily="34" charset="-120"/>
                <a:cs typeface="Arial" pitchFamily="34" charset="0"/>
              </a:rPr>
              <a:t>) ,1-53</a:t>
            </a:r>
            <a:r>
              <a:rPr lang="zh-TW" altLang="en-US" sz="2207" dirty="0">
                <a:solidFill>
                  <a:srgbClr val="0087DC"/>
                </a:solidFill>
                <a:latin typeface="Arial" pitchFamily="34" charset="0"/>
                <a:ea typeface="Arial Unicode MS" pitchFamily="34" charset="-120"/>
                <a:cs typeface="Arial" pitchFamily="34" charset="0"/>
              </a:rPr>
              <a:t> </a:t>
            </a:r>
            <a:r>
              <a:rPr lang="en-US" altLang="zh-TW" sz="2207" dirty="0">
                <a:solidFill>
                  <a:srgbClr val="0087DC"/>
                </a:solidFill>
                <a:latin typeface="Arial" pitchFamily="34" charset="0"/>
                <a:ea typeface="Arial Unicode MS" pitchFamily="34" charset="-120"/>
                <a:cs typeface="Arial" pitchFamily="34" charset="0"/>
              </a:rPr>
              <a:t>(</a:t>
            </a:r>
            <a:r>
              <a:rPr lang="ru-RU" altLang="zh-TW" sz="2207" dirty="0">
                <a:solidFill>
                  <a:srgbClr val="0087DC"/>
                </a:solidFill>
                <a:latin typeface="Arial" pitchFamily="34" charset="0"/>
                <a:ea typeface="Arial Unicode MS" pitchFamily="34" charset="-120"/>
                <a:cs typeface="Arial" pitchFamily="34" charset="0"/>
              </a:rPr>
              <a:t>Вт</a:t>
            </a:r>
            <a:r>
              <a:rPr lang="en-US" altLang="zh-TW" sz="2207" dirty="0">
                <a:solidFill>
                  <a:srgbClr val="0087DC"/>
                </a:solidFill>
                <a:latin typeface="Arial" pitchFamily="34" charset="0"/>
                <a:ea typeface="Arial Unicode MS" pitchFamily="34" charset="-120"/>
                <a:cs typeface="Arial" pitchFamily="34" charset="0"/>
              </a:rPr>
              <a:t>) </a:t>
            </a:r>
            <a:r>
              <a:rPr lang="ru-RU" altLang="zh-TW" sz="2207" dirty="0">
                <a:solidFill>
                  <a:srgbClr val="0087DC"/>
                </a:solidFill>
                <a:latin typeface="Arial" pitchFamily="34" charset="0"/>
                <a:ea typeface="Arial Unicode MS" pitchFamily="34" charset="-120"/>
                <a:cs typeface="Arial" pitchFamily="34" charset="0"/>
              </a:rPr>
              <a:t>настройки резистора</a:t>
            </a:r>
            <a:endParaRPr lang="en-US" altLang="zh-TW" sz="2207" dirty="0">
              <a:solidFill>
                <a:srgbClr val="0087DC"/>
              </a:solidFill>
              <a:latin typeface="Arial" pitchFamily="34" charset="0"/>
              <a:ea typeface="Arial Unicode MS" pitchFamily="34" charset="-120"/>
              <a:cs typeface="Arial" pitchFamily="34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17500" y="5590626"/>
            <a:ext cx="777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dirty="0">
                <a:solidFill>
                  <a:srgbClr val="FF0000"/>
                </a:solidFill>
              </a:rPr>
              <a:t>Заметка:</a:t>
            </a:r>
            <a:r>
              <a:rPr lang="zh-TW" altLang="zh-TW" dirty="0">
                <a:solidFill>
                  <a:srgbClr val="FF0000"/>
                </a:solidFill>
              </a:rPr>
              <a:t> </a:t>
            </a:r>
            <a:r>
              <a:rPr lang="ru-RU" altLang="zh-TW" dirty="0">
                <a:solidFill>
                  <a:srgbClr val="FF0000"/>
                </a:solidFill>
              </a:rPr>
              <a:t>При использовании сервопривода с абсолютным </a:t>
            </a:r>
            <a:r>
              <a:rPr lang="ru-RU" altLang="zh-TW" dirty="0" err="1">
                <a:solidFill>
                  <a:srgbClr val="FF0000"/>
                </a:solidFill>
              </a:rPr>
              <a:t>энкодером</a:t>
            </a:r>
            <a:r>
              <a:rPr lang="ru-RU" altLang="zh-TW" dirty="0">
                <a:solidFill>
                  <a:srgbClr val="FF0000"/>
                </a:solidFill>
              </a:rPr>
              <a:t> установить следующие параметры:</a:t>
            </a:r>
            <a:endParaRPr lang="zh-TW" altLang="zh-TW" dirty="0">
              <a:solidFill>
                <a:srgbClr val="FF0000"/>
              </a:solidFill>
            </a:endParaRPr>
          </a:p>
          <a:p>
            <a:r>
              <a:rPr lang="en-US" altLang="zh-TW" dirty="0">
                <a:solidFill>
                  <a:srgbClr val="FF0000"/>
                </a:solidFill>
              </a:rPr>
              <a:t>1 .P2-94=0 </a:t>
            </a:r>
            <a:r>
              <a:rPr lang="ru-RU" altLang="zh-TW" dirty="0">
                <a:solidFill>
                  <a:srgbClr val="FF0000"/>
                </a:solidFill>
              </a:rPr>
              <a:t>при</a:t>
            </a:r>
            <a:r>
              <a:rPr lang="en-US" altLang="zh-TW" dirty="0">
                <a:solidFill>
                  <a:srgbClr val="FF0000"/>
                </a:solidFill>
              </a:rPr>
              <a:t> Servo Off  </a:t>
            </a:r>
            <a:r>
              <a:rPr lang="ru-RU" altLang="zh-TW" dirty="0">
                <a:solidFill>
                  <a:srgbClr val="FF0000"/>
                </a:solidFill>
              </a:rPr>
              <a:t>и перезагрузить привод</a:t>
            </a:r>
            <a:r>
              <a:rPr lang="en-US" altLang="zh-TW" dirty="0">
                <a:solidFill>
                  <a:srgbClr val="FF0000"/>
                </a:solidFill>
              </a:rPr>
              <a:t>.</a:t>
            </a:r>
            <a:endParaRPr lang="zh-TW" altLang="zh-TW" dirty="0">
              <a:solidFill>
                <a:srgbClr val="FF0000"/>
              </a:solidFill>
            </a:endParaRPr>
          </a:p>
          <a:p>
            <a:r>
              <a:rPr lang="en-US" altLang="zh-TW" dirty="0">
                <a:solidFill>
                  <a:srgbClr val="FF0000"/>
                </a:solidFill>
              </a:rPr>
              <a:t>2, </a:t>
            </a:r>
            <a:r>
              <a:rPr lang="ru-RU" altLang="zh-TW" dirty="0">
                <a:solidFill>
                  <a:srgbClr val="FF0000"/>
                </a:solidFill>
              </a:rPr>
              <a:t>Необходимо подключить </a:t>
            </a:r>
            <a:r>
              <a:rPr lang="en-US" altLang="zh-TW" dirty="0">
                <a:solidFill>
                  <a:srgbClr val="FF0000"/>
                </a:solidFill>
              </a:rPr>
              <a:t>STO P2-15,16,17 -&gt; </a:t>
            </a:r>
            <a:r>
              <a:rPr lang="zh-TW" altLang="en-US" dirty="0">
                <a:solidFill>
                  <a:srgbClr val="FF0000"/>
                </a:solidFill>
              </a:rPr>
              <a:t> </a:t>
            </a:r>
            <a:r>
              <a:rPr lang="en-US" altLang="zh-TW" dirty="0">
                <a:solidFill>
                  <a:srgbClr val="FF0000"/>
                </a:solidFill>
              </a:rPr>
              <a:t>P2-14,15,16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"/>
          <p:cNvSpPr txBox="1"/>
          <p:nvPr/>
        </p:nvSpPr>
        <p:spPr>
          <a:xfrm>
            <a:off x="3213100" y="431347"/>
            <a:ext cx="6026464" cy="375103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2400"/>
              </a:lnSpc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НАСТРОЙКИ ОСЕЙ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93700" y="882650"/>
            <a:ext cx="990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zh-TW" dirty="0">
                <a:latin typeface="Arial" pitchFamily="34" charset="0"/>
                <a:cs typeface="Arial" pitchFamily="34" charset="0"/>
              </a:rPr>
              <a:t>Далее необходимо установить в параметрах (конфигурации) ЧПУ соответствующие адреса для каждой из осей.</a:t>
            </a:r>
            <a:endParaRPr lang="zh-TW" altLang="en-US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7067924"/>
              </p:ext>
            </p:extLst>
          </p:nvPr>
        </p:nvGraphicFramePr>
        <p:xfrm>
          <a:off x="1619564" y="1528981"/>
          <a:ext cx="7620000" cy="571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Точечный рисунок" r:id="rId4" imgW="7620120" imgH="5715000" progId="PBrush">
                  <p:embed/>
                </p:oleObj>
              </mc:Choice>
              <mc:Fallback>
                <p:oleObj name="Точечный рисунок" r:id="rId4" imgW="7620120" imgH="5715000" progId="PBrush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564" y="1528981"/>
                        <a:ext cx="7620000" cy="5715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5500" y="6997700"/>
            <a:ext cx="9906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900"/>
              </a:lnSpc>
              <a:tabLst/>
            </a:pPr>
            <a:r>
              <a:rPr lang="en-US" altLang="zh-CN" sz="1007" dirty="0">
                <a:solidFill>
                  <a:srgbClr val="4D4D4D"/>
                </a:solidFill>
                <a:latin typeface="新細明體" pitchFamily="18" charset="0"/>
                <a:cs typeface="新細明體" pitchFamily="18" charset="0"/>
              </a:rPr>
              <a:t>Delta</a:t>
            </a:r>
            <a:r>
              <a:rPr lang="en-US" altLang="zh-CN" sz="1007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007" dirty="0">
                <a:solidFill>
                  <a:srgbClr val="4D4D4D"/>
                </a:solidFill>
                <a:latin typeface="新細明體" pitchFamily="18" charset="0"/>
                <a:cs typeface="新細明體" pitchFamily="18" charset="0"/>
              </a:rPr>
              <a:t>Confidential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241300" y="1416050"/>
            <a:ext cx="5402235" cy="2354491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2200"/>
              </a:lnSpc>
              <a:tabLst>
                <a:tab pos="393700" algn="l"/>
              </a:tabLst>
            </a:pPr>
            <a:r>
              <a:rPr lang="ru-RU" altLang="zh-CN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Проверка готовности сервоприводов:</a:t>
            </a:r>
            <a:endParaRPr lang="en-US" altLang="zh-CN" sz="2207" dirty="0">
              <a:latin typeface="Arial" pitchFamily="34" charset="0"/>
              <a:ea typeface="Arial Unicode MS" pitchFamily="34" charset="-120"/>
              <a:cs typeface="Arial" pitchFamily="34" charset="0"/>
            </a:endParaRPr>
          </a:p>
          <a:p>
            <a:pPr>
              <a:lnSpc>
                <a:spcPts val="2800"/>
              </a:lnSpc>
              <a:tabLst>
                <a:tab pos="393700" algn="l"/>
              </a:tabLst>
            </a:pPr>
            <a:r>
              <a:rPr lang="en-US" altLang="zh-CN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	M2864 </a:t>
            </a:r>
            <a:r>
              <a:rPr lang="ru-RU" altLang="zh-CN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сигнал </a:t>
            </a:r>
            <a:r>
              <a:rPr lang="en-US" altLang="zh-CN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Servo ON </a:t>
            </a:r>
            <a:r>
              <a:rPr lang="ru-RU" altLang="zh-CN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1-го порта</a:t>
            </a:r>
            <a:endParaRPr lang="en-US" altLang="zh-TW" sz="2207" dirty="0">
              <a:latin typeface="Arial" pitchFamily="34" charset="0"/>
              <a:ea typeface="Arial Unicode MS" pitchFamily="34" charset="-120"/>
              <a:cs typeface="Arial" pitchFamily="34" charset="0"/>
            </a:endParaRPr>
          </a:p>
          <a:p>
            <a:pPr>
              <a:lnSpc>
                <a:spcPts val="1000"/>
              </a:lnSpc>
            </a:pPr>
            <a:endParaRPr lang="en-US" altLang="zh-CN" sz="2207" dirty="0">
              <a:latin typeface="Arial" pitchFamily="34" charset="0"/>
              <a:ea typeface="Arial Unicode MS" pitchFamily="34" charset="-120"/>
              <a:cs typeface="Arial" pitchFamily="34" charset="0"/>
            </a:endParaRPr>
          </a:p>
          <a:p>
            <a:pPr>
              <a:lnSpc>
                <a:spcPts val="2800"/>
              </a:lnSpc>
              <a:tabLst>
                <a:tab pos="393700" algn="l"/>
              </a:tabLst>
            </a:pPr>
            <a:r>
              <a:rPr lang="en-US" altLang="zh-CN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	M2865 </a:t>
            </a:r>
            <a:r>
              <a:rPr lang="ru-RU" altLang="zh-CN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сигнал </a:t>
            </a:r>
            <a:r>
              <a:rPr lang="en-US" altLang="zh-CN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Servo ON </a:t>
            </a:r>
            <a:r>
              <a:rPr lang="ru-RU" altLang="zh-CN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2-го порта</a:t>
            </a:r>
            <a:endParaRPr lang="en-US" altLang="zh-TW" sz="2207" dirty="0">
              <a:latin typeface="Arial" pitchFamily="34" charset="0"/>
              <a:ea typeface="Arial Unicode MS" pitchFamily="34" charset="-120"/>
              <a:cs typeface="Arial" pitchFamily="34" charset="0"/>
            </a:endParaRPr>
          </a:p>
          <a:p>
            <a:pPr>
              <a:lnSpc>
                <a:spcPts val="1000"/>
              </a:lnSpc>
            </a:pPr>
            <a:endParaRPr lang="en-US" altLang="zh-CN" sz="2207" dirty="0">
              <a:latin typeface="Arial" pitchFamily="34" charset="0"/>
              <a:ea typeface="Arial Unicode MS" pitchFamily="34" charset="-120"/>
              <a:cs typeface="Arial" pitchFamily="34" charset="0"/>
            </a:endParaRPr>
          </a:p>
          <a:p>
            <a:pPr>
              <a:lnSpc>
                <a:spcPts val="2800"/>
              </a:lnSpc>
              <a:tabLst>
                <a:tab pos="393700" algn="l"/>
              </a:tabLst>
            </a:pPr>
            <a:r>
              <a:rPr lang="en-US" altLang="zh-CN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	M2866 </a:t>
            </a:r>
            <a:r>
              <a:rPr lang="ru-RU" altLang="zh-CN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сигнал </a:t>
            </a:r>
            <a:r>
              <a:rPr lang="en-US" altLang="zh-CN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Servo ON </a:t>
            </a:r>
            <a:r>
              <a:rPr lang="ru-RU" altLang="zh-CN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3-го порта</a:t>
            </a:r>
            <a:endParaRPr lang="en-US" altLang="zh-TW" sz="2207" dirty="0">
              <a:latin typeface="Arial" pitchFamily="34" charset="0"/>
              <a:ea typeface="Arial Unicode MS" pitchFamily="34" charset="-120"/>
              <a:cs typeface="Arial" pitchFamily="34" charset="0"/>
            </a:endParaRPr>
          </a:p>
          <a:p>
            <a:pPr>
              <a:lnSpc>
                <a:spcPts val="2700"/>
              </a:lnSpc>
              <a:tabLst>
                <a:tab pos="393700" algn="l"/>
              </a:tabLst>
            </a:pPr>
            <a:r>
              <a:rPr lang="en-US" altLang="zh-CN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	……</a:t>
            </a:r>
          </a:p>
          <a:p>
            <a:pPr>
              <a:lnSpc>
                <a:spcPts val="2800"/>
              </a:lnSpc>
              <a:tabLst>
                <a:tab pos="393700" algn="l"/>
              </a:tabLst>
            </a:pPr>
            <a:r>
              <a:rPr lang="en-US" altLang="zh-CN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	M2872 </a:t>
            </a:r>
            <a:r>
              <a:rPr lang="ru-RU" altLang="zh-CN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сигнал </a:t>
            </a:r>
            <a:r>
              <a:rPr lang="en-US" altLang="zh-CN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Servo ON </a:t>
            </a:r>
            <a:r>
              <a:rPr lang="ru-RU" altLang="zh-CN" sz="2207" dirty="0">
                <a:latin typeface="Arial" pitchFamily="34" charset="0"/>
                <a:ea typeface="Arial Unicode MS" pitchFamily="34" charset="-120"/>
                <a:cs typeface="Arial" pitchFamily="34" charset="0"/>
              </a:rPr>
              <a:t>9-го порта</a:t>
            </a:r>
            <a:endParaRPr lang="en-US" altLang="zh-TW" sz="2207" dirty="0">
              <a:latin typeface="Arial" pitchFamily="34" charset="0"/>
              <a:ea typeface="Arial Unicode MS" pitchFamily="34" charset="-120"/>
              <a:cs typeface="Arial" pitchFamily="34" charset="0"/>
            </a:endParaRPr>
          </a:p>
        </p:txBody>
      </p:sp>
      <p:sp>
        <p:nvSpPr>
          <p:cNvPr id="8" name="TextBox 1"/>
          <p:cNvSpPr txBox="1"/>
          <p:nvPr/>
        </p:nvSpPr>
        <p:spPr>
          <a:xfrm>
            <a:off x="2679700" y="330200"/>
            <a:ext cx="6367646" cy="1238801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3100"/>
              </a:lnSpc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ПРОВЕРКА СВЯЗИ </a:t>
            </a:r>
            <a:r>
              <a:rPr lang="en-US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DMCNET</a:t>
            </a:r>
          </a:p>
          <a:p>
            <a:pPr>
              <a:lnSpc>
                <a:spcPts val="3100"/>
              </a:lnSpc>
            </a:pPr>
            <a:endParaRPr lang="en-US" altLang="zh-CN" sz="3192" b="1" dirty="0">
              <a:solidFill>
                <a:srgbClr val="002060"/>
              </a:solidFill>
              <a:latin typeface="新細明體" pitchFamily="18" charset="0"/>
              <a:cs typeface="新細明體" pitchFamily="18" charset="0"/>
            </a:endParaRPr>
          </a:p>
          <a:p>
            <a:pPr>
              <a:lnSpc>
                <a:spcPts val="3100"/>
              </a:lnSpc>
              <a:tabLst/>
            </a:pPr>
            <a:endParaRPr lang="en-US" altLang="zh-CN" sz="3192" b="1" dirty="0">
              <a:solidFill>
                <a:srgbClr val="002060"/>
              </a:solidFill>
              <a:latin typeface="新細明體" pitchFamily="18" charset="0"/>
              <a:cs typeface="新細明體" pitchFamily="18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900" y="4565732"/>
            <a:ext cx="6579689" cy="299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0624032"/>
              </p:ext>
            </p:extLst>
          </p:nvPr>
        </p:nvGraphicFramePr>
        <p:xfrm>
          <a:off x="5309182" y="822844"/>
          <a:ext cx="4990518" cy="3742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Точечный рисунок" r:id="rId5" imgW="7620120" imgH="5715000" progId="PBrush">
                  <p:embed/>
                </p:oleObj>
              </mc:Choice>
              <mc:Fallback>
                <p:oleObj name="Точечный рисунок" r:id="rId5" imgW="7620120" imgH="5715000" progId="PBrush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09182" y="822844"/>
                        <a:ext cx="4990518" cy="3742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"/>
          <p:cNvSpPr txBox="1"/>
          <p:nvPr/>
        </p:nvSpPr>
        <p:spPr>
          <a:xfrm>
            <a:off x="3213100" y="647700"/>
            <a:ext cx="6026464" cy="370422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2400"/>
              </a:lnSpc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ПАРАМЕТРЫ СТАНКА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7757121"/>
              </p:ext>
            </p:extLst>
          </p:nvPr>
        </p:nvGraphicFramePr>
        <p:xfrm>
          <a:off x="1384300" y="1111250"/>
          <a:ext cx="8001000" cy="6000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Точечный рисунок" r:id="rId4" imgW="7620120" imgH="5715000" progId="PBrush">
                  <p:embed/>
                </p:oleObj>
              </mc:Choice>
              <mc:Fallback>
                <p:oleObj name="Точечный рисунок" r:id="rId4" imgW="7620120" imgH="5715000" progId="PBrush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4300" y="1111250"/>
                        <a:ext cx="8001000" cy="6000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"/>
          <p:cNvSpPr txBox="1"/>
          <p:nvPr/>
        </p:nvSpPr>
        <p:spPr>
          <a:xfrm>
            <a:off x="2374900" y="647700"/>
            <a:ext cx="6705600" cy="353943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2400"/>
              </a:lnSpc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ПОИСК ИСХОДНОЙ ПОЗИЦИИ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8877359"/>
              </p:ext>
            </p:extLst>
          </p:nvPr>
        </p:nvGraphicFramePr>
        <p:xfrm>
          <a:off x="1460500" y="1111250"/>
          <a:ext cx="7924800" cy="594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Точечный рисунок" r:id="rId4" imgW="7620120" imgH="5715000" progId="PBrush">
                  <p:embed/>
                </p:oleObj>
              </mc:Choice>
              <mc:Fallback>
                <p:oleObj name="Точечный рисунок" r:id="rId4" imgW="7620120" imgH="5715000" progId="PBrush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0500" y="1111250"/>
                        <a:ext cx="7924800" cy="594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"/>
          <p:cNvSpPr txBox="1"/>
          <p:nvPr/>
        </p:nvSpPr>
        <p:spPr>
          <a:xfrm>
            <a:off x="3136900" y="577850"/>
            <a:ext cx="6339908" cy="353943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2400"/>
              </a:lnSpc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ПАРАМЕТРЫ ШПИНДЕЛЯ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7716988"/>
              </p:ext>
            </p:extLst>
          </p:nvPr>
        </p:nvGraphicFramePr>
        <p:xfrm>
          <a:off x="1320800" y="1187450"/>
          <a:ext cx="8077200" cy="6057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" name="Точечный рисунок" r:id="rId4" imgW="7620120" imgH="5715000" progId="PBrush">
                  <p:embed/>
                </p:oleObj>
              </mc:Choice>
              <mc:Fallback>
                <p:oleObj name="Точечный рисунок" r:id="rId4" imgW="7620120" imgH="5715000" progId="PBrush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0800" y="1187450"/>
                        <a:ext cx="8077200" cy="6057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"/>
          <p:cNvSpPr txBox="1"/>
          <p:nvPr/>
        </p:nvSpPr>
        <p:spPr>
          <a:xfrm>
            <a:off x="2679700" y="501650"/>
            <a:ext cx="6339908" cy="370422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2400"/>
              </a:lnSpc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СИСТЕМНЫЕ ПАРАМЕТРЫ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5698208"/>
              </p:ext>
            </p:extLst>
          </p:nvPr>
        </p:nvGraphicFramePr>
        <p:xfrm>
          <a:off x="1358900" y="1111250"/>
          <a:ext cx="8026400" cy="601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1" name="Точечный рисунок" r:id="rId4" imgW="7620120" imgH="5715000" progId="PBrush">
                  <p:embed/>
                </p:oleObj>
              </mc:Choice>
              <mc:Fallback>
                <p:oleObj name="Точечный рисунок" r:id="rId4" imgW="7620120" imgH="5715000" progId="PBrush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8900" y="1111250"/>
                        <a:ext cx="8026400" cy="6019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/>
          <p:cNvSpPr txBox="1"/>
          <p:nvPr/>
        </p:nvSpPr>
        <p:spPr>
          <a:xfrm>
            <a:off x="850900" y="1187450"/>
            <a:ext cx="8397427" cy="600164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r>
              <a:rPr lang="en-US" altLang="zh-TW" dirty="0"/>
              <a:t>DGN →(F3) MLC  →(F1) BIT </a:t>
            </a:r>
          </a:p>
          <a:p>
            <a:r>
              <a:rPr lang="ru-RU" altLang="zh-TW" dirty="0"/>
              <a:t>При нажатии клавиш на станочном пульте можно видеть соответствующие </a:t>
            </a:r>
            <a:r>
              <a:rPr lang="en-US" altLang="zh-TW" dirty="0"/>
              <a:t>X. </a:t>
            </a:r>
            <a:endParaRPr lang="en-US" altLang="zh-CN" sz="18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774700" y="2101850"/>
            <a:ext cx="4888198" cy="276999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/>
            </a:pPr>
            <a:r>
              <a:rPr lang="en-US" altLang="zh-CN" sz="1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X =</a:t>
            </a:r>
            <a:r>
              <a:rPr lang="en-US" altLang="zh-CN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zh-CN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ВХОДЫ </a:t>
            </a:r>
            <a:r>
              <a:rPr lang="en-US" altLang="zh-CN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altLang="zh-CN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кнопки</a:t>
            </a:r>
            <a:r>
              <a:rPr lang="en-US" altLang="zh-CN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ru-RU" altLang="zh-CN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и</a:t>
            </a:r>
            <a:r>
              <a:rPr lang="en-US" altLang="zh-CN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zh-CN" sz="1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Y = </a:t>
            </a:r>
            <a:r>
              <a:rPr lang="ru-RU" altLang="zh-CN" sz="1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ВЫХОДЫ</a:t>
            </a:r>
            <a:r>
              <a:rPr lang="en-US" altLang="zh-CN" sz="1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altLang="zh-CN" sz="1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ДИОДЫ</a:t>
            </a:r>
            <a:r>
              <a:rPr lang="en-US" altLang="zh-CN" sz="1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3136900" y="501650"/>
            <a:ext cx="5105400" cy="443711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3100"/>
              </a:lnSpc>
              <a:tabLst/>
            </a:pPr>
            <a:r>
              <a:rPr lang="ru-RU" altLang="zh-CN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ПРОВЕРКА СИГНАЛОВ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3315850"/>
              </p:ext>
            </p:extLst>
          </p:nvPr>
        </p:nvGraphicFramePr>
        <p:xfrm>
          <a:off x="2146300" y="2408059"/>
          <a:ext cx="6586033" cy="4939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5" name="Точечный рисунок" r:id="rId3" imgW="7620120" imgH="5715000" progId="PBrush">
                  <p:embed/>
                </p:oleObj>
              </mc:Choice>
              <mc:Fallback>
                <p:oleObj name="Точечный рисунок" r:id="rId3" imgW="7620120" imgH="5715000" progId="PBrush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6300" y="2408059"/>
                        <a:ext cx="6586033" cy="4939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2"/>
          <p:cNvSpPr txBox="1">
            <a:spLocks noChangeArrowheads="1"/>
          </p:cNvSpPr>
          <p:nvPr/>
        </p:nvSpPr>
        <p:spPr bwMode="auto">
          <a:xfrm>
            <a:off x="375298" y="1254169"/>
            <a:ext cx="9809138" cy="503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42" tIns="49771" rIns="99542" bIns="49771">
            <a:spAutoFit/>
          </a:bodyPr>
          <a:lstStyle/>
          <a:p>
            <a:endParaRPr lang="zh-CN" altLang="zh-CN" sz="2600">
              <a:latin typeface="標楷體" pitchFamily="65" charset="-120"/>
              <a:ea typeface="標楷體" pitchFamily="65" charset="-120"/>
              <a:cs typeface="Arial" charset="0"/>
            </a:endParaRPr>
          </a:p>
        </p:txBody>
      </p:sp>
      <p:sp>
        <p:nvSpPr>
          <p:cNvPr id="9219" name="Rectangle 2"/>
          <p:cNvSpPr>
            <a:spLocks/>
          </p:cNvSpPr>
          <p:nvPr/>
        </p:nvSpPr>
        <p:spPr bwMode="auto">
          <a:xfrm>
            <a:off x="0" y="3187024"/>
            <a:ext cx="10393506" cy="797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42" tIns="49771" rIns="99542" bIns="49771"/>
          <a:lstStyle/>
          <a:p>
            <a:pPr algn="ctr" eaLnBrk="0" hangingPunct="0"/>
            <a:r>
              <a:rPr lang="ru-RU" altLang="zh-CN" sz="6500" b="1" dirty="0">
                <a:solidFill>
                  <a:srgbClr val="0087DC"/>
                </a:solidFill>
                <a:latin typeface="微软雅黑" pitchFamily="34" charset="-122"/>
                <a:ea typeface="微軟正黑體" pitchFamily="34" charset="-120"/>
                <a:cs typeface="Arial" charset="0"/>
              </a:rPr>
              <a:t>Режимы работы</a:t>
            </a:r>
            <a:endParaRPr lang="en-US" altLang="zh-CN" sz="6500" b="1" dirty="0">
              <a:solidFill>
                <a:srgbClr val="0087DC"/>
              </a:solidFill>
              <a:latin typeface="微软雅黑" pitchFamily="34" charset="-122"/>
              <a:ea typeface="微軟正黑體" pitchFamily="34" charset="-120"/>
              <a:cs typeface="Arial" charset="0"/>
            </a:endParaRPr>
          </a:p>
          <a:p>
            <a:pPr algn="ctr" eaLnBrk="0" hangingPunct="0"/>
            <a:endParaRPr lang="zh-CN" altLang="en-US" sz="6500" b="1" dirty="0">
              <a:solidFill>
                <a:srgbClr val="0087DC"/>
              </a:solidFill>
              <a:latin typeface="微软雅黑" pitchFamily="34" charset="-122"/>
              <a:ea typeface="微軟正黑體" pitchFamily="34" charset="-12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522387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3300" y="1568451"/>
            <a:ext cx="2588413" cy="1981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7100" y="4159250"/>
            <a:ext cx="3048000" cy="2667000"/>
          </a:xfrm>
          <a:prstGeom prst="rect">
            <a:avLst/>
          </a:prstGeom>
          <a:noFill/>
        </p:spPr>
      </p:pic>
      <p:sp>
        <p:nvSpPr>
          <p:cNvPr id="8" name="TextBox 1"/>
          <p:cNvSpPr txBox="1"/>
          <p:nvPr/>
        </p:nvSpPr>
        <p:spPr>
          <a:xfrm>
            <a:off x="3136900" y="615950"/>
            <a:ext cx="6230904" cy="353943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US" altLang="zh-TW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SYSTEM MODE SELECT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5300" y="3987800"/>
            <a:ext cx="4191000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75100" y="1035050"/>
            <a:ext cx="5775569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矩形 9"/>
          <p:cNvSpPr/>
          <p:nvPr/>
        </p:nvSpPr>
        <p:spPr>
          <a:xfrm>
            <a:off x="1155700" y="4235450"/>
            <a:ext cx="914400" cy="762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6718300" y="5988050"/>
            <a:ext cx="609600" cy="9906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9958223"/>
      </p:ext>
    </p:extLst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165100" y="1423287"/>
            <a:ext cx="10287000" cy="471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42" tIns="49771" rIns="99542" bIns="49771">
            <a:spAutoFit/>
          </a:bodyPr>
          <a:lstStyle/>
          <a:p>
            <a:pPr algn="just"/>
            <a:r>
              <a:rPr lang="en-US" sz="2000" dirty="0"/>
              <a:t>◆ </a:t>
            </a:r>
            <a:r>
              <a:rPr lang="ru-RU" sz="2000" b="1" dirty="0"/>
              <a:t>АВТОМАТИЧЕСКИЙ РЕЖИМ (</a:t>
            </a:r>
            <a:r>
              <a:rPr lang="en-US" sz="2000" b="1" dirty="0"/>
              <a:t>AUTO</a:t>
            </a:r>
            <a:r>
              <a:rPr lang="ru-RU" sz="2000" b="1" dirty="0"/>
              <a:t>):</a:t>
            </a:r>
          </a:p>
          <a:p>
            <a:pPr algn="just"/>
            <a:r>
              <a:rPr lang="ru-RU" sz="2000" dirty="0"/>
              <a:t>Для того, чтобы выполнить программу необходимо перейти в режим AUTO. Это позволяет пользователям проверять программу обработки, условия резания и координаты позиций перед выполнением, а также, во избежание неожиданной работы, неправильного нажатия клавиш в неавтоматическом режиме. </a:t>
            </a:r>
            <a:r>
              <a:rPr lang="ru-RU" sz="2000" b="1" dirty="0">
                <a:solidFill>
                  <a:schemeClr val="bg1"/>
                </a:solidFill>
              </a:rPr>
              <a:t>Режим AUTO </a:t>
            </a:r>
            <a:r>
              <a:rPr lang="ru-RU" sz="2000" b="1" dirty="0">
                <a:solidFill>
                  <a:srgbClr val="0087DC"/>
                </a:solidFill>
              </a:rPr>
              <a:t>позволяет только запускать программу</a:t>
            </a:r>
            <a:r>
              <a:rPr lang="ru-RU" sz="2000" dirty="0"/>
              <a:t>. Пользователи не могут редактировать программу и не могут выполнять ручной сдвиг осей в этом режиме.</a:t>
            </a:r>
          </a:p>
          <a:p>
            <a:pPr algn="just"/>
            <a:r>
              <a:rPr lang="ru-RU" sz="2000" dirty="0"/>
              <a:t> </a:t>
            </a:r>
          </a:p>
          <a:p>
            <a:pPr algn="just"/>
            <a:r>
              <a:rPr lang="ru-RU" sz="2000" dirty="0"/>
              <a:t>◆ </a:t>
            </a:r>
            <a:r>
              <a:rPr lang="ru-RU" sz="2000" b="1" dirty="0"/>
              <a:t>РЕЖИМ РЕДАКТИРОВАНИЯ (EDIT):</a:t>
            </a:r>
          </a:p>
          <a:p>
            <a:pPr algn="just"/>
            <a:r>
              <a:rPr lang="ru-RU" sz="2000" dirty="0"/>
              <a:t>Редактирование программы может быть выполнено только в режиме EDIT. </a:t>
            </a:r>
            <a:r>
              <a:rPr lang="ru-RU" sz="2000" b="1" dirty="0"/>
              <a:t>В режиме EDIT пользователи могут полностью использовать различные функции редактирования программы, доступные на экране PROGRAM, такие как файловый менеджер и преобразование </a:t>
            </a:r>
            <a:r>
              <a:rPr lang="en-US" sz="2000" b="1" dirty="0"/>
              <a:t>DXF </a:t>
            </a:r>
            <a:r>
              <a:rPr lang="ru-RU" sz="2000" b="1" dirty="0"/>
              <a:t>файлов.</a:t>
            </a:r>
            <a:r>
              <a:rPr lang="ru-RU" sz="2000" dirty="0"/>
              <a:t> Обратите внимание, что программа не может быть выполнена и нельзя выполнять ручной сдвиг осей, поскольку в этом режиме доступна только функция редактирования файлов.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3136900" y="615950"/>
            <a:ext cx="6230904" cy="375103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2400"/>
              </a:lnSpc>
            </a:pPr>
            <a:r>
              <a:rPr lang="ru-RU" altLang="zh-TW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РЕЖИМЫ РАБОТЫ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924734"/>
      </p:ext>
    </p:extLst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393700" y="1263650"/>
            <a:ext cx="9809138" cy="5271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9542" tIns="49771" rIns="99542" bIns="49771">
            <a:spAutoFit/>
          </a:bodyPr>
          <a:lstStyle/>
          <a:p>
            <a:pPr lvl="0" algn="just"/>
            <a:r>
              <a:rPr lang="zh-CN" altLang="zh-CN" sz="2400" b="1" dirty="0">
                <a:latin typeface="+mn-ea"/>
                <a:cs typeface="Arial" pitchFamily="34" charset="0"/>
              </a:rPr>
              <a:t>◆</a:t>
            </a:r>
            <a:r>
              <a:rPr lang="ru-RU" altLang="zh-CN" sz="2400" b="1" dirty="0">
                <a:latin typeface="+mn-ea"/>
                <a:cs typeface="Arial" pitchFamily="34" charset="0"/>
              </a:rPr>
              <a:t>РУЧНОЙ РЕЖИМ </a:t>
            </a:r>
            <a:r>
              <a:rPr lang="zh-CN" altLang="zh-CN" sz="2400" b="1" dirty="0">
                <a:latin typeface="+mn-ea"/>
                <a:cs typeface="Arial" pitchFamily="34" charset="0"/>
              </a:rPr>
              <a:t>(MDI)：</a:t>
            </a:r>
            <a:r>
              <a:rPr lang="en-US" altLang="zh-TW" sz="2400" b="1" dirty="0">
                <a:latin typeface="+mn-ea"/>
                <a:cs typeface="Arial" pitchFamily="34" charset="0"/>
              </a:rPr>
              <a:t> </a:t>
            </a:r>
          </a:p>
          <a:p>
            <a:r>
              <a:rPr lang="ru-RU" sz="2400" dirty="0"/>
              <a:t>Пользователи могут вводить небольшую программу вручную с экранами, доступными в группе PRG, и запускать ее в режиме MDI. Поскольку в большинстве случаев программа MDI являются простой, нет необходимости иметь слишком много функций. Экран групп PRG MDI позволяет одношаговую программу до 17 строк. Общее редактирование и ручной сдвиг осей недоступны в режиме MDI.</a:t>
            </a:r>
          </a:p>
          <a:p>
            <a:r>
              <a:rPr lang="ru-RU" sz="2400" dirty="0"/>
              <a:t> </a:t>
            </a:r>
          </a:p>
          <a:p>
            <a:r>
              <a:rPr lang="ru-RU" sz="2400" dirty="0"/>
              <a:t>◆ </a:t>
            </a:r>
            <a:r>
              <a:rPr lang="ru-RU" sz="2400" b="1" dirty="0"/>
              <a:t>РЕЖИМ ШТУРВАЛА (MPG):</a:t>
            </a:r>
          </a:p>
          <a:p>
            <a:r>
              <a:rPr lang="ru-RU" sz="2400" dirty="0"/>
              <a:t>Ручное управление сдвигом осей с помощью внешнего </a:t>
            </a:r>
            <a:r>
              <a:rPr lang="ru-RU" sz="2400" dirty="0" err="1"/>
              <a:t>задатчика</a:t>
            </a:r>
            <a:r>
              <a:rPr lang="ru-RU" sz="2400" dirty="0"/>
              <a:t> импульсов (штурвала) может быть выполнено в режиме MPG. Операции редактирования и выполнения запрещены в режиме MPG.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3136900" y="615950"/>
            <a:ext cx="6230904" cy="375103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2400"/>
              </a:lnSpc>
            </a:pPr>
            <a:r>
              <a:rPr lang="ru-RU" altLang="zh-TW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РЕЖИМЫ РАБОТЫ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194410"/>
      </p:ext>
    </p:extLst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375298" y="1250671"/>
            <a:ext cx="9809138" cy="416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42" tIns="49771" rIns="99542" bIns="49771">
            <a:spAutoFit/>
          </a:bodyPr>
          <a:lstStyle/>
          <a:p>
            <a:r>
              <a:rPr lang="ru-RU" sz="2400" dirty="0"/>
              <a:t>◆ </a:t>
            </a:r>
            <a:r>
              <a:rPr lang="ru-RU" sz="2400" b="1" dirty="0"/>
              <a:t>РЕЖИМ JOG (JOG):</a:t>
            </a:r>
          </a:p>
          <a:p>
            <a:r>
              <a:rPr lang="ru-RU" sz="2400" dirty="0"/>
              <a:t>Нажатие соответствующих клавиш перемещения (по названию осей)  на станочном пульте может выполнять осевое смещение в режиме JOG. Скорость и расстояние каждого движения толчкового режима регулируется клавишей фактора режима JOG (средняя клавиша). При нажатии на эту клавишу оси можно передвигать с повышенной скоростью (после выполнения поиска исходной позиции). Обе функции исполнения и редактирования программы недоступны в режиме JOG. Только ручное осевое смещение с соответствующими осевыми клавишами перемещения может выполняться с помощью станочного пульта.</a:t>
            </a:r>
          </a:p>
        </p:txBody>
      </p:sp>
      <p:sp>
        <p:nvSpPr>
          <p:cNvPr id="4" name="TextBox 1"/>
          <p:cNvSpPr txBox="1"/>
          <p:nvPr/>
        </p:nvSpPr>
        <p:spPr>
          <a:xfrm>
            <a:off x="3136900" y="615950"/>
            <a:ext cx="6230904" cy="375103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2400"/>
              </a:lnSpc>
            </a:pPr>
            <a:r>
              <a:rPr lang="ru-RU" altLang="zh-TW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РЕЖИМЫ РАБОТЫ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622229"/>
      </p:ext>
    </p:extLst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2"/>
          <p:cNvSpPr txBox="1">
            <a:spLocks noChangeArrowheads="1"/>
          </p:cNvSpPr>
          <p:nvPr/>
        </p:nvSpPr>
        <p:spPr bwMode="auto">
          <a:xfrm>
            <a:off x="375298" y="1254170"/>
            <a:ext cx="9809138" cy="3793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42" tIns="49771" rIns="99542" bIns="49771">
            <a:spAutoFit/>
          </a:bodyPr>
          <a:lstStyle/>
          <a:p>
            <a:pPr algn="just"/>
            <a:r>
              <a:rPr lang="ru-RU" sz="2400" b="1" dirty="0"/>
              <a:t>◆ ПОИСК ИСХОДНОЙ ПОЗИЦИИ (HOME):</a:t>
            </a:r>
          </a:p>
          <a:p>
            <a:pPr algn="just"/>
            <a:r>
              <a:rPr lang="ru-RU" sz="2400" dirty="0"/>
              <a:t>Режим «HOME» осуществляет поиск исходной позиции. После настройки параметров поиска исходной позиции, при нажатии на советующие названиям осей клавиши, ось вернется в свое начальное положение, можно одновременно нажать все клавиш с названиями осей. После каждого перезапуска ЧПУ необходимо выполнять поиск исходной позиции, запустив режим HOME для выполнения поиска. В противном случае контроллер останавливает выполнение программы.</a:t>
            </a:r>
          </a:p>
          <a:p>
            <a:pPr algn="just"/>
            <a:endParaRPr lang="en-US" altLang="zh-CN" sz="2400" dirty="0">
              <a:latin typeface="+mn-ea"/>
            </a:endParaRPr>
          </a:p>
        </p:txBody>
      </p:sp>
      <p:sp>
        <p:nvSpPr>
          <p:cNvPr id="4" name="TextBox 1"/>
          <p:cNvSpPr txBox="1"/>
          <p:nvPr/>
        </p:nvSpPr>
        <p:spPr>
          <a:xfrm>
            <a:off x="3136900" y="615950"/>
            <a:ext cx="6230904" cy="375103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lnSpc>
                <a:spcPts val="2400"/>
              </a:lnSpc>
            </a:pPr>
            <a:r>
              <a:rPr lang="ru-RU" altLang="zh-TW" sz="3200" b="1" dirty="0">
                <a:solidFill>
                  <a:srgbClr val="0087DC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РЕЖИМЫ РАБОТЫ</a:t>
            </a:r>
            <a:endParaRPr lang="en-US" altLang="zh-CN" sz="3200" b="1" dirty="0">
              <a:solidFill>
                <a:srgbClr val="0087DC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878793"/>
      </p:ext>
    </p:extLst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ext Box 2"/>
          <p:cNvSpPr txBox="1">
            <a:spLocks noChangeArrowheads="1"/>
          </p:cNvSpPr>
          <p:nvPr/>
        </p:nvSpPr>
        <p:spPr bwMode="auto">
          <a:xfrm>
            <a:off x="1460115" y="2223616"/>
            <a:ext cx="6650814" cy="1432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119" tIns="51060" rIns="102119" bIns="5106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4318" b="1" dirty="0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СПАСИБО</a:t>
            </a:r>
          </a:p>
          <a:p>
            <a:pPr algn="ctr" eaLnBrk="1" hangingPunct="1"/>
            <a:r>
              <a:rPr lang="ru-RU" altLang="zh-TW" sz="4318" b="1" dirty="0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ЗА ВНИМАНИЕ!</a:t>
            </a:r>
            <a:endParaRPr lang="zh-TW" altLang="en-US" sz="4318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3DEDD18-A725-469D-9C1A-411AF0ABBAA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393700" y="6369050"/>
            <a:ext cx="3456843" cy="130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16531" indent="-31653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292" kern="1200">
                <a:solidFill>
                  <a:srgbClr val="0087DC"/>
                </a:solidFill>
                <a:latin typeface="Arial" pitchFamily="34" charset="0"/>
                <a:ea typeface="+mn-ea"/>
                <a:cs typeface="+mn-cs"/>
              </a:defRPr>
            </a:lvl1pPr>
            <a:lvl2pPr marL="685817" indent="-263776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585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1055103" indent="-21102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215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477145" indent="-21102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846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99186" indent="-21102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846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321227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69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65310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87351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altLang="zh-TW" b="1" dirty="0">
                <a:solidFill>
                  <a:srgbClr val="00B0F0"/>
                </a:solidFill>
                <a:ea typeface="新細明體" pitchFamily="18" charset="-120"/>
                <a:cs typeface="Arial" panose="020B0604020202020204" pitchFamily="34" charset="0"/>
              </a:rPr>
              <a:t>Больше информации на сайте </a:t>
            </a:r>
            <a:r>
              <a:rPr lang="en-US" altLang="zh-TW" sz="1015" b="1" dirty="0">
                <a:solidFill>
                  <a:srgbClr val="FF0000"/>
                </a:solidFill>
                <a:ea typeface="新細明體" pitchFamily="18" charset="-120"/>
                <a:cs typeface="Arial" panose="020B0604020202020204" pitchFamily="34" charset="0"/>
                <a:hlinkClick r:id="rId2"/>
              </a:rPr>
              <a:t>http://www.rts.ua/rus/catshop/827/CNC/</a:t>
            </a:r>
            <a:endParaRPr lang="ru-RU" altLang="zh-TW" sz="1015" b="1" dirty="0">
              <a:solidFill>
                <a:srgbClr val="FF0000"/>
              </a:solidFill>
              <a:ea typeface="新細明體" pitchFamily="18" charset="-12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altLang="zh-TW" sz="1015" dirty="0">
              <a:solidFill>
                <a:srgbClr val="00B0F0"/>
              </a:solidFill>
              <a:ea typeface="新細明體" pitchFamily="18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137195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5_Office 佈景主題">
  <a:themeElements>
    <a:clrScheme name="5_Office 佈景主題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5_Office 佈景主題">
      <a:majorFont>
        <a:latin typeface="Arial"/>
        <a:ea typeface="微軟正黑體"/>
        <a:cs typeface="Arial"/>
      </a:majorFont>
      <a:minorFont>
        <a:latin typeface="Arial"/>
        <a:ea typeface="微軟正黑體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7_Office 佈景主題">
  <a:themeElements>
    <a:clrScheme name="7_Office 佈景主題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7_Office 佈景主題">
      <a:majorFont>
        <a:latin typeface="Arial"/>
        <a:ea typeface="微軟正黑體"/>
        <a:cs typeface="Arial"/>
      </a:majorFont>
      <a:minorFont>
        <a:latin typeface="Arial"/>
        <a:ea typeface="微軟正黑體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0_Office 佈景主題">
  <a:themeElements>
    <a:clrScheme name="10_Office 佈景主題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0_Office 佈景主題">
      <a:majorFont>
        <a:latin typeface="Arial"/>
        <a:ea typeface="微軟正黑體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4784</TotalTime>
  <Words>664</Words>
  <Application>Microsoft Office PowerPoint</Application>
  <PresentationFormat>Произвольный</PresentationFormat>
  <Paragraphs>88</Paragraphs>
  <Slides>17</Slides>
  <Notes>14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3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32" baseType="lpstr">
      <vt:lpstr>微軟正黑體</vt:lpstr>
      <vt:lpstr>微软雅黑</vt:lpstr>
      <vt:lpstr>PMingLiU</vt:lpstr>
      <vt:lpstr>PMingLiU</vt:lpstr>
      <vt:lpstr>宋体</vt:lpstr>
      <vt:lpstr>Arial</vt:lpstr>
      <vt:lpstr>Arial Unicode MS</vt:lpstr>
      <vt:lpstr>Calibri</vt:lpstr>
      <vt:lpstr>標楷體</vt:lpstr>
      <vt:lpstr>Tahoma</vt:lpstr>
      <vt:lpstr>Times New Roman</vt:lpstr>
      <vt:lpstr>5_Office 佈景主題</vt:lpstr>
      <vt:lpstr>7_Office 佈景主題</vt:lpstr>
      <vt:lpstr>10_Office 佈景主題</vt:lpstr>
      <vt:lpstr>Точечный рисунок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 setup</dc:title>
  <dc:creator>JIMY.WU 吳世民</dc:creator>
  <cp:lastModifiedBy>Igor</cp:lastModifiedBy>
  <cp:revision>411</cp:revision>
  <dcterms:created xsi:type="dcterms:W3CDTF">2006-08-16T00:00:00Z</dcterms:created>
  <dcterms:modified xsi:type="dcterms:W3CDTF">2018-04-17T18:55:52Z</dcterms:modified>
</cp:coreProperties>
</file>