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handoutMasterIdLst>
    <p:handoutMasterId r:id="rId12"/>
  </p:handoutMasterIdLst>
  <p:sldIdLst>
    <p:sldId id="272" r:id="rId2"/>
    <p:sldId id="283" r:id="rId3"/>
    <p:sldId id="285" r:id="rId4"/>
    <p:sldId id="286" r:id="rId5"/>
    <p:sldId id="287" r:id="rId6"/>
    <p:sldId id="288" r:id="rId7"/>
    <p:sldId id="289" r:id="rId8"/>
    <p:sldId id="290" r:id="rId9"/>
    <p:sldId id="271" r:id="rId10"/>
  </p:sldIdLst>
  <p:sldSz cx="9144000" cy="6858000" type="screen4x3"/>
  <p:notesSz cx="7099300" cy="10234613"/>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CBF33"/>
    <a:srgbClr val="6CA62C"/>
    <a:srgbClr val="35A135"/>
    <a:srgbClr val="339966"/>
    <a:srgbClr val="339933"/>
    <a:srgbClr val="00CC00"/>
    <a:srgbClr val="632B8D"/>
    <a:srgbClr val="552579"/>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0126" autoAdjust="0"/>
    <p:restoredTop sz="91146" autoAdjust="0"/>
  </p:normalViewPr>
  <p:slideViewPr>
    <p:cSldViewPr>
      <p:cViewPr>
        <p:scale>
          <a:sx n="66" d="100"/>
          <a:sy n="66" d="100"/>
        </p:scale>
        <p:origin x="-1416" y="-96"/>
      </p:cViewPr>
      <p:guideLst>
        <p:guide orient="horz" pos="2160"/>
        <p:guide pos="2880"/>
      </p:guideLst>
    </p:cSldViewPr>
  </p:slideViewPr>
  <p:notesTextViewPr>
    <p:cViewPr>
      <p:scale>
        <a:sx n="100" d="100"/>
        <a:sy n="100" d="100"/>
      </p:scale>
      <p:origin x="0" y="0"/>
    </p:cViewPr>
  </p:notesTextViewPr>
  <p:notesViewPr>
    <p:cSldViewPr>
      <p:cViewPr varScale="1">
        <p:scale>
          <a:sx n="49" d="100"/>
          <a:sy n="49" d="100"/>
        </p:scale>
        <p:origin x="-2664" y="-96"/>
      </p:cViewPr>
      <p:guideLst>
        <p:guide orient="horz" pos="3223"/>
        <p:guide pos="2236"/>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6575" cy="511175"/>
          </a:xfrm>
          <a:prstGeom prst="rect">
            <a:avLst/>
          </a:prstGeom>
        </p:spPr>
        <p:txBody>
          <a:bodyPr vert="horz" wrap="square" lIns="99048" tIns="49524" rIns="99048" bIns="49524" numCol="1" anchor="t" anchorCtr="0" compatLnSpc="1">
            <a:prstTxWarp prst="textNoShape">
              <a:avLst/>
            </a:prstTxWarp>
          </a:bodyPr>
          <a:lstStyle>
            <a:lvl1pPr>
              <a:defRPr sz="1300"/>
            </a:lvl1pPr>
          </a:lstStyle>
          <a:p>
            <a:pPr>
              <a:defRPr/>
            </a:pPr>
            <a:endParaRPr lang="zh-CN" altLang="en-US"/>
          </a:p>
        </p:txBody>
      </p:sp>
      <p:sp>
        <p:nvSpPr>
          <p:cNvPr id="3" name="日期占位符 2"/>
          <p:cNvSpPr>
            <a:spLocks noGrp="1"/>
          </p:cNvSpPr>
          <p:nvPr>
            <p:ph type="dt" sz="quarter" idx="1"/>
          </p:nvPr>
        </p:nvSpPr>
        <p:spPr>
          <a:xfrm>
            <a:off x="4021138" y="0"/>
            <a:ext cx="3076575" cy="511175"/>
          </a:xfrm>
          <a:prstGeom prst="rect">
            <a:avLst/>
          </a:prstGeom>
        </p:spPr>
        <p:txBody>
          <a:bodyPr vert="horz" wrap="square" lIns="99048" tIns="49524" rIns="99048" bIns="49524" numCol="1" anchor="t" anchorCtr="0" compatLnSpc="1">
            <a:prstTxWarp prst="textNoShape">
              <a:avLst/>
            </a:prstTxWarp>
          </a:bodyPr>
          <a:lstStyle>
            <a:lvl1pPr algn="r">
              <a:defRPr sz="1300"/>
            </a:lvl1pPr>
          </a:lstStyle>
          <a:p>
            <a:pPr>
              <a:defRPr/>
            </a:pPr>
            <a:fld id="{96C04491-288B-418B-9B86-17D815063321}" type="datetimeFigureOut">
              <a:rPr lang="zh-CN" altLang="en-US"/>
              <a:pPr>
                <a:defRPr/>
              </a:pPr>
              <a:t>2012-10-22</a:t>
            </a:fld>
            <a:endParaRPr lang="zh-CN" altLang="en-US"/>
          </a:p>
        </p:txBody>
      </p:sp>
      <p:sp>
        <p:nvSpPr>
          <p:cNvPr id="4" name="页脚占位符 3"/>
          <p:cNvSpPr>
            <a:spLocks noGrp="1"/>
          </p:cNvSpPr>
          <p:nvPr>
            <p:ph type="ftr" sz="quarter" idx="2"/>
          </p:nvPr>
        </p:nvSpPr>
        <p:spPr>
          <a:xfrm>
            <a:off x="0" y="9721850"/>
            <a:ext cx="3076575" cy="511175"/>
          </a:xfrm>
          <a:prstGeom prst="rect">
            <a:avLst/>
          </a:prstGeom>
        </p:spPr>
        <p:txBody>
          <a:bodyPr vert="horz" wrap="square" lIns="99048" tIns="49524" rIns="99048" bIns="49524" numCol="1" anchor="b" anchorCtr="0" compatLnSpc="1">
            <a:prstTxWarp prst="textNoShape">
              <a:avLst/>
            </a:prstTxWarp>
          </a:bodyPr>
          <a:lstStyle>
            <a:lvl1pPr>
              <a:defRPr sz="1300"/>
            </a:lvl1pPr>
          </a:lstStyle>
          <a:p>
            <a:pPr>
              <a:defRPr/>
            </a:pPr>
            <a:endParaRPr lang="zh-CN" altLang="en-US"/>
          </a:p>
        </p:txBody>
      </p:sp>
      <p:sp>
        <p:nvSpPr>
          <p:cNvPr id="5" name="灯片编号占位符 4"/>
          <p:cNvSpPr>
            <a:spLocks noGrp="1"/>
          </p:cNvSpPr>
          <p:nvPr>
            <p:ph type="sldNum" sz="quarter" idx="3"/>
          </p:nvPr>
        </p:nvSpPr>
        <p:spPr>
          <a:xfrm>
            <a:off x="4021138" y="9721850"/>
            <a:ext cx="3076575" cy="511175"/>
          </a:xfrm>
          <a:prstGeom prst="rect">
            <a:avLst/>
          </a:prstGeom>
        </p:spPr>
        <p:txBody>
          <a:bodyPr vert="horz" wrap="square" lIns="99048" tIns="49524" rIns="99048" bIns="49524" numCol="1" anchor="b" anchorCtr="0" compatLnSpc="1">
            <a:prstTxWarp prst="textNoShape">
              <a:avLst/>
            </a:prstTxWarp>
          </a:bodyPr>
          <a:lstStyle>
            <a:lvl1pPr algn="r">
              <a:defRPr sz="1300"/>
            </a:lvl1pPr>
          </a:lstStyle>
          <a:p>
            <a:pPr>
              <a:defRPr/>
            </a:pPr>
            <a:fld id="{0B0F3C72-CB60-4AAE-A1FB-BD8067B74DCC}"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6575" cy="511175"/>
          </a:xfrm>
          <a:prstGeom prst="rect">
            <a:avLst/>
          </a:prstGeom>
        </p:spPr>
        <p:txBody>
          <a:bodyPr vert="horz" wrap="square" lIns="99048" tIns="49524" rIns="99048" bIns="49524" numCol="1" anchor="t" anchorCtr="0" compatLnSpc="1">
            <a:prstTxWarp prst="textNoShape">
              <a:avLst/>
            </a:prstTxWarp>
          </a:bodyPr>
          <a:lstStyle>
            <a:lvl1pPr>
              <a:defRPr sz="1300">
                <a:latin typeface="Calibri" pitchFamily="34" charset="0"/>
              </a:defRPr>
            </a:lvl1pPr>
          </a:lstStyle>
          <a:p>
            <a:pPr>
              <a:defRPr/>
            </a:pPr>
            <a:endParaRPr lang="zh-CN" altLang="en-US"/>
          </a:p>
        </p:txBody>
      </p:sp>
      <p:sp>
        <p:nvSpPr>
          <p:cNvPr id="3" name="日期占位符 2"/>
          <p:cNvSpPr>
            <a:spLocks noGrp="1"/>
          </p:cNvSpPr>
          <p:nvPr>
            <p:ph type="dt" idx="1"/>
          </p:nvPr>
        </p:nvSpPr>
        <p:spPr>
          <a:xfrm>
            <a:off x="4021138" y="0"/>
            <a:ext cx="3076575" cy="511175"/>
          </a:xfrm>
          <a:prstGeom prst="rect">
            <a:avLst/>
          </a:prstGeom>
        </p:spPr>
        <p:txBody>
          <a:bodyPr vert="horz" wrap="square" lIns="99048" tIns="49524" rIns="99048" bIns="49524" numCol="1" anchor="t" anchorCtr="0" compatLnSpc="1">
            <a:prstTxWarp prst="textNoShape">
              <a:avLst/>
            </a:prstTxWarp>
          </a:bodyPr>
          <a:lstStyle>
            <a:lvl1pPr algn="r">
              <a:defRPr sz="1300">
                <a:latin typeface="Calibri" pitchFamily="34" charset="0"/>
              </a:defRPr>
            </a:lvl1pPr>
          </a:lstStyle>
          <a:p>
            <a:pPr>
              <a:defRPr/>
            </a:pPr>
            <a:fld id="{B3E087C2-F396-4A30-88A3-645BB8995CE9}" type="datetimeFigureOut">
              <a:rPr lang="zh-CN" altLang="en-US"/>
              <a:pPr>
                <a:defRPr/>
              </a:pPr>
              <a:t>2012-10-22</a:t>
            </a:fld>
            <a:endParaRPr lang="zh-CN" altLang="en-US"/>
          </a:p>
        </p:txBody>
      </p:sp>
      <p:sp>
        <p:nvSpPr>
          <p:cNvPr id="4" name="幻灯片图像占位符 3"/>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9048" tIns="49524" rIns="99048" bIns="49524" rtlCol="0" anchor="ctr"/>
          <a:lstStyle/>
          <a:p>
            <a:pPr lvl="0"/>
            <a:endParaRPr lang="zh-CN" altLang="en-US" noProof="0"/>
          </a:p>
        </p:txBody>
      </p:sp>
      <p:sp>
        <p:nvSpPr>
          <p:cNvPr id="5" name="备注占位符 4"/>
          <p:cNvSpPr>
            <a:spLocks noGrp="1"/>
          </p:cNvSpPr>
          <p:nvPr>
            <p:ph type="body" sz="quarter" idx="3"/>
          </p:nvPr>
        </p:nvSpPr>
        <p:spPr>
          <a:xfrm>
            <a:off x="709613" y="4860925"/>
            <a:ext cx="5680075" cy="4605338"/>
          </a:xfrm>
          <a:prstGeom prst="rect">
            <a:avLst/>
          </a:prstGeom>
        </p:spPr>
        <p:txBody>
          <a:bodyPr vert="horz" wrap="square" lIns="99048" tIns="49524" rIns="99048" bIns="49524" numCol="1" anchor="t" anchorCtr="0" compatLnSpc="1">
            <a:prstTxWarp prst="textNoShape">
              <a:avLst/>
            </a:prstTxWarp>
            <a:normAutofit/>
          </a:bodyPr>
          <a:lstStyle/>
          <a:p>
            <a:pPr lvl="0"/>
            <a:r>
              <a:rPr lang="zh-TW" altLang="en-US" noProof="0" smtClean="0"/>
              <a:t>按一下此處編輯母版文本樣式</a:t>
            </a:r>
            <a:endParaRPr lang="zh-CN" altLang="en-US" noProof="0" smtClean="0"/>
          </a:p>
          <a:p>
            <a:pPr lvl="1"/>
            <a:r>
              <a:rPr lang="zh-CN" altLang="en-US" noProof="0" smtClean="0"/>
              <a:t>第二級</a:t>
            </a:r>
          </a:p>
          <a:p>
            <a:pPr lvl="2"/>
            <a:r>
              <a:rPr lang="zh-CN" altLang="en-US" noProof="0" smtClean="0"/>
              <a:t>第三級</a:t>
            </a:r>
          </a:p>
          <a:p>
            <a:pPr lvl="3"/>
            <a:r>
              <a:rPr lang="zh-CN" altLang="en-US" noProof="0" smtClean="0"/>
              <a:t>第四級</a:t>
            </a:r>
          </a:p>
          <a:p>
            <a:pPr lvl="4"/>
            <a:r>
              <a:rPr lang="zh-CN" altLang="en-US" noProof="0" smtClean="0"/>
              <a:t>第五級</a:t>
            </a:r>
          </a:p>
        </p:txBody>
      </p:sp>
      <p:sp>
        <p:nvSpPr>
          <p:cNvPr id="6" name="页脚占位符 5"/>
          <p:cNvSpPr>
            <a:spLocks noGrp="1"/>
          </p:cNvSpPr>
          <p:nvPr>
            <p:ph type="ftr" sz="quarter" idx="4"/>
          </p:nvPr>
        </p:nvSpPr>
        <p:spPr>
          <a:xfrm>
            <a:off x="0" y="9721850"/>
            <a:ext cx="3076575" cy="511175"/>
          </a:xfrm>
          <a:prstGeom prst="rect">
            <a:avLst/>
          </a:prstGeom>
        </p:spPr>
        <p:txBody>
          <a:bodyPr vert="horz" wrap="square" lIns="99048" tIns="49524" rIns="99048" bIns="49524" numCol="1" anchor="b" anchorCtr="0" compatLnSpc="1">
            <a:prstTxWarp prst="textNoShape">
              <a:avLst/>
            </a:prstTxWarp>
          </a:bodyPr>
          <a:lstStyle>
            <a:lvl1pPr>
              <a:defRPr sz="1300">
                <a:latin typeface="Calibri" pitchFamily="34" charset="0"/>
              </a:defRPr>
            </a:lvl1pPr>
          </a:lstStyle>
          <a:p>
            <a:pPr>
              <a:defRPr/>
            </a:pPr>
            <a:endParaRPr lang="zh-CN" altLang="en-US"/>
          </a:p>
        </p:txBody>
      </p:sp>
      <p:sp>
        <p:nvSpPr>
          <p:cNvPr id="7" name="灯片编号占位符 6"/>
          <p:cNvSpPr>
            <a:spLocks noGrp="1"/>
          </p:cNvSpPr>
          <p:nvPr>
            <p:ph type="sldNum" sz="quarter" idx="5"/>
          </p:nvPr>
        </p:nvSpPr>
        <p:spPr>
          <a:xfrm>
            <a:off x="4021138" y="9721850"/>
            <a:ext cx="3076575" cy="511175"/>
          </a:xfrm>
          <a:prstGeom prst="rect">
            <a:avLst/>
          </a:prstGeom>
        </p:spPr>
        <p:txBody>
          <a:bodyPr vert="horz" wrap="square" lIns="99048" tIns="49524" rIns="99048" bIns="49524" numCol="1" anchor="b" anchorCtr="0" compatLnSpc="1">
            <a:prstTxWarp prst="textNoShape">
              <a:avLst/>
            </a:prstTxWarp>
          </a:bodyPr>
          <a:lstStyle>
            <a:lvl1pPr algn="r">
              <a:defRPr sz="1300">
                <a:latin typeface="Calibri" pitchFamily="34" charset="0"/>
              </a:defRPr>
            </a:lvl1pPr>
          </a:lstStyle>
          <a:p>
            <a:pPr>
              <a:defRPr/>
            </a:pPr>
            <a:fld id="{23DB34B9-8F8D-4812-801F-F26F769125FC}"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宋体" charset="-122"/>
        <a:cs typeface="+mn-cs"/>
      </a:defRPr>
    </a:lvl1pPr>
    <a:lvl2pPr marL="457200" algn="l" rtl="0" eaLnBrk="0" fontAlgn="base" hangingPunct="0">
      <a:spcBef>
        <a:spcPct val="30000"/>
      </a:spcBef>
      <a:spcAft>
        <a:spcPct val="0"/>
      </a:spcAft>
      <a:defRPr sz="1200" kern="1200">
        <a:solidFill>
          <a:schemeClr val="tx1"/>
        </a:solidFill>
        <a:latin typeface="+mn-lt"/>
        <a:ea typeface="宋体" charset="-122"/>
        <a:cs typeface="+mn-cs"/>
      </a:defRPr>
    </a:lvl2pPr>
    <a:lvl3pPr marL="914400" algn="l" rtl="0" eaLnBrk="0" fontAlgn="base" hangingPunct="0">
      <a:spcBef>
        <a:spcPct val="30000"/>
      </a:spcBef>
      <a:spcAft>
        <a:spcPct val="0"/>
      </a:spcAft>
      <a:defRPr sz="1200" kern="1200">
        <a:solidFill>
          <a:schemeClr val="tx1"/>
        </a:solidFill>
        <a:latin typeface="+mn-lt"/>
        <a:ea typeface="宋体" charset="-122"/>
        <a:cs typeface="+mn-cs"/>
      </a:defRPr>
    </a:lvl3pPr>
    <a:lvl4pPr marL="1371600" algn="l" rtl="0" eaLnBrk="0" fontAlgn="base" hangingPunct="0">
      <a:spcBef>
        <a:spcPct val="30000"/>
      </a:spcBef>
      <a:spcAft>
        <a:spcPct val="0"/>
      </a:spcAft>
      <a:defRPr sz="1200" kern="1200">
        <a:solidFill>
          <a:schemeClr val="tx1"/>
        </a:solidFill>
        <a:latin typeface="+mn-lt"/>
        <a:ea typeface="宋体" charset="-122"/>
        <a:cs typeface="+mn-cs"/>
      </a:defRPr>
    </a:lvl4pPr>
    <a:lvl5pPr marL="1828800" algn="l" rtl="0" eaLnBrk="0" fontAlgn="base" hangingPunct="0">
      <a:spcBef>
        <a:spcPct val="30000"/>
      </a:spcBef>
      <a:spcAft>
        <a:spcPct val="0"/>
      </a:spcAft>
      <a:defRPr sz="1200" kern="1200">
        <a:solidFill>
          <a:schemeClr val="tx1"/>
        </a:solidFill>
        <a:latin typeface="+mn-lt"/>
        <a:ea typeface="宋体"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headEnd/>
            <a:tailEnd/>
          </a:ln>
        </p:spPr>
      </p:sp>
      <p:sp>
        <p:nvSpPr>
          <p:cNvPr id="33795" name="备注占位符 2"/>
          <p:cNvSpPr>
            <a:spLocks noGrp="1"/>
          </p:cNvSpPr>
          <p:nvPr>
            <p:ph type="body" idx="1"/>
          </p:nvPr>
        </p:nvSpPr>
        <p:spPr bwMode="auto">
          <a:noFill/>
        </p:spPr>
        <p:txBody>
          <a:bodyPr/>
          <a:lstStyle/>
          <a:p>
            <a:endParaRPr lang="zh-CN" altLang="en-US" smtClean="0"/>
          </a:p>
        </p:txBody>
      </p:sp>
      <p:sp>
        <p:nvSpPr>
          <p:cNvPr id="33796" name="灯片编号占位符 3"/>
          <p:cNvSpPr>
            <a:spLocks noGrp="1"/>
          </p:cNvSpPr>
          <p:nvPr>
            <p:ph type="sldNum" sz="quarter" idx="5"/>
          </p:nvPr>
        </p:nvSpPr>
        <p:spPr bwMode="auto">
          <a:noFill/>
          <a:ln>
            <a:miter lim="800000"/>
            <a:headEnd/>
            <a:tailEnd/>
          </a:ln>
        </p:spPr>
        <p:txBody>
          <a:bodyPr/>
          <a:lstStyle/>
          <a:p>
            <a:fld id="{C111C206-28E7-439C-BB9C-A8E9D86800B2}" type="slidenum">
              <a:rPr lang="zh-CN" altLang="en-US" smtClean="0"/>
              <a:pPr/>
              <a:t>1</a:t>
            </a:fld>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headEnd/>
            <a:tailEnd/>
          </a:ln>
        </p:spPr>
      </p:sp>
      <p:sp>
        <p:nvSpPr>
          <p:cNvPr id="44035" name="备注占位符 2"/>
          <p:cNvSpPr>
            <a:spLocks noGrp="1"/>
          </p:cNvSpPr>
          <p:nvPr>
            <p:ph type="body" idx="1"/>
          </p:nvPr>
        </p:nvSpPr>
        <p:spPr bwMode="auto">
          <a:noFill/>
        </p:spPr>
        <p:txBody>
          <a:bodyPr/>
          <a:lstStyle/>
          <a:p>
            <a:endParaRPr lang="zh-CN" altLang="en-US" smtClean="0"/>
          </a:p>
        </p:txBody>
      </p:sp>
      <p:sp>
        <p:nvSpPr>
          <p:cNvPr id="44036" name="灯片编号占位符 3"/>
          <p:cNvSpPr>
            <a:spLocks noGrp="1"/>
          </p:cNvSpPr>
          <p:nvPr>
            <p:ph type="sldNum" sz="quarter" idx="5"/>
          </p:nvPr>
        </p:nvSpPr>
        <p:spPr bwMode="auto">
          <a:noFill/>
          <a:ln>
            <a:miter lim="800000"/>
            <a:headEnd/>
            <a:tailEnd/>
          </a:ln>
        </p:spPr>
        <p:txBody>
          <a:bodyPr/>
          <a:lstStyle/>
          <a:p>
            <a:fld id="{4A84506D-CC06-4660-9E20-E43257AAF38F}" type="slidenum">
              <a:rPr lang="zh-CN" altLang="en-US" smtClean="0"/>
              <a:pPr/>
              <a:t>9</a:t>
            </a:fld>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4EF08142-512A-4642-80D9-367B5A3F5D22}" type="datetimeFigureOut">
              <a:rPr lang="zh-CN" altLang="en-US"/>
              <a:pPr>
                <a:defRPr/>
              </a:pPr>
              <a:t>2012-10-22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FCDDCE7-C694-4811-8A86-921EB46ECBAA}"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CC0505C-84ED-4647-9735-CC84A58531ED}" type="datetimeFigureOut">
              <a:rPr lang="zh-CN" altLang="en-US"/>
              <a:pPr>
                <a:defRPr/>
              </a:pPr>
              <a:t>2012-10-22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F53ADD5-64A4-401D-B79B-AC17D1ECB27D}"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0F011AA0-A488-480A-B3F8-35CD271BDACD}" type="datetimeFigureOut">
              <a:rPr lang="zh-CN" altLang="en-US"/>
              <a:pPr>
                <a:defRPr/>
              </a:pPr>
              <a:t>2012-10-22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33ABE79-1F6A-4BC4-9463-9CE451DA465D}"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Insert Page">
    <p:spTree>
      <p:nvGrpSpPr>
        <p:cNvPr id="1" name=""/>
        <p:cNvGrpSpPr/>
        <p:nvPr/>
      </p:nvGrpSpPr>
      <p:grpSpPr>
        <a:xfrm>
          <a:off x="0" y="0"/>
          <a:ext cx="0" cy="0"/>
          <a:chOff x="0" y="0"/>
          <a:chExt cx="0" cy="0"/>
        </a:xfrm>
      </p:grpSpPr>
      <p:sp>
        <p:nvSpPr>
          <p:cNvPr id="4" name="文字方塊 10"/>
          <p:cNvSpPr txBox="1">
            <a:spLocks noChangeArrowheads="1"/>
          </p:cNvSpPr>
          <p:nvPr userDrawn="1"/>
        </p:nvSpPr>
        <p:spPr bwMode="auto">
          <a:xfrm>
            <a:off x="323850" y="6311900"/>
            <a:ext cx="1655763" cy="274638"/>
          </a:xfrm>
          <a:prstGeom prst="rect">
            <a:avLst/>
          </a:prstGeom>
          <a:noFill/>
          <a:ln w="9525">
            <a:noFill/>
            <a:miter lim="800000"/>
            <a:headEnd/>
            <a:tailEnd/>
          </a:ln>
        </p:spPr>
        <p:txBody>
          <a:bodyPr anchor="b">
            <a:spAutoFit/>
          </a:bodyPr>
          <a:lstStyle/>
          <a:p>
            <a:pPr fontAlgn="auto">
              <a:spcBef>
                <a:spcPts val="0"/>
              </a:spcBef>
              <a:spcAft>
                <a:spcPts val="0"/>
              </a:spcAft>
              <a:defRPr/>
            </a:pPr>
            <a:r>
              <a:rPr lang="en-US" altLang="zh-TW" sz="1200">
                <a:solidFill>
                  <a:srgbClr val="4D4D4D"/>
                </a:solidFill>
                <a:latin typeface="+mn-lt"/>
                <a:ea typeface="+mn-ea"/>
              </a:rPr>
              <a:t>Confidential</a:t>
            </a:r>
            <a:endParaRPr lang="zh-TW" altLang="en-US" sz="1200">
              <a:solidFill>
                <a:srgbClr val="4D4D4D"/>
              </a:solidFill>
              <a:latin typeface="+mn-lt"/>
              <a:ea typeface="+mn-ea"/>
            </a:endParaRPr>
          </a:p>
        </p:txBody>
      </p:sp>
      <p:sp>
        <p:nvSpPr>
          <p:cNvPr id="5" name="AutoShape 6"/>
          <p:cNvSpPr>
            <a:spLocks noChangeArrowheads="1"/>
          </p:cNvSpPr>
          <p:nvPr/>
        </p:nvSpPr>
        <p:spPr bwMode="gray">
          <a:xfrm>
            <a:off x="0" y="585788"/>
            <a:ext cx="9144000" cy="203200"/>
          </a:xfrm>
          <a:prstGeom prst="roundRect">
            <a:avLst>
              <a:gd name="adj" fmla="val 50000"/>
            </a:avLst>
          </a:prstGeom>
          <a:gradFill rotWithShape="1">
            <a:gsLst>
              <a:gs pos="0">
                <a:srgbClr val="3CA1E6">
                  <a:alpha val="0"/>
                </a:srgbClr>
              </a:gs>
              <a:gs pos="100000">
                <a:srgbClr val="9BCFF2"/>
              </a:gs>
            </a:gsLst>
            <a:lin ang="5400000" scaled="1"/>
          </a:gradFill>
          <a:ln w="9525">
            <a:noFill/>
            <a:round/>
            <a:headEnd/>
            <a:tailEnd/>
          </a:ln>
        </p:spPr>
        <p:txBody>
          <a:bodyPr wrap="none" anchor="ctr"/>
          <a:lstStyle/>
          <a:p>
            <a:pPr>
              <a:defRPr/>
            </a:pPr>
            <a:endParaRPr lang="zh-CN" altLang="en-US">
              <a:latin typeface="Calibri" pitchFamily="34" charset="0"/>
            </a:endParaRPr>
          </a:p>
        </p:txBody>
      </p:sp>
      <p:sp>
        <p:nvSpPr>
          <p:cNvPr id="6" name="AutoShape 7"/>
          <p:cNvSpPr>
            <a:spLocks noChangeArrowheads="1"/>
          </p:cNvSpPr>
          <p:nvPr/>
        </p:nvSpPr>
        <p:spPr bwMode="gray">
          <a:xfrm>
            <a:off x="0" y="0"/>
            <a:ext cx="9144000" cy="201613"/>
          </a:xfrm>
          <a:prstGeom prst="roundRect">
            <a:avLst>
              <a:gd name="adj" fmla="val 50000"/>
            </a:avLst>
          </a:prstGeom>
          <a:gradFill rotWithShape="1">
            <a:gsLst>
              <a:gs pos="0">
                <a:srgbClr val="BEE0F7"/>
              </a:gs>
              <a:gs pos="100000">
                <a:srgbClr val="3CA1E6">
                  <a:alpha val="0"/>
                </a:srgbClr>
              </a:gs>
            </a:gsLst>
            <a:lin ang="5400000" scaled="1"/>
          </a:gradFill>
          <a:ln w="9525">
            <a:noFill/>
            <a:round/>
            <a:headEnd/>
            <a:tailEnd/>
          </a:ln>
        </p:spPr>
        <p:txBody>
          <a:bodyPr wrap="none" anchor="ctr"/>
          <a:lstStyle/>
          <a:p>
            <a:pPr>
              <a:defRPr/>
            </a:pPr>
            <a:endParaRPr lang="zh-CN" altLang="en-US">
              <a:latin typeface="Calibri" pitchFamily="34" charset="0"/>
            </a:endParaRPr>
          </a:p>
        </p:txBody>
      </p:sp>
      <p:grpSp>
        <p:nvGrpSpPr>
          <p:cNvPr id="7" name="组合 23"/>
          <p:cNvGrpSpPr/>
          <p:nvPr userDrawn="1"/>
        </p:nvGrpSpPr>
        <p:grpSpPr>
          <a:xfrm>
            <a:off x="0" y="0"/>
            <a:ext cx="4506057" cy="785818"/>
            <a:chOff x="380968" y="1857364"/>
            <a:chExt cx="4071966" cy="785818"/>
          </a:xfrm>
          <a:gradFill flip="none" rotWithShape="1">
            <a:gsLst>
              <a:gs pos="11000">
                <a:schemeClr val="accent5">
                  <a:lumMod val="40000"/>
                  <a:lumOff val="60000"/>
                </a:schemeClr>
              </a:gs>
              <a:gs pos="51000">
                <a:schemeClr val="bg1"/>
              </a:gs>
              <a:gs pos="98000">
                <a:schemeClr val="accent5">
                  <a:lumMod val="60000"/>
                  <a:lumOff val="40000"/>
                </a:schemeClr>
              </a:gs>
            </a:gsLst>
            <a:lin ang="5400000" scaled="0"/>
            <a:tileRect/>
          </a:gradFill>
        </p:grpSpPr>
        <p:sp>
          <p:nvSpPr>
            <p:cNvPr id="8" name="流程图: 库存数据 7"/>
            <p:cNvSpPr/>
            <p:nvPr/>
          </p:nvSpPr>
          <p:spPr>
            <a:xfrm>
              <a:off x="380968" y="1857364"/>
              <a:ext cx="4071966" cy="785794"/>
            </a:xfrm>
            <a:prstGeom prst="flowChartOnlineStorage">
              <a:avLst/>
            </a:prstGeom>
            <a:grpFill/>
            <a:ln w="9525">
              <a:noFill/>
              <a:round/>
              <a:headEnd/>
              <a:tailEnd/>
            </a:ln>
          </p:spPr>
          <p:txBody>
            <a:bodyPr wrap="none" anchor="ctr"/>
            <a:lstStyle/>
            <a:p>
              <a:pPr fontAlgn="auto">
                <a:spcBef>
                  <a:spcPts val="0"/>
                </a:spcBef>
                <a:spcAft>
                  <a:spcPts val="0"/>
                </a:spcAft>
                <a:defRPr/>
              </a:pPr>
              <a:endParaRPr lang="zh-CN" altLang="en-US">
                <a:ea typeface="+mn-ea"/>
                <a:cs typeface="Arial" charset="0"/>
              </a:endParaRPr>
            </a:p>
          </p:txBody>
        </p:sp>
        <p:sp>
          <p:nvSpPr>
            <p:cNvPr id="11" name="矩形 10"/>
            <p:cNvSpPr/>
            <p:nvPr/>
          </p:nvSpPr>
          <p:spPr>
            <a:xfrm>
              <a:off x="380968" y="1857364"/>
              <a:ext cx="714380" cy="785818"/>
            </a:xfrm>
            <a:prstGeom prst="rect">
              <a:avLst/>
            </a:prstGeom>
            <a:grpFill/>
            <a:ln w="9525">
              <a:noFill/>
              <a:round/>
              <a:headEnd/>
              <a:tailEnd/>
            </a:ln>
          </p:spPr>
          <p:txBody>
            <a:bodyPr wrap="none" anchor="ctr"/>
            <a:lstStyle/>
            <a:p>
              <a:pPr fontAlgn="auto">
                <a:spcBef>
                  <a:spcPts val="0"/>
                </a:spcBef>
                <a:spcAft>
                  <a:spcPts val="0"/>
                </a:spcAft>
                <a:defRPr/>
              </a:pPr>
              <a:endParaRPr lang="zh-CN" altLang="en-US">
                <a:ea typeface="+mn-ea"/>
                <a:cs typeface="Arial" charset="0"/>
              </a:endParaRPr>
            </a:p>
          </p:txBody>
        </p:sp>
      </p:grpSp>
      <p:pic>
        <p:nvPicPr>
          <p:cNvPr id="12" name="图片 7" descr="Delta.gif"/>
          <p:cNvPicPr>
            <a:picLocks noChangeAspect="1"/>
          </p:cNvPicPr>
          <p:nvPr userDrawn="1"/>
        </p:nvPicPr>
        <p:blipFill>
          <a:blip r:embed="rId2"/>
          <a:srcRect/>
          <a:stretch>
            <a:fillRect/>
          </a:stretch>
        </p:blipFill>
        <p:spPr bwMode="auto">
          <a:xfrm>
            <a:off x="198438" y="101600"/>
            <a:ext cx="1670050" cy="574675"/>
          </a:xfrm>
          <a:prstGeom prst="rect">
            <a:avLst/>
          </a:prstGeom>
          <a:noFill/>
          <a:ln w="9525">
            <a:noFill/>
            <a:miter lim="800000"/>
            <a:headEnd/>
            <a:tailEnd/>
          </a:ln>
        </p:spPr>
      </p:pic>
      <p:sp>
        <p:nvSpPr>
          <p:cNvPr id="9" name="文字版面配置區 3"/>
          <p:cNvSpPr>
            <a:spLocks noGrp="1"/>
          </p:cNvSpPr>
          <p:nvPr>
            <p:ph type="body" sz="half" idx="2"/>
          </p:nvPr>
        </p:nvSpPr>
        <p:spPr>
          <a:xfrm>
            <a:off x="2312057" y="1988840"/>
            <a:ext cx="6513954" cy="3888432"/>
          </a:xfrm>
        </p:spPr>
        <p:txBody>
          <a:bodyPr>
            <a:normAutofit/>
          </a:bodyPr>
          <a:lstStyle>
            <a:lvl1pPr marL="285750" indent="-285750">
              <a:lnSpc>
                <a:spcPts val="1800"/>
              </a:lnSpc>
              <a:spcBef>
                <a:spcPts val="2200"/>
              </a:spcBef>
              <a:buFont typeface="Arial" pitchFamily="34" charset="0"/>
              <a:buChar char="•"/>
              <a:defRPr sz="2800">
                <a:solidFill>
                  <a:schemeClr val="tx1"/>
                </a:solidFill>
                <a:latin typeface="Arial" pitchFamily="34" charset="0"/>
                <a:cs typeface="Arial" pitchFamily="34" charset="0"/>
              </a:defRPr>
            </a:lvl1pPr>
            <a:lvl2pPr marL="457200" indent="0">
              <a:buNone/>
              <a:defRPr sz="2800">
                <a:solidFill>
                  <a:schemeClr val="tx1"/>
                </a:solidFill>
              </a:defRPr>
            </a:lvl2pPr>
            <a:lvl3pPr marL="914400" indent="0">
              <a:buNone/>
              <a:defRPr sz="2800">
                <a:solidFill>
                  <a:schemeClr val="tx1"/>
                </a:solidFill>
              </a:defRPr>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dirty="0" smtClean="0"/>
              <a:t>按一下以編輯母片文字樣式</a:t>
            </a:r>
          </a:p>
        </p:txBody>
      </p:sp>
      <p:sp>
        <p:nvSpPr>
          <p:cNvPr id="10" name="標題 1"/>
          <p:cNvSpPr>
            <a:spLocks noGrp="1"/>
          </p:cNvSpPr>
          <p:nvPr>
            <p:ph type="ctrTitle"/>
          </p:nvPr>
        </p:nvSpPr>
        <p:spPr>
          <a:xfrm>
            <a:off x="1489144" y="0"/>
            <a:ext cx="7654856" cy="714356"/>
          </a:xfrm>
        </p:spPr>
        <p:txBody>
          <a:bodyPr>
            <a:noAutofit/>
          </a:bodyPr>
          <a:lstStyle>
            <a:lvl1pPr algn="r">
              <a:defRPr lang="zh-TW" altLang="en-US" sz="4000" kern="1200" baseline="0" dirty="0">
                <a:solidFill>
                  <a:srgbClr val="005F9A"/>
                </a:solidFill>
                <a:latin typeface="黑体" pitchFamily="2" charset="-122"/>
                <a:ea typeface="黑体" pitchFamily="2" charset="-122"/>
                <a:cs typeface="Arial" pitchFamily="34" charset="0"/>
              </a:defRPr>
            </a:lvl1pPr>
          </a:lstStyle>
          <a:p>
            <a:r>
              <a:rPr lang="zh-TW" altLang="en-US" dirty="0" smtClean="0"/>
              <a:t>按一下以編輯母片標題樣式</a:t>
            </a:r>
            <a:endParaRPr lang="zh-TW" altLang="en-US" dirty="0"/>
          </a:p>
        </p:txBody>
      </p:sp>
      <p:sp>
        <p:nvSpPr>
          <p:cNvPr id="13" name="投影片編號版面配置區 5"/>
          <p:cNvSpPr>
            <a:spLocks noGrp="1"/>
          </p:cNvSpPr>
          <p:nvPr userDrawn="1">
            <p:ph type="sldNum" sz="quarter" idx="10"/>
          </p:nvPr>
        </p:nvSpPr>
        <p:spPr>
          <a:xfrm>
            <a:off x="3635375" y="6308725"/>
            <a:ext cx="2133600" cy="365125"/>
          </a:xfrm>
        </p:spPr>
        <p:txBody>
          <a:bodyPr rtlCol="0"/>
          <a:lstStyle>
            <a:lvl1pPr algn="ctr" fontAlgn="auto">
              <a:spcBef>
                <a:spcPts val="0"/>
              </a:spcBef>
              <a:spcAft>
                <a:spcPts val="0"/>
              </a:spcAft>
              <a:defRPr kumimoji="0" sz="1200">
                <a:solidFill>
                  <a:srgbClr val="898989"/>
                </a:solidFill>
                <a:latin typeface="+mn-lt"/>
                <a:ea typeface="+mn-ea"/>
              </a:defRPr>
            </a:lvl1pPr>
          </a:lstStyle>
          <a:p>
            <a:pPr>
              <a:defRPr/>
            </a:pPr>
            <a:fld id="{70F9353D-B14B-4B3B-B6EB-0580EF1D4242}" type="slidenum">
              <a:rPr lang="zh-TW" altLang="en-US"/>
              <a:pPr>
                <a:defRPr/>
              </a:pPr>
              <a:t>‹#›</a:t>
            </a:fld>
            <a:endParaRPr lang="en-US" altLang="zh-TW"/>
          </a:p>
        </p:txBody>
      </p:sp>
    </p:spTree>
  </p:cSld>
  <p:clrMapOvr>
    <a:masterClrMapping/>
  </p:clrMapOvr>
  <p:transition spd="med">
    <p:fade/>
  </p:transition>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pic>
        <p:nvPicPr>
          <p:cNvPr id="3" name="圖片 2"/>
          <p:cNvPicPr>
            <a:picLocks noChangeAspect="1"/>
          </p:cNvPicPr>
          <p:nvPr userDrawn="1"/>
        </p:nvPicPr>
        <p:blipFill>
          <a:blip r:embed="rId2"/>
          <a:srcRect/>
          <a:stretch>
            <a:fillRect/>
          </a:stretch>
        </p:blipFill>
        <p:spPr bwMode="auto">
          <a:xfrm>
            <a:off x="3175" y="0"/>
            <a:ext cx="9140825" cy="6856413"/>
          </a:xfrm>
          <a:prstGeom prst="rect">
            <a:avLst/>
          </a:prstGeom>
          <a:noFill/>
          <a:ln w="9525">
            <a:noFill/>
            <a:miter lim="800000"/>
            <a:headEnd/>
            <a:tailEnd/>
          </a:ln>
        </p:spPr>
      </p:pic>
      <p:sp>
        <p:nvSpPr>
          <p:cNvPr id="8" name="標題 1"/>
          <p:cNvSpPr>
            <a:spLocks noGrp="1"/>
          </p:cNvSpPr>
          <p:nvPr>
            <p:ph type="ctrTitle"/>
          </p:nvPr>
        </p:nvSpPr>
        <p:spPr>
          <a:xfrm>
            <a:off x="685801" y="764704"/>
            <a:ext cx="4606280" cy="4032448"/>
          </a:xfrm>
        </p:spPr>
        <p:txBody>
          <a:bodyPr>
            <a:noAutofit/>
          </a:bodyPr>
          <a:lstStyle>
            <a:lvl1pPr algn="l">
              <a:defRPr sz="3600" baseline="0">
                <a:solidFill>
                  <a:srgbClr val="0087DC"/>
                </a:solidFill>
                <a:latin typeface="+mj-ea"/>
                <a:ea typeface="+mj-ea"/>
                <a:cs typeface="Arial" pitchFamily="34" charset="0"/>
              </a:defRPr>
            </a:lvl1pPr>
          </a:lstStyle>
          <a:p>
            <a:r>
              <a:rPr lang="zh-TW" altLang="en-US" dirty="0" smtClean="0"/>
              <a:t>按一下以編輯母片標題樣式</a:t>
            </a:r>
            <a:endParaRPr lang="zh-TW" altLang="en-US" dirty="0"/>
          </a:p>
        </p:txBody>
      </p:sp>
    </p:spTree>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Cover Page">
    <p:spTree>
      <p:nvGrpSpPr>
        <p:cNvPr id="1" name=""/>
        <p:cNvGrpSpPr/>
        <p:nvPr/>
      </p:nvGrpSpPr>
      <p:grpSpPr>
        <a:xfrm>
          <a:off x="0" y="0"/>
          <a:ext cx="0" cy="0"/>
          <a:chOff x="0" y="0"/>
          <a:chExt cx="0" cy="0"/>
        </a:xfrm>
      </p:grpSpPr>
      <p:pic>
        <p:nvPicPr>
          <p:cNvPr id="4" name="圖片 2"/>
          <p:cNvPicPr>
            <a:picLocks noChangeAspect="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 name="標題 1"/>
          <p:cNvSpPr>
            <a:spLocks noGrp="1"/>
          </p:cNvSpPr>
          <p:nvPr>
            <p:ph type="ctrTitle"/>
          </p:nvPr>
        </p:nvSpPr>
        <p:spPr>
          <a:xfrm>
            <a:off x="685800" y="404664"/>
            <a:ext cx="7772400" cy="1224136"/>
          </a:xfrm>
        </p:spPr>
        <p:txBody>
          <a:bodyPr>
            <a:noAutofit/>
          </a:bodyPr>
          <a:lstStyle>
            <a:lvl1pPr algn="l">
              <a:defRPr sz="3600" baseline="0">
                <a:solidFill>
                  <a:srgbClr val="0087DC"/>
                </a:solidFill>
                <a:latin typeface="Arial" pitchFamily="34" charset="0"/>
                <a:cs typeface="Arial" pitchFamily="34" charset="0"/>
              </a:defRPr>
            </a:lvl1pPr>
          </a:lstStyle>
          <a:p>
            <a:r>
              <a:rPr lang="zh-TW" altLang="en-US" dirty="0" smtClean="0"/>
              <a:t>按一下以編輯母片標題樣式</a:t>
            </a:r>
            <a:endParaRPr lang="zh-TW" altLang="en-US" dirty="0"/>
          </a:p>
        </p:txBody>
      </p:sp>
      <p:sp>
        <p:nvSpPr>
          <p:cNvPr id="9" name="文字版面配置區 8"/>
          <p:cNvSpPr>
            <a:spLocks noGrp="1"/>
          </p:cNvSpPr>
          <p:nvPr>
            <p:ph type="body" sz="quarter" idx="10"/>
          </p:nvPr>
        </p:nvSpPr>
        <p:spPr>
          <a:xfrm>
            <a:off x="650333" y="2276872"/>
            <a:ext cx="7909802" cy="720080"/>
          </a:xfrm>
          <a:prstGeom prst="rect">
            <a:avLst/>
          </a:prstGeom>
        </p:spPr>
        <p:txBody>
          <a:bodyPr/>
          <a:lstStyle>
            <a:lvl1pPr marL="0" marR="0" indent="0" algn="l" defTabSz="914400" rtl="0" eaLnBrk="1" fontAlgn="base" latinLnBrk="0" hangingPunct="1">
              <a:lnSpc>
                <a:spcPct val="100000"/>
              </a:lnSpc>
              <a:spcBef>
                <a:spcPct val="20000"/>
              </a:spcBef>
              <a:spcAft>
                <a:spcPct val="0"/>
              </a:spcAft>
              <a:buClrTx/>
              <a:buSzTx/>
              <a:buFontTx/>
              <a:buNone/>
              <a:tabLst/>
              <a:defRPr sz="2000"/>
            </a:lvl1pPr>
          </a:lstStyle>
          <a:p>
            <a:pPr lvl="0"/>
            <a:r>
              <a:rPr lang="zh-TW" altLang="en-US" smtClean="0"/>
              <a:t>按一下以編輯母片文字樣式</a:t>
            </a:r>
          </a:p>
        </p:txBody>
      </p:sp>
    </p:spTree>
  </p:cSld>
  <p:clrMapOvr>
    <a:masterClrMapping/>
  </p:clrMapOvr>
  <p:transition spd="med">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9"/>
            <a:ext cx="8229600" cy="585152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CD2D30B9-E140-4833-BD78-918AF9EFB530}" type="datetimeFigureOut">
              <a:rPr lang="zh-CN" altLang="en-US"/>
              <a:pPr>
                <a:defRPr/>
              </a:pPr>
              <a:t>2012-10-22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DC15A99-6D86-41B4-B7CD-2A6BAEEC6EBF}"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2D4F3378-AFEC-4826-9616-15D88522E916}" type="datetimeFigureOut">
              <a:rPr lang="zh-CN" altLang="en-US"/>
              <a:pPr>
                <a:defRPr/>
              </a:pPr>
              <a:t>2012-10-22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4E88444-1FF5-420B-A4A0-08713C3EFED2}"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E001C069-776A-48C3-89D5-D46584B9D278}" type="datetimeFigureOut">
              <a:rPr lang="zh-CN" altLang="en-US"/>
              <a:pPr>
                <a:defRPr/>
              </a:pPr>
              <a:t>2012-10-22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107F05C4-B393-4EA9-9AA1-5091754D7EBB}"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C56E3486-DF98-4A0B-9694-9800FBD0C16C}" type="datetimeFigureOut">
              <a:rPr lang="zh-CN" altLang="en-US"/>
              <a:pPr>
                <a:defRPr/>
              </a:pPr>
              <a:t>2012-10-22</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447F3576-DEFF-4B4C-B3F4-E1865516054B}"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D63BFCE7-1067-40ED-B659-A4688D57810D}" type="datetimeFigureOut">
              <a:rPr lang="zh-CN" altLang="en-US"/>
              <a:pPr>
                <a:defRPr/>
              </a:pPr>
              <a:t>2012-10-22</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24DDB600-7757-4F0F-A012-55306E9E1AD4}"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4C8F77ED-69A2-4B50-BD4A-DB1E34987D46}" type="datetimeFigureOut">
              <a:rPr lang="zh-CN" altLang="en-US"/>
              <a:pPr>
                <a:defRPr/>
              </a:pPr>
              <a:t>2012-10-22</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8B3B3705-558A-4DDC-BFCF-1A37BB47B929}"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6FD9C477-1D75-4478-8194-5F23EECA5273}" type="datetimeFigureOut">
              <a:rPr lang="zh-CN" altLang="en-US"/>
              <a:pPr>
                <a:defRPr/>
              </a:pPr>
              <a:t>2012-10-22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6A4AC4BB-6936-435C-8FB7-73F2315CEB99}"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9C3BE3B1-D2C2-408E-BD03-AA77D0CD48F5}" type="datetimeFigureOut">
              <a:rPr lang="zh-CN" altLang="en-US"/>
              <a:pPr>
                <a:defRPr/>
              </a:pPr>
              <a:t>2012-10-22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63CB1E5D-21A4-470C-B871-9F0699E490FD}"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38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TW" altLang="en-US" smtClean="0"/>
              <a:t>按一下此處編輯母版標題樣式</a:t>
            </a:r>
            <a:endParaRPr lang="zh-CN" altLang="en-US" smtClean="0"/>
          </a:p>
        </p:txBody>
      </p:sp>
      <p:sp>
        <p:nvSpPr>
          <p:cNvPr id="1638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按一下此處編輯母版文本樣式</a:t>
            </a:r>
            <a:endParaRPr lang="zh-CN" altLang="en-US" smtClean="0"/>
          </a:p>
          <a:p>
            <a:pPr lvl="1"/>
            <a:r>
              <a:rPr lang="zh-CN" altLang="en-US" smtClean="0"/>
              <a:t>第二級</a:t>
            </a:r>
          </a:p>
          <a:p>
            <a:pPr lvl="2"/>
            <a:r>
              <a:rPr lang="zh-CN" altLang="en-US" smtClean="0"/>
              <a:t>第三級</a:t>
            </a:r>
          </a:p>
          <a:p>
            <a:pPr lvl="3"/>
            <a:r>
              <a:rPr lang="zh-CN" altLang="en-US" smtClean="0"/>
              <a:t>第四級</a:t>
            </a:r>
          </a:p>
          <a:p>
            <a:pPr lvl="4"/>
            <a:r>
              <a:rPr lang="zh-CN" altLang="en-US" smtClean="0"/>
              <a:t>第五級</a:t>
            </a:r>
          </a:p>
        </p:txBody>
      </p:sp>
      <p:sp>
        <p:nvSpPr>
          <p:cNvPr id="4" name="日期占位符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pPr>
              <a:defRPr/>
            </a:pPr>
            <a:fld id="{1DD13694-8064-4979-B9B5-964AA14C5129}" type="datetimeFigureOut">
              <a:rPr lang="zh-CN" altLang="en-US"/>
              <a:pPr>
                <a:defRPr/>
              </a:pPr>
              <a:t>2012-10-22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pPr>
              <a:defRPr/>
            </a:pPr>
            <a:fld id="{A34801A2-7696-481D-9146-261EE3FE04C3}"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918" r:id="rId1"/>
    <p:sldLayoutId id="2147483919" r:id="rId2"/>
    <p:sldLayoutId id="2147483920" r:id="rId3"/>
    <p:sldLayoutId id="2147483921" r:id="rId4"/>
    <p:sldLayoutId id="2147483922" r:id="rId5"/>
    <p:sldLayoutId id="2147483923" r:id="rId6"/>
    <p:sldLayoutId id="2147483924" r:id="rId7"/>
    <p:sldLayoutId id="2147483925" r:id="rId8"/>
    <p:sldLayoutId id="2147483926" r:id="rId9"/>
    <p:sldLayoutId id="2147483927" r:id="rId10"/>
    <p:sldLayoutId id="2147483928" r:id="rId11"/>
    <p:sldLayoutId id="2147483929" r:id="rId12"/>
    <p:sldLayoutId id="2147483930" r:id="rId13"/>
    <p:sldLayoutId id="2147483931" r:id="rId14"/>
    <p:sldLayoutId id="2147483932" r:id="rId15"/>
  </p:sldLayoutIdLst>
  <p:txStyles>
    <p:titleStyle>
      <a:lvl1pPr algn="ctr" rtl="0" eaLnBrk="0" fontAlgn="base" hangingPunct="0">
        <a:spcBef>
          <a:spcPct val="0"/>
        </a:spcBef>
        <a:spcAft>
          <a:spcPct val="0"/>
        </a:spcAft>
        <a:defRPr sz="4400" kern="1200">
          <a:solidFill>
            <a:schemeClr val="tx1"/>
          </a:solidFill>
          <a:latin typeface="+mj-lt"/>
          <a:ea typeface="宋体" charset="-122"/>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宋体" charset="-122"/>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宋体" charset="-122"/>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宋体" charset="-122"/>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宋体" charset="-122"/>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宋体"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gif"/><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51662" y="571480"/>
            <a:ext cx="8792338" cy="707886"/>
          </a:xfrm>
          <a:prstGeom prst="rect">
            <a:avLst/>
          </a:prstGeom>
          <a:scene3d>
            <a:camera prst="orthographicFront"/>
            <a:lightRig rig="balanced" dir="t">
              <a:rot lat="0" lon="0" rev="2100000"/>
            </a:lightRig>
          </a:scene3d>
          <a:sp3d>
            <a:bevelT/>
          </a:sp3d>
        </p:spPr>
        <p:txBody>
          <a:bodyPr wrap="square">
            <a:spAutoFit/>
          </a:bodyPr>
          <a:lstStyle/>
          <a:p>
            <a:pPr fontAlgn="auto">
              <a:spcBef>
                <a:spcPts val="0"/>
              </a:spcBef>
              <a:spcAft>
                <a:spcPts val="0"/>
              </a:spcAft>
              <a:defRPr/>
            </a:pPr>
            <a:r>
              <a:rPr lang="en-US" altLang="zh-CN" sz="4000" b="1" dirty="0" smtClean="0">
                <a:solidFill>
                  <a:srgbClr val="0070C0"/>
                </a:solidFill>
                <a:effectLst>
                  <a:outerShdw blurRad="38100" dist="38100" dir="2700000" algn="tl">
                    <a:srgbClr val="000000">
                      <a:alpha val="43137"/>
                    </a:srgbClr>
                  </a:outerShdw>
                </a:effectLst>
                <a:latin typeface="Arial" pitchFamily="34" charset="0"/>
                <a:ea typeface="MingLiU" pitchFamily="49" charset="-120"/>
                <a:cs typeface="Arial" pitchFamily="34" charset="0"/>
              </a:rPr>
              <a:t>DVP 10MC Flying shear function</a:t>
            </a:r>
            <a:endParaRPr lang="en-US" sz="4000" b="1" dirty="0">
              <a:solidFill>
                <a:srgbClr val="0070C0"/>
              </a:solidFill>
              <a:effectLst>
                <a:outerShdw blurRad="38100" dist="38100" dir="2700000" algn="tl">
                  <a:srgbClr val="000000">
                    <a:alpha val="43137"/>
                  </a:srgbClr>
                </a:outerShdw>
              </a:effectLst>
              <a:latin typeface="Arial" pitchFamily="34" charset="0"/>
              <a:ea typeface="MingLiU" pitchFamily="49" charset="-120"/>
              <a:cs typeface="Arial" pitchFamily="34" charset="0"/>
            </a:endParaRPr>
          </a:p>
        </p:txBody>
      </p:sp>
      <p:sp>
        <p:nvSpPr>
          <p:cNvPr id="21509" name="矩形 6"/>
          <p:cNvSpPr>
            <a:spLocks noChangeArrowheads="1"/>
          </p:cNvSpPr>
          <p:nvPr/>
        </p:nvSpPr>
        <p:spPr bwMode="auto">
          <a:xfrm>
            <a:off x="428625" y="1857375"/>
            <a:ext cx="3165475" cy="708025"/>
          </a:xfrm>
          <a:prstGeom prst="rect">
            <a:avLst/>
          </a:prstGeom>
          <a:noFill/>
          <a:ln w="9525">
            <a:noFill/>
            <a:miter lim="800000"/>
            <a:headEnd/>
            <a:tailEnd/>
          </a:ln>
        </p:spPr>
        <p:txBody>
          <a:bodyPr>
            <a:spAutoFit/>
          </a:bodyPr>
          <a:lstStyle/>
          <a:p>
            <a:pPr defTabSz="1052513"/>
            <a:r>
              <a:rPr lang="en-US" altLang="zh-CN" sz="2000" b="1" dirty="0">
                <a:solidFill>
                  <a:srgbClr val="7F7F7F"/>
                </a:solidFill>
                <a:cs typeface="Arial" charset="0"/>
              </a:rPr>
              <a:t>WJ Solution center</a:t>
            </a:r>
          </a:p>
          <a:p>
            <a:pPr defTabSz="1052513"/>
            <a:r>
              <a:rPr lang="en-US" altLang="zh-CN" sz="2000" b="1" dirty="0">
                <a:solidFill>
                  <a:srgbClr val="7F7F7F"/>
                </a:solidFill>
                <a:cs typeface="Arial" charset="0"/>
              </a:rPr>
              <a:t>2012. Aug. </a:t>
            </a:r>
            <a:r>
              <a:rPr lang="en-US" altLang="zh-CN" sz="2000" b="1" dirty="0" smtClean="0">
                <a:solidFill>
                  <a:srgbClr val="7F7F7F"/>
                </a:solidFill>
                <a:cs typeface="Arial" charset="0"/>
              </a:rPr>
              <a:t>25</a:t>
            </a:r>
            <a:endParaRPr lang="zh-TW" altLang="en-US" sz="2000" b="1" dirty="0">
              <a:solidFill>
                <a:srgbClr val="7F7F7F"/>
              </a:solidFill>
              <a:ea typeface="新細明體" pitchFamily="18" charset="-120"/>
              <a:cs typeface="Arial" charset="0"/>
            </a:endParaRPr>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2"/>
          <p:cNvSpPr>
            <a:spLocks noGrp="1"/>
          </p:cNvSpPr>
          <p:nvPr>
            <p:ph type="ctrTitle"/>
          </p:nvPr>
        </p:nvSpPr>
        <p:spPr>
          <a:xfrm>
            <a:off x="1489075" y="0"/>
            <a:ext cx="7654925" cy="714375"/>
          </a:xfrm>
        </p:spPr>
        <p:txBody>
          <a:bodyPr/>
          <a:lstStyle/>
          <a:p>
            <a:r>
              <a:rPr lang="en-US" altLang="zh-CN" dirty="0" smtClean="0">
                <a:latin typeface="Arial Unicode MS" pitchFamily="34" charset="-122"/>
                <a:ea typeface="Arial Unicode MS" pitchFamily="34" charset="-122"/>
                <a:cs typeface="Arial Unicode MS" pitchFamily="34" charset="-122"/>
              </a:rPr>
              <a:t>Content</a:t>
            </a:r>
            <a:endParaRPr lang="zh-CN" altLang="zh-CN" dirty="0" smtClean="0">
              <a:latin typeface="Arial Unicode MS" pitchFamily="34" charset="-122"/>
              <a:ea typeface="Arial Unicode MS" pitchFamily="34" charset="-122"/>
              <a:cs typeface="Arial Unicode MS" pitchFamily="34" charset="-122"/>
            </a:endParaRPr>
          </a:p>
        </p:txBody>
      </p:sp>
      <p:sp>
        <p:nvSpPr>
          <p:cNvPr id="4" name="灯片编号占位符 3"/>
          <p:cNvSpPr>
            <a:spLocks noGrp="1"/>
          </p:cNvSpPr>
          <p:nvPr>
            <p:ph type="sldNum" sz="quarter" idx="10"/>
          </p:nvPr>
        </p:nvSpPr>
        <p:spPr/>
        <p:txBody>
          <a:bodyPr/>
          <a:lstStyle/>
          <a:p>
            <a:pPr>
              <a:defRPr/>
            </a:pPr>
            <a:fld id="{180235AB-1538-4BA3-8ACC-70B2BCAF34DA}" type="slidenum">
              <a:rPr lang="zh-TW" altLang="en-US" smtClean="0"/>
              <a:pPr>
                <a:defRPr/>
              </a:pPr>
              <a:t>2</a:t>
            </a:fld>
            <a:endParaRPr lang="en-US" altLang="zh-TW"/>
          </a:p>
        </p:txBody>
      </p:sp>
      <p:grpSp>
        <p:nvGrpSpPr>
          <p:cNvPr id="22532" name="组合 56"/>
          <p:cNvGrpSpPr>
            <a:grpSpLocks/>
          </p:cNvGrpSpPr>
          <p:nvPr/>
        </p:nvGrpSpPr>
        <p:grpSpPr bwMode="auto">
          <a:xfrm>
            <a:off x="714375" y="1274306"/>
            <a:ext cx="7929563" cy="757237"/>
            <a:chOff x="714348" y="1100124"/>
            <a:chExt cx="7929618" cy="645994"/>
          </a:xfrm>
        </p:grpSpPr>
        <p:sp>
          <p:nvSpPr>
            <p:cNvPr id="29" name="Rectangle 187"/>
            <p:cNvSpPr>
              <a:spLocks noChangeArrowheads="1"/>
            </p:cNvSpPr>
            <p:nvPr/>
          </p:nvSpPr>
          <p:spPr bwMode="auto">
            <a:xfrm>
              <a:off x="714348" y="1616919"/>
              <a:ext cx="7929618" cy="129199"/>
            </a:xfrm>
            <a:prstGeom prst="rect">
              <a:avLst/>
            </a:prstGeom>
            <a:gradFill flip="none" rotWithShape="1">
              <a:gsLst>
                <a:gs pos="0">
                  <a:srgbClr val="92D050">
                    <a:tint val="66000"/>
                    <a:satMod val="160000"/>
                  </a:srgbClr>
                </a:gs>
                <a:gs pos="50000">
                  <a:srgbClr val="92D050">
                    <a:tint val="44500"/>
                    <a:satMod val="160000"/>
                  </a:srgbClr>
                </a:gs>
                <a:gs pos="71000">
                  <a:srgbClr val="92D050">
                    <a:tint val="23500"/>
                    <a:satMod val="160000"/>
                    <a:alpha val="63000"/>
                  </a:srgbClr>
                </a:gs>
              </a:gsLst>
              <a:lin ang="0" scaled="1"/>
              <a:tileRect/>
            </a:gradFill>
            <a:ln w="9525">
              <a:noFill/>
              <a:miter lim="800000"/>
              <a:headEnd/>
              <a:tailEnd/>
            </a:ln>
            <a:effectLst/>
          </p:spPr>
          <p:txBody>
            <a:bodyPr wrap="none" anchor="ctr"/>
            <a:lstStyle/>
            <a:p>
              <a:pPr>
                <a:defRPr/>
              </a:pPr>
              <a:endParaRPr lang="zh-CN" altLang="en-US" sz="2200">
                <a:solidFill>
                  <a:srgbClr val="0070C0"/>
                </a:solidFill>
              </a:endParaRPr>
            </a:p>
          </p:txBody>
        </p:sp>
        <p:sp>
          <p:nvSpPr>
            <p:cNvPr id="22561" name="Rectangle 188"/>
            <p:cNvSpPr>
              <a:spLocks noChangeArrowheads="1"/>
            </p:cNvSpPr>
            <p:nvPr/>
          </p:nvSpPr>
          <p:spPr bwMode="auto">
            <a:xfrm>
              <a:off x="714348" y="1100124"/>
              <a:ext cx="7929618" cy="516795"/>
            </a:xfrm>
            <a:prstGeom prst="rect">
              <a:avLst/>
            </a:prstGeom>
            <a:solidFill>
              <a:schemeClr val="bg1"/>
            </a:solidFill>
            <a:ln w="9525">
              <a:solidFill>
                <a:srgbClr val="92D050"/>
              </a:solidFill>
              <a:miter lim="800000"/>
              <a:headEnd/>
              <a:tailEnd/>
            </a:ln>
          </p:spPr>
          <p:txBody>
            <a:bodyPr wrap="none" anchor="ctr"/>
            <a:lstStyle/>
            <a:p>
              <a:pPr>
                <a:spcBef>
                  <a:spcPct val="50000"/>
                </a:spcBef>
              </a:pPr>
              <a:r>
                <a:rPr lang="en-US" altLang="zh-CN" sz="2200" b="1" i="1" dirty="0">
                  <a:solidFill>
                    <a:srgbClr val="41641A"/>
                  </a:solidFill>
                </a:rPr>
                <a:t>1. </a:t>
              </a:r>
              <a:r>
                <a:rPr lang="en-US" altLang="zh-CN" sz="2200" b="1" i="1" dirty="0" smtClean="0">
                  <a:solidFill>
                    <a:srgbClr val="41641A"/>
                  </a:solidFill>
                </a:rPr>
                <a:t>Application of Flying Shear </a:t>
              </a:r>
              <a:r>
                <a:rPr lang="en-US" altLang="zh-CN" sz="2200" b="1" i="1" dirty="0" smtClean="0">
                  <a:solidFill>
                    <a:srgbClr val="41641A"/>
                  </a:solidFill>
                </a:rPr>
                <a:t>Function</a:t>
              </a:r>
              <a:endParaRPr lang="en-US" altLang="zh-CN" sz="2200" b="1" i="1" dirty="0" smtClean="0">
                <a:solidFill>
                  <a:srgbClr val="41641A"/>
                </a:solidFill>
              </a:endParaRPr>
            </a:p>
          </p:txBody>
        </p:sp>
      </p:grpSp>
      <p:grpSp>
        <p:nvGrpSpPr>
          <p:cNvPr id="22533" name="组合 57"/>
          <p:cNvGrpSpPr>
            <a:grpSpLocks/>
          </p:cNvGrpSpPr>
          <p:nvPr/>
        </p:nvGrpSpPr>
        <p:grpSpPr bwMode="auto">
          <a:xfrm>
            <a:off x="714375" y="2114093"/>
            <a:ext cx="7929563" cy="719138"/>
            <a:chOff x="714348" y="1939580"/>
            <a:chExt cx="7929618" cy="645995"/>
          </a:xfrm>
        </p:grpSpPr>
        <p:sp>
          <p:nvSpPr>
            <p:cNvPr id="32" name="Rectangle 190"/>
            <p:cNvSpPr>
              <a:spLocks noChangeArrowheads="1"/>
            </p:cNvSpPr>
            <p:nvPr/>
          </p:nvSpPr>
          <p:spPr bwMode="auto">
            <a:xfrm>
              <a:off x="714348" y="2456376"/>
              <a:ext cx="7929618" cy="129199"/>
            </a:xfrm>
            <a:prstGeom prst="rect">
              <a:avLst/>
            </a:prstGeom>
            <a:gradFill flip="none" rotWithShape="1">
              <a:gsLst>
                <a:gs pos="0">
                  <a:srgbClr val="92D050">
                    <a:tint val="66000"/>
                    <a:satMod val="160000"/>
                  </a:srgbClr>
                </a:gs>
                <a:gs pos="50000">
                  <a:srgbClr val="92D050">
                    <a:tint val="44500"/>
                    <a:satMod val="160000"/>
                  </a:srgbClr>
                </a:gs>
                <a:gs pos="71000">
                  <a:srgbClr val="92D050">
                    <a:tint val="23500"/>
                    <a:satMod val="160000"/>
                    <a:alpha val="63000"/>
                  </a:srgbClr>
                </a:gs>
              </a:gsLst>
              <a:lin ang="0" scaled="1"/>
              <a:tileRect/>
            </a:gradFill>
            <a:ln w="9525">
              <a:noFill/>
              <a:miter lim="800000"/>
              <a:headEnd/>
              <a:tailEnd/>
            </a:ln>
            <a:effectLst/>
          </p:spPr>
          <p:txBody>
            <a:bodyPr wrap="none" anchor="ctr"/>
            <a:lstStyle/>
            <a:p>
              <a:pPr>
                <a:defRPr/>
              </a:pPr>
              <a:endParaRPr lang="zh-CN" altLang="en-US" sz="2200">
                <a:solidFill>
                  <a:srgbClr val="0070C0"/>
                </a:solidFill>
              </a:endParaRPr>
            </a:p>
          </p:txBody>
        </p:sp>
        <p:sp>
          <p:nvSpPr>
            <p:cNvPr id="22557" name="Rectangle 191"/>
            <p:cNvSpPr>
              <a:spLocks noChangeArrowheads="1"/>
            </p:cNvSpPr>
            <p:nvPr/>
          </p:nvSpPr>
          <p:spPr bwMode="auto">
            <a:xfrm>
              <a:off x="714348" y="1939580"/>
              <a:ext cx="7929618" cy="516795"/>
            </a:xfrm>
            <a:prstGeom prst="rect">
              <a:avLst/>
            </a:prstGeom>
            <a:solidFill>
              <a:schemeClr val="bg1"/>
            </a:solidFill>
            <a:ln w="9525">
              <a:solidFill>
                <a:srgbClr val="92D050"/>
              </a:solidFill>
              <a:miter lim="800000"/>
              <a:headEnd/>
              <a:tailEnd/>
            </a:ln>
          </p:spPr>
          <p:txBody>
            <a:bodyPr wrap="none" anchor="ctr"/>
            <a:lstStyle/>
            <a:p>
              <a:pPr>
                <a:spcBef>
                  <a:spcPct val="50000"/>
                </a:spcBef>
              </a:pPr>
              <a:r>
                <a:rPr lang="en-US" altLang="zh-CN" sz="2200" b="1" i="1" dirty="0">
                  <a:solidFill>
                    <a:srgbClr val="41641A"/>
                  </a:solidFill>
                </a:rPr>
                <a:t>2. </a:t>
              </a:r>
              <a:r>
                <a:rPr lang="en-US" altLang="zh-CN" sz="2200" b="1" i="1" dirty="0" smtClean="0">
                  <a:solidFill>
                    <a:srgbClr val="41641A"/>
                  </a:solidFill>
                </a:rPr>
                <a:t>Feature of Flying Shear Function</a:t>
              </a:r>
              <a:endParaRPr lang="en-US" altLang="zh-CN" sz="2200" b="1" i="1" dirty="0">
                <a:solidFill>
                  <a:srgbClr val="41641A"/>
                </a:solidFill>
              </a:endParaRPr>
            </a:p>
          </p:txBody>
        </p:sp>
      </p:grpSp>
      <p:grpSp>
        <p:nvGrpSpPr>
          <p:cNvPr id="22534" name="组合 58"/>
          <p:cNvGrpSpPr>
            <a:grpSpLocks/>
          </p:cNvGrpSpPr>
          <p:nvPr/>
        </p:nvGrpSpPr>
        <p:grpSpPr bwMode="auto">
          <a:xfrm>
            <a:off x="714375" y="2953881"/>
            <a:ext cx="7929563" cy="790575"/>
            <a:chOff x="714348" y="2779035"/>
            <a:chExt cx="7929618" cy="743582"/>
          </a:xfrm>
        </p:grpSpPr>
        <p:sp>
          <p:nvSpPr>
            <p:cNvPr id="35" name="Rectangle 193"/>
            <p:cNvSpPr>
              <a:spLocks noChangeArrowheads="1"/>
            </p:cNvSpPr>
            <p:nvPr/>
          </p:nvSpPr>
          <p:spPr bwMode="auto">
            <a:xfrm>
              <a:off x="714348" y="3373901"/>
              <a:ext cx="7929618" cy="148716"/>
            </a:xfrm>
            <a:prstGeom prst="rect">
              <a:avLst/>
            </a:prstGeom>
            <a:gradFill flip="none" rotWithShape="1">
              <a:gsLst>
                <a:gs pos="0">
                  <a:srgbClr val="92D050">
                    <a:tint val="66000"/>
                    <a:satMod val="160000"/>
                  </a:srgbClr>
                </a:gs>
                <a:gs pos="50000">
                  <a:srgbClr val="92D050">
                    <a:tint val="44500"/>
                    <a:satMod val="160000"/>
                  </a:srgbClr>
                </a:gs>
                <a:gs pos="71000">
                  <a:srgbClr val="92D050">
                    <a:tint val="23500"/>
                    <a:satMod val="160000"/>
                    <a:alpha val="63000"/>
                  </a:srgbClr>
                </a:gs>
              </a:gsLst>
              <a:lin ang="0" scaled="1"/>
              <a:tileRect/>
            </a:gradFill>
            <a:ln w="9525">
              <a:noFill/>
              <a:miter lim="800000"/>
              <a:headEnd/>
              <a:tailEnd/>
            </a:ln>
            <a:effectLst/>
          </p:spPr>
          <p:txBody>
            <a:bodyPr wrap="none" anchor="ctr"/>
            <a:lstStyle/>
            <a:p>
              <a:pPr>
                <a:defRPr/>
              </a:pPr>
              <a:endParaRPr lang="zh-CN" altLang="en-US" sz="2200">
                <a:solidFill>
                  <a:srgbClr val="0070C0"/>
                </a:solidFill>
              </a:endParaRPr>
            </a:p>
          </p:txBody>
        </p:sp>
        <p:sp>
          <p:nvSpPr>
            <p:cNvPr id="22553" name="Rectangle 194"/>
            <p:cNvSpPr>
              <a:spLocks noChangeArrowheads="1"/>
            </p:cNvSpPr>
            <p:nvPr/>
          </p:nvSpPr>
          <p:spPr bwMode="auto">
            <a:xfrm>
              <a:off x="714348" y="2779035"/>
              <a:ext cx="7929618" cy="594867"/>
            </a:xfrm>
            <a:prstGeom prst="rect">
              <a:avLst/>
            </a:prstGeom>
            <a:solidFill>
              <a:schemeClr val="bg1"/>
            </a:solidFill>
            <a:ln w="9525">
              <a:solidFill>
                <a:srgbClr val="92D050"/>
              </a:solidFill>
              <a:miter lim="800000"/>
              <a:headEnd/>
              <a:tailEnd/>
            </a:ln>
          </p:spPr>
          <p:txBody>
            <a:bodyPr wrap="none" anchor="ctr"/>
            <a:lstStyle/>
            <a:p>
              <a:pPr>
                <a:spcBef>
                  <a:spcPct val="50000"/>
                </a:spcBef>
              </a:pPr>
              <a:r>
                <a:rPr lang="en-US" altLang="zh-CN" sz="2200" b="1" i="1" dirty="0">
                  <a:solidFill>
                    <a:srgbClr val="41641A"/>
                  </a:solidFill>
                </a:rPr>
                <a:t>3. </a:t>
              </a:r>
              <a:r>
                <a:rPr lang="en-US" altLang="zh-CN" sz="2200" b="1" i="1" dirty="0" smtClean="0">
                  <a:solidFill>
                    <a:srgbClr val="41641A"/>
                  </a:solidFill>
                </a:rPr>
                <a:t>Technical Parameter of Flying Shear</a:t>
              </a:r>
              <a:endParaRPr lang="en-US" altLang="zh-CN" sz="2200" b="1" i="1" dirty="0">
                <a:solidFill>
                  <a:srgbClr val="41641A"/>
                </a:solidFill>
              </a:endParaRPr>
            </a:p>
          </p:txBody>
        </p:sp>
      </p:grpSp>
      <p:grpSp>
        <p:nvGrpSpPr>
          <p:cNvPr id="22535" name="组合 59"/>
          <p:cNvGrpSpPr>
            <a:grpSpLocks/>
          </p:cNvGrpSpPr>
          <p:nvPr/>
        </p:nvGrpSpPr>
        <p:grpSpPr bwMode="auto">
          <a:xfrm>
            <a:off x="714375" y="3939718"/>
            <a:ext cx="7929563" cy="719138"/>
            <a:chOff x="714348" y="3764862"/>
            <a:chExt cx="7929618" cy="645994"/>
          </a:xfrm>
        </p:grpSpPr>
        <p:sp>
          <p:nvSpPr>
            <p:cNvPr id="38" name="Rectangle 196"/>
            <p:cNvSpPr>
              <a:spLocks noChangeArrowheads="1"/>
            </p:cNvSpPr>
            <p:nvPr/>
          </p:nvSpPr>
          <p:spPr bwMode="auto">
            <a:xfrm>
              <a:off x="714348" y="4281657"/>
              <a:ext cx="7929618" cy="129199"/>
            </a:xfrm>
            <a:prstGeom prst="rect">
              <a:avLst/>
            </a:prstGeom>
            <a:gradFill flip="none" rotWithShape="1">
              <a:gsLst>
                <a:gs pos="0">
                  <a:srgbClr val="92D050">
                    <a:tint val="66000"/>
                    <a:satMod val="160000"/>
                  </a:srgbClr>
                </a:gs>
                <a:gs pos="50000">
                  <a:srgbClr val="92D050">
                    <a:tint val="44500"/>
                    <a:satMod val="160000"/>
                  </a:srgbClr>
                </a:gs>
                <a:gs pos="71000">
                  <a:srgbClr val="92D050">
                    <a:tint val="23500"/>
                    <a:satMod val="160000"/>
                    <a:alpha val="63000"/>
                  </a:srgbClr>
                </a:gs>
              </a:gsLst>
              <a:lin ang="0" scaled="1"/>
              <a:tileRect/>
            </a:gradFill>
            <a:ln w="9525">
              <a:noFill/>
              <a:miter lim="800000"/>
              <a:headEnd/>
              <a:tailEnd/>
            </a:ln>
            <a:effectLst/>
          </p:spPr>
          <p:txBody>
            <a:bodyPr wrap="none" anchor="ctr"/>
            <a:lstStyle/>
            <a:p>
              <a:pPr>
                <a:defRPr/>
              </a:pPr>
              <a:endParaRPr lang="zh-CN" altLang="en-US" sz="2200">
                <a:solidFill>
                  <a:srgbClr val="0070C0"/>
                </a:solidFill>
              </a:endParaRPr>
            </a:p>
          </p:txBody>
        </p:sp>
        <p:sp>
          <p:nvSpPr>
            <p:cNvPr id="22549" name="Rectangle 197"/>
            <p:cNvSpPr>
              <a:spLocks noChangeArrowheads="1"/>
            </p:cNvSpPr>
            <p:nvPr/>
          </p:nvSpPr>
          <p:spPr bwMode="auto">
            <a:xfrm>
              <a:off x="714348" y="3764862"/>
              <a:ext cx="7929618" cy="516795"/>
            </a:xfrm>
            <a:prstGeom prst="rect">
              <a:avLst/>
            </a:prstGeom>
            <a:solidFill>
              <a:schemeClr val="bg1"/>
            </a:solidFill>
            <a:ln w="9525">
              <a:solidFill>
                <a:srgbClr val="92D050"/>
              </a:solidFill>
              <a:miter lim="800000"/>
              <a:headEnd/>
              <a:tailEnd/>
            </a:ln>
          </p:spPr>
          <p:txBody>
            <a:bodyPr wrap="none" anchor="ctr"/>
            <a:lstStyle/>
            <a:p>
              <a:pPr>
                <a:spcBef>
                  <a:spcPct val="50000"/>
                </a:spcBef>
              </a:pPr>
              <a:r>
                <a:rPr lang="en-US" altLang="zh-CN" sz="2200" b="1" i="1" dirty="0">
                  <a:solidFill>
                    <a:srgbClr val="41641A"/>
                  </a:solidFill>
                </a:rPr>
                <a:t>4. </a:t>
              </a:r>
              <a:r>
                <a:rPr lang="en-US" altLang="zh-CN" sz="2200" b="1" i="1" dirty="0" smtClean="0">
                  <a:solidFill>
                    <a:srgbClr val="41641A"/>
                  </a:solidFill>
                </a:rPr>
                <a:t>Flying Shear Application Instruction</a:t>
              </a:r>
              <a:endParaRPr lang="en-US" altLang="zh-CN" sz="2200" b="1" i="1" dirty="0">
                <a:solidFill>
                  <a:srgbClr val="41641A"/>
                </a:solidFill>
              </a:endParaRPr>
            </a:p>
          </p:txBody>
        </p:sp>
      </p:grpSp>
      <p:grpSp>
        <p:nvGrpSpPr>
          <p:cNvPr id="22536" name="组合 60"/>
          <p:cNvGrpSpPr>
            <a:grpSpLocks/>
          </p:cNvGrpSpPr>
          <p:nvPr/>
        </p:nvGrpSpPr>
        <p:grpSpPr bwMode="auto">
          <a:xfrm>
            <a:off x="714375" y="4777918"/>
            <a:ext cx="7929563" cy="757238"/>
            <a:chOff x="714348" y="4604318"/>
            <a:chExt cx="7929618" cy="645995"/>
          </a:xfrm>
        </p:grpSpPr>
        <p:sp>
          <p:nvSpPr>
            <p:cNvPr id="42" name="Rectangle 199"/>
            <p:cNvSpPr>
              <a:spLocks noChangeArrowheads="1"/>
            </p:cNvSpPr>
            <p:nvPr/>
          </p:nvSpPr>
          <p:spPr bwMode="auto">
            <a:xfrm>
              <a:off x="714348" y="5121114"/>
              <a:ext cx="7929618" cy="129199"/>
            </a:xfrm>
            <a:prstGeom prst="rect">
              <a:avLst/>
            </a:prstGeom>
            <a:gradFill flip="none" rotWithShape="1">
              <a:gsLst>
                <a:gs pos="0">
                  <a:srgbClr val="92D050">
                    <a:tint val="66000"/>
                    <a:satMod val="160000"/>
                  </a:srgbClr>
                </a:gs>
                <a:gs pos="50000">
                  <a:srgbClr val="92D050">
                    <a:tint val="44500"/>
                    <a:satMod val="160000"/>
                  </a:srgbClr>
                </a:gs>
                <a:gs pos="71000">
                  <a:srgbClr val="92D050">
                    <a:tint val="23500"/>
                    <a:satMod val="160000"/>
                    <a:alpha val="63000"/>
                  </a:srgbClr>
                </a:gs>
              </a:gsLst>
              <a:lin ang="0" scaled="1"/>
              <a:tileRect/>
            </a:gradFill>
            <a:ln w="9525">
              <a:noFill/>
              <a:miter lim="800000"/>
              <a:headEnd/>
              <a:tailEnd/>
            </a:ln>
            <a:effectLst/>
          </p:spPr>
          <p:txBody>
            <a:bodyPr wrap="none" anchor="ctr"/>
            <a:lstStyle/>
            <a:p>
              <a:pPr>
                <a:defRPr/>
              </a:pPr>
              <a:endParaRPr lang="zh-CN" altLang="en-US" sz="2200">
                <a:solidFill>
                  <a:srgbClr val="0070C0"/>
                </a:solidFill>
              </a:endParaRPr>
            </a:p>
          </p:txBody>
        </p:sp>
        <p:sp>
          <p:nvSpPr>
            <p:cNvPr id="22545" name="Rectangle 200"/>
            <p:cNvSpPr>
              <a:spLocks noChangeArrowheads="1"/>
            </p:cNvSpPr>
            <p:nvPr/>
          </p:nvSpPr>
          <p:spPr bwMode="auto">
            <a:xfrm>
              <a:off x="714348" y="4604318"/>
              <a:ext cx="7929618" cy="516795"/>
            </a:xfrm>
            <a:prstGeom prst="rect">
              <a:avLst/>
            </a:prstGeom>
            <a:solidFill>
              <a:schemeClr val="bg1"/>
            </a:solidFill>
            <a:ln w="9525">
              <a:solidFill>
                <a:srgbClr val="92D050"/>
              </a:solidFill>
              <a:miter lim="800000"/>
              <a:headEnd/>
              <a:tailEnd/>
            </a:ln>
          </p:spPr>
          <p:txBody>
            <a:bodyPr wrap="none" anchor="ctr"/>
            <a:lstStyle/>
            <a:p>
              <a:pPr>
                <a:spcBef>
                  <a:spcPct val="50000"/>
                </a:spcBef>
              </a:pPr>
              <a:r>
                <a:rPr lang="en-US" altLang="zh-CN" sz="2200" b="1" i="1" dirty="0">
                  <a:solidFill>
                    <a:srgbClr val="41641A"/>
                  </a:solidFill>
                </a:rPr>
                <a:t>5. </a:t>
              </a:r>
              <a:r>
                <a:rPr lang="en-US" altLang="zh-CN" sz="2200" b="1" i="1" dirty="0" smtClean="0">
                  <a:solidFill>
                    <a:srgbClr val="41641A"/>
                  </a:solidFill>
                </a:rPr>
                <a:t>Flying Shear Control Chart</a:t>
              </a:r>
              <a:endParaRPr lang="en-US" altLang="zh-CN" sz="2200" b="1" i="1" dirty="0">
                <a:solidFill>
                  <a:srgbClr val="41641A"/>
                </a:solidFill>
              </a:endParaRPr>
            </a:p>
          </p:txBody>
        </p:sp>
      </p:grpSp>
    </p:spTree>
  </p:cSld>
  <p:clrMapOvr>
    <a:masterClrMapping/>
  </p:clrMapOvr>
  <p:transition spd="med">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Text Box 8"/>
          <p:cNvSpPr txBox="1">
            <a:spLocks noChangeArrowheads="1"/>
          </p:cNvSpPr>
          <p:nvPr/>
        </p:nvSpPr>
        <p:spPr bwMode="auto">
          <a:xfrm>
            <a:off x="317989" y="5182742"/>
            <a:ext cx="8626719" cy="1384995"/>
          </a:xfrm>
          <a:prstGeom prst="rect">
            <a:avLst/>
          </a:prstGeom>
          <a:noFill/>
          <a:ln w="25400">
            <a:noFill/>
            <a:miter lim="800000"/>
            <a:headEnd/>
            <a:tailEnd/>
          </a:ln>
        </p:spPr>
        <p:txBody>
          <a:bodyPr>
            <a:spAutoFit/>
          </a:bodyPr>
          <a:lstStyle/>
          <a:p>
            <a:pPr marL="174625" indent="-174625" algn="l">
              <a:lnSpc>
                <a:spcPct val="150000"/>
              </a:lnSpc>
              <a:buFont typeface="Wingdings" pitchFamily="2" charset="2"/>
              <a:buChar char="Ø"/>
            </a:pPr>
            <a:r>
              <a:rPr lang="en-US" altLang="zh-CN" sz="1400" dirty="0" smtClean="0">
                <a:latin typeface="Arial" charset="0"/>
                <a:ea typeface="標楷體" pitchFamily="65" charset="-120"/>
              </a:rPr>
              <a:t>Flying </a:t>
            </a:r>
            <a:r>
              <a:rPr lang="en-US" altLang="zh-CN" sz="1400" dirty="0">
                <a:latin typeface="Arial" charset="0"/>
                <a:ea typeface="標楷體" pitchFamily="65" charset="-120"/>
              </a:rPr>
              <a:t>shear is the technology of</a:t>
            </a:r>
            <a:r>
              <a:rPr lang="en-US" altLang="zh-CN" sz="1400" dirty="0">
                <a:latin typeface="Arial" charset="0"/>
              </a:rPr>
              <a:t> vertically </a:t>
            </a:r>
            <a:r>
              <a:rPr lang="en-US" altLang="zh-CN" sz="1400" dirty="0">
                <a:latin typeface="Arial" charset="0"/>
                <a:ea typeface="標楷體" pitchFamily="65" charset="-120"/>
              </a:rPr>
              <a:t>cutting of the material </a:t>
            </a:r>
            <a:r>
              <a:rPr lang="en-US" altLang="zh-CN" sz="1400" dirty="0">
                <a:latin typeface="Arial" charset="0"/>
              </a:rPr>
              <a:t>in process of transmission.</a:t>
            </a:r>
          </a:p>
          <a:p>
            <a:pPr marL="174625" indent="-174625" algn="l">
              <a:lnSpc>
                <a:spcPct val="150000"/>
              </a:lnSpc>
              <a:buFont typeface="Wingdings" pitchFamily="2" charset="2"/>
              <a:buChar char="Ø"/>
            </a:pPr>
            <a:r>
              <a:rPr lang="en-US" altLang="zh-CN" sz="1400" dirty="0" smtClean="0">
                <a:latin typeface="Arial" charset="0"/>
              </a:rPr>
              <a:t>The </a:t>
            </a:r>
            <a:r>
              <a:rPr lang="en-US" altLang="zh-CN" sz="1400" dirty="0">
                <a:latin typeface="Arial" charset="0"/>
              </a:rPr>
              <a:t>working procedure of the fixed-length cut on material exists in modern sectors such as processing, packaging and etc. For </a:t>
            </a:r>
          </a:p>
          <a:p>
            <a:pPr marL="174625" indent="-174625" algn="l">
              <a:lnSpc>
                <a:spcPct val="150000"/>
              </a:lnSpc>
              <a:buFont typeface="Wingdings" pitchFamily="2" charset="2"/>
              <a:buChar char="Ø"/>
            </a:pPr>
            <a:r>
              <a:rPr lang="en-US" altLang="zh-CN" sz="1400" dirty="0" smtClean="0">
                <a:latin typeface="Arial" charset="0"/>
              </a:rPr>
              <a:t>instance</a:t>
            </a:r>
            <a:r>
              <a:rPr lang="en-US" altLang="zh-CN" sz="1400" dirty="0">
                <a:latin typeface="Arial" charset="0"/>
              </a:rPr>
              <a:t>, slitting on the horizontal sealing of the packing bags, punching, printing and so on.</a:t>
            </a:r>
            <a:endParaRPr lang="zh-CN" altLang="en-US" sz="1400" dirty="0">
              <a:latin typeface="Arial" charset="0"/>
              <a:ea typeface="標楷體" pitchFamily="65" charset="-120"/>
            </a:endParaRPr>
          </a:p>
        </p:txBody>
      </p:sp>
      <p:grpSp>
        <p:nvGrpSpPr>
          <p:cNvPr id="3" name="组合 16"/>
          <p:cNvGrpSpPr>
            <a:grpSpLocks/>
          </p:cNvGrpSpPr>
          <p:nvPr/>
        </p:nvGrpSpPr>
        <p:grpSpPr bwMode="auto">
          <a:xfrm>
            <a:off x="1538654" y="1110803"/>
            <a:ext cx="6264520" cy="4071938"/>
            <a:chOff x="1666830" y="1444272"/>
            <a:chExt cx="6787153" cy="4072291"/>
          </a:xfrm>
        </p:grpSpPr>
        <p:grpSp>
          <p:nvGrpSpPr>
            <p:cNvPr id="4" name="组合 8"/>
            <p:cNvGrpSpPr>
              <a:grpSpLocks/>
            </p:cNvGrpSpPr>
            <p:nvPr/>
          </p:nvGrpSpPr>
          <p:grpSpPr bwMode="auto">
            <a:xfrm>
              <a:off x="1666830" y="1444272"/>
              <a:ext cx="6787153" cy="4072291"/>
              <a:chOff x="1666830" y="1444272"/>
              <a:chExt cx="6787153" cy="4072291"/>
            </a:xfrm>
          </p:grpSpPr>
          <p:pic>
            <p:nvPicPr>
              <p:cNvPr id="3087" name="图片 6" descr="flying saw and shear control.gif"/>
              <p:cNvPicPr>
                <a:picLocks noChangeAspect="1"/>
              </p:cNvPicPr>
              <p:nvPr/>
            </p:nvPicPr>
            <p:blipFill>
              <a:blip r:embed="rId2"/>
              <a:srcRect/>
              <a:stretch>
                <a:fillRect/>
              </a:stretch>
            </p:blipFill>
            <p:spPr bwMode="auto">
              <a:xfrm>
                <a:off x="1666830" y="1444272"/>
                <a:ext cx="6787152" cy="4072291"/>
              </a:xfrm>
              <a:prstGeom prst="rect">
                <a:avLst/>
              </a:prstGeom>
              <a:noFill/>
              <a:ln w="9525">
                <a:noFill/>
                <a:miter lim="800000"/>
                <a:headEnd/>
                <a:tailEnd/>
              </a:ln>
            </p:spPr>
          </p:pic>
          <p:sp>
            <p:nvSpPr>
              <p:cNvPr id="3088" name="矩形 7"/>
              <p:cNvSpPr>
                <a:spLocks noChangeArrowheads="1"/>
              </p:cNvSpPr>
              <p:nvPr/>
            </p:nvSpPr>
            <p:spPr bwMode="auto">
              <a:xfrm>
                <a:off x="5391157" y="1444272"/>
                <a:ext cx="3062826" cy="633893"/>
              </a:xfrm>
              <a:prstGeom prst="rect">
                <a:avLst/>
              </a:prstGeom>
              <a:solidFill>
                <a:srgbClr val="F9F9F9"/>
              </a:solidFill>
              <a:ln w="25400" algn="ctr">
                <a:noFill/>
                <a:round/>
                <a:headEnd/>
                <a:tailEnd/>
              </a:ln>
            </p:spPr>
            <p:txBody>
              <a:bodyPr/>
              <a:lstStyle/>
              <a:p>
                <a:endParaRPr lang="zh-CN" altLang="en-US"/>
              </a:p>
            </p:txBody>
          </p:sp>
        </p:grpSp>
        <p:sp>
          <p:nvSpPr>
            <p:cNvPr id="3081" name="矩形 10"/>
            <p:cNvSpPr>
              <a:spLocks noChangeArrowheads="1"/>
            </p:cNvSpPr>
            <p:nvPr/>
          </p:nvSpPr>
          <p:spPr bwMode="auto">
            <a:xfrm>
              <a:off x="4516658" y="3601421"/>
              <a:ext cx="3062826" cy="324000"/>
            </a:xfrm>
            <a:prstGeom prst="rect">
              <a:avLst/>
            </a:prstGeom>
            <a:solidFill>
              <a:srgbClr val="F9F9F9"/>
            </a:solidFill>
            <a:ln w="25400" algn="ctr">
              <a:noFill/>
              <a:round/>
              <a:headEnd/>
              <a:tailEnd/>
            </a:ln>
          </p:spPr>
          <p:txBody>
            <a:bodyPr/>
            <a:lstStyle/>
            <a:p>
              <a:endParaRPr lang="zh-CN" altLang="en-US"/>
            </a:p>
          </p:txBody>
        </p:sp>
        <p:sp>
          <p:nvSpPr>
            <p:cNvPr id="3082" name="矩形 11"/>
            <p:cNvSpPr>
              <a:spLocks noChangeArrowheads="1"/>
            </p:cNvSpPr>
            <p:nvPr/>
          </p:nvSpPr>
          <p:spPr bwMode="auto">
            <a:xfrm>
              <a:off x="2868752" y="2856400"/>
              <a:ext cx="576000" cy="1069021"/>
            </a:xfrm>
            <a:prstGeom prst="rect">
              <a:avLst/>
            </a:prstGeom>
            <a:solidFill>
              <a:srgbClr val="F9F9F9"/>
            </a:solidFill>
            <a:ln w="25400" algn="ctr">
              <a:noFill/>
              <a:round/>
              <a:headEnd/>
              <a:tailEnd/>
            </a:ln>
          </p:spPr>
          <p:txBody>
            <a:bodyPr/>
            <a:lstStyle/>
            <a:p>
              <a:endParaRPr lang="zh-CN" altLang="en-US"/>
            </a:p>
          </p:txBody>
        </p:sp>
        <p:sp>
          <p:nvSpPr>
            <p:cNvPr id="3083" name="矩形 12"/>
            <p:cNvSpPr>
              <a:spLocks noChangeArrowheads="1"/>
            </p:cNvSpPr>
            <p:nvPr/>
          </p:nvSpPr>
          <p:spPr bwMode="auto">
            <a:xfrm>
              <a:off x="2868752" y="3449021"/>
              <a:ext cx="792000" cy="612000"/>
            </a:xfrm>
            <a:prstGeom prst="rect">
              <a:avLst/>
            </a:prstGeom>
            <a:solidFill>
              <a:srgbClr val="F9F9F9"/>
            </a:solidFill>
            <a:ln w="25400" algn="ctr">
              <a:noFill/>
              <a:round/>
              <a:headEnd/>
              <a:tailEnd/>
            </a:ln>
          </p:spPr>
          <p:txBody>
            <a:bodyPr/>
            <a:lstStyle/>
            <a:p>
              <a:endParaRPr lang="zh-CN" altLang="en-US"/>
            </a:p>
          </p:txBody>
        </p:sp>
        <p:sp>
          <p:nvSpPr>
            <p:cNvPr id="3084" name="矩形 13"/>
            <p:cNvSpPr>
              <a:spLocks noChangeArrowheads="1"/>
            </p:cNvSpPr>
            <p:nvPr/>
          </p:nvSpPr>
          <p:spPr bwMode="auto">
            <a:xfrm>
              <a:off x="2652751" y="4706955"/>
              <a:ext cx="2083857" cy="324000"/>
            </a:xfrm>
            <a:prstGeom prst="rect">
              <a:avLst/>
            </a:prstGeom>
            <a:solidFill>
              <a:srgbClr val="F9F9F9"/>
            </a:solidFill>
            <a:ln w="25400" algn="ctr">
              <a:noFill/>
              <a:round/>
              <a:headEnd/>
              <a:tailEnd/>
            </a:ln>
          </p:spPr>
          <p:txBody>
            <a:bodyPr/>
            <a:lstStyle/>
            <a:p>
              <a:endParaRPr lang="zh-CN" altLang="en-US"/>
            </a:p>
          </p:txBody>
        </p:sp>
        <p:sp>
          <p:nvSpPr>
            <p:cNvPr id="3085" name="矩形 14"/>
            <p:cNvSpPr>
              <a:spLocks noChangeArrowheads="1"/>
            </p:cNvSpPr>
            <p:nvPr/>
          </p:nvSpPr>
          <p:spPr bwMode="auto">
            <a:xfrm>
              <a:off x="2635364" y="3925421"/>
              <a:ext cx="936000" cy="781534"/>
            </a:xfrm>
            <a:prstGeom prst="rect">
              <a:avLst/>
            </a:prstGeom>
            <a:solidFill>
              <a:srgbClr val="F9F9F9"/>
            </a:solidFill>
            <a:ln w="25400" algn="ctr">
              <a:noFill/>
              <a:round/>
              <a:headEnd/>
              <a:tailEnd/>
            </a:ln>
          </p:spPr>
          <p:txBody>
            <a:bodyPr/>
            <a:lstStyle/>
            <a:p>
              <a:endParaRPr lang="zh-CN" altLang="en-US"/>
            </a:p>
          </p:txBody>
        </p:sp>
        <p:sp>
          <p:nvSpPr>
            <p:cNvPr id="3086" name="矩形 15"/>
            <p:cNvSpPr>
              <a:spLocks noChangeArrowheads="1"/>
            </p:cNvSpPr>
            <p:nvPr/>
          </p:nvSpPr>
          <p:spPr bwMode="auto">
            <a:xfrm>
              <a:off x="4268609" y="4162228"/>
              <a:ext cx="468000" cy="216000"/>
            </a:xfrm>
            <a:prstGeom prst="rect">
              <a:avLst/>
            </a:prstGeom>
            <a:solidFill>
              <a:srgbClr val="F9F9F9"/>
            </a:solidFill>
            <a:ln w="25400" algn="ctr">
              <a:noFill/>
              <a:round/>
              <a:headEnd/>
              <a:tailEnd/>
            </a:ln>
          </p:spPr>
          <p:txBody>
            <a:bodyPr/>
            <a:lstStyle/>
            <a:p>
              <a:endParaRPr lang="zh-CN" altLang="en-US"/>
            </a:p>
          </p:txBody>
        </p:sp>
      </p:grpSp>
      <p:pic>
        <p:nvPicPr>
          <p:cNvPr id="3077" name="Picture 30"/>
          <p:cNvPicPr>
            <a:picLocks noChangeAspect="1" noChangeArrowheads="1"/>
          </p:cNvPicPr>
          <p:nvPr/>
        </p:nvPicPr>
        <p:blipFill>
          <a:blip r:embed="rId3"/>
          <a:srcRect/>
          <a:stretch>
            <a:fillRect/>
          </a:stretch>
        </p:blipFill>
        <p:spPr bwMode="auto">
          <a:xfrm>
            <a:off x="3297116" y="3182491"/>
            <a:ext cx="492369" cy="1514475"/>
          </a:xfrm>
          <a:prstGeom prst="rect">
            <a:avLst/>
          </a:prstGeom>
          <a:noFill/>
          <a:ln w="25400">
            <a:noFill/>
            <a:miter lim="800000"/>
            <a:headEnd/>
            <a:tailEnd/>
          </a:ln>
        </p:spPr>
      </p:pic>
      <p:sp>
        <p:nvSpPr>
          <p:cNvPr id="3078" name="矩形 18"/>
          <p:cNvSpPr>
            <a:spLocks noChangeArrowheads="1"/>
          </p:cNvSpPr>
          <p:nvPr/>
        </p:nvSpPr>
        <p:spPr bwMode="auto">
          <a:xfrm>
            <a:off x="4372708" y="3828603"/>
            <a:ext cx="1378927" cy="1354138"/>
          </a:xfrm>
          <a:prstGeom prst="rect">
            <a:avLst/>
          </a:prstGeom>
          <a:solidFill>
            <a:srgbClr val="F9F9F9"/>
          </a:solidFill>
          <a:ln w="25400" algn="ctr">
            <a:noFill/>
            <a:round/>
            <a:headEnd/>
            <a:tailEnd/>
          </a:ln>
        </p:spPr>
        <p:txBody>
          <a:bodyPr/>
          <a:lstStyle/>
          <a:p>
            <a:endParaRPr lang="zh-CN" altLang="en-US"/>
          </a:p>
        </p:txBody>
      </p:sp>
      <p:pic>
        <p:nvPicPr>
          <p:cNvPr id="3079" name="Picture 29"/>
          <p:cNvPicPr>
            <a:picLocks noChangeAspect="1" noChangeArrowheads="1"/>
          </p:cNvPicPr>
          <p:nvPr/>
        </p:nvPicPr>
        <p:blipFill>
          <a:blip r:embed="rId4"/>
          <a:srcRect/>
          <a:stretch>
            <a:fillRect/>
          </a:stretch>
        </p:blipFill>
        <p:spPr bwMode="auto">
          <a:xfrm>
            <a:off x="4437185" y="3828604"/>
            <a:ext cx="910004" cy="1254125"/>
          </a:xfrm>
          <a:prstGeom prst="rect">
            <a:avLst/>
          </a:prstGeom>
          <a:noFill/>
          <a:ln w="25400">
            <a:noFill/>
            <a:miter lim="800000"/>
            <a:headEnd/>
            <a:tailEnd/>
          </a:ln>
        </p:spPr>
      </p:pic>
      <p:sp>
        <p:nvSpPr>
          <p:cNvPr id="19" name="标题 18"/>
          <p:cNvSpPr>
            <a:spLocks noGrp="1"/>
          </p:cNvSpPr>
          <p:nvPr>
            <p:ph type="ctrTitle"/>
          </p:nvPr>
        </p:nvSpPr>
        <p:spPr/>
        <p:txBody>
          <a:bodyPr/>
          <a:lstStyle/>
          <a:p>
            <a:r>
              <a:rPr lang="en-US" altLang="zh-CN" sz="3600" dirty="0" smtClean="0">
                <a:latin typeface="Arial Unicode MS" pitchFamily="34" charset="-122"/>
                <a:ea typeface="Arial Unicode MS" pitchFamily="34" charset="-122"/>
                <a:cs typeface="Arial Unicode MS" pitchFamily="34" charset="-122"/>
              </a:rPr>
              <a:t>Introduction of flying shear</a:t>
            </a:r>
            <a:endParaRPr lang="zh-CN" altLang="en-US" sz="3600" dirty="0">
              <a:latin typeface="Arial Unicode MS" pitchFamily="34" charset="-122"/>
              <a:ea typeface="Arial Unicode MS" pitchFamily="34" charset="-122"/>
              <a:cs typeface="Arial Unicode MS" pitchFamily="34" charset="-122"/>
            </a:endParaRPr>
          </a:p>
        </p:txBody>
      </p:sp>
    </p:spTree>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64"/>
          <p:cNvSpPr>
            <a:spLocks noChangeArrowheads="1"/>
          </p:cNvSpPr>
          <p:nvPr/>
        </p:nvSpPr>
        <p:spPr bwMode="auto">
          <a:xfrm>
            <a:off x="500034" y="4714884"/>
            <a:ext cx="8275057" cy="1938992"/>
          </a:xfrm>
          <a:prstGeom prst="rect">
            <a:avLst/>
          </a:prstGeom>
          <a:noFill/>
          <a:ln w="25400">
            <a:noFill/>
            <a:miter lim="800000"/>
            <a:headEnd/>
            <a:tailEnd/>
          </a:ln>
        </p:spPr>
        <p:txBody>
          <a:bodyPr wrap="square" anchor="ctr">
            <a:spAutoFit/>
          </a:bodyPr>
          <a:lstStyle/>
          <a:p>
            <a:pPr algn="l">
              <a:lnSpc>
                <a:spcPct val="150000"/>
              </a:lnSpc>
            </a:pPr>
            <a:r>
              <a:rPr lang="en-US" altLang="zh-CN" sz="1600" dirty="0">
                <a:latin typeface="Arial" charset="0"/>
              </a:rPr>
              <a:t>      </a:t>
            </a:r>
            <a:r>
              <a:rPr lang="en-US" altLang="zh-CN" sz="1600" dirty="0"/>
              <a:t>Flying shear is the technology to cut the material in transmission </a:t>
            </a:r>
            <a:r>
              <a:rPr lang="en-US" altLang="zh-CN" sz="1600" dirty="0" smtClean="0"/>
              <a:t>vertically</a:t>
            </a:r>
            <a:r>
              <a:rPr lang="en-US" altLang="zh-CN" sz="1600" dirty="0"/>
              <a:t>. The slave axis starts to accelerate from the wait position. After its speed is up to the synchronous speed, the follower of the lead screw and material move at the same speed; they are relatively static; the </a:t>
            </a:r>
            <a:r>
              <a:rPr lang="en-US" altLang="zh-CN" sz="1600" dirty="0" err="1"/>
              <a:t>Insync</a:t>
            </a:r>
            <a:r>
              <a:rPr lang="en-US" altLang="zh-CN" sz="1600" dirty="0"/>
              <a:t> bit is on and the shear axis is triggered to control the shear to do the cutting upward.</a:t>
            </a:r>
            <a:endParaRPr lang="zh-CN" altLang="en-US" sz="1600" dirty="0"/>
          </a:p>
        </p:txBody>
      </p:sp>
      <p:pic>
        <p:nvPicPr>
          <p:cNvPr id="4100" name="Picture 68"/>
          <p:cNvPicPr>
            <a:picLocks noChangeAspect="1" noChangeArrowheads="1"/>
          </p:cNvPicPr>
          <p:nvPr/>
        </p:nvPicPr>
        <p:blipFill>
          <a:blip r:embed="rId2"/>
          <a:srcRect/>
          <a:stretch>
            <a:fillRect/>
          </a:stretch>
        </p:blipFill>
        <p:spPr bwMode="auto">
          <a:xfrm>
            <a:off x="1115158" y="1125539"/>
            <a:ext cx="6182457" cy="3455987"/>
          </a:xfrm>
          <a:prstGeom prst="rect">
            <a:avLst/>
          </a:prstGeom>
          <a:noFill/>
          <a:ln w="25400">
            <a:noFill/>
            <a:miter lim="800000"/>
            <a:headEnd/>
            <a:tailEnd/>
          </a:ln>
        </p:spPr>
      </p:pic>
      <p:sp>
        <p:nvSpPr>
          <p:cNvPr id="7" name="标题 6"/>
          <p:cNvSpPr>
            <a:spLocks noGrp="1"/>
          </p:cNvSpPr>
          <p:nvPr>
            <p:ph type="ctrTitle"/>
          </p:nvPr>
        </p:nvSpPr>
        <p:spPr/>
        <p:txBody>
          <a:bodyPr/>
          <a:lstStyle/>
          <a:p>
            <a:r>
              <a:rPr lang="en-US" altLang="zh-CN" sz="3600" dirty="0" smtClean="0">
                <a:latin typeface="Arial Unicode MS" pitchFamily="34" charset="-122"/>
                <a:ea typeface="Arial Unicode MS" pitchFamily="34" charset="-122"/>
                <a:cs typeface="Arial Unicode MS" pitchFamily="34" charset="-122"/>
              </a:rPr>
              <a:t>Feature of Flying </a:t>
            </a:r>
            <a:r>
              <a:rPr lang="en-US" altLang="zh-CN" sz="3600" dirty="0" smtClean="0">
                <a:latin typeface="Arial Unicode MS" pitchFamily="34" charset="-122"/>
                <a:ea typeface="Arial Unicode MS" pitchFamily="34" charset="-122"/>
                <a:cs typeface="Arial Unicode MS" pitchFamily="34" charset="-122"/>
              </a:rPr>
              <a:t>Shear</a:t>
            </a:r>
            <a:endParaRPr lang="zh-CN" altLang="en-US" sz="3600" dirty="0">
              <a:latin typeface="Arial Unicode MS" pitchFamily="34" charset="-122"/>
              <a:ea typeface="Arial Unicode MS" pitchFamily="34" charset="-122"/>
              <a:cs typeface="Arial Unicode MS" pitchFamily="34" charset="-122"/>
            </a:endParaRPr>
          </a:p>
        </p:txBody>
      </p:sp>
    </p:spTree>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14"/>
          <p:cNvPicPr>
            <a:picLocks noChangeAspect="1" noChangeArrowheads="1"/>
          </p:cNvPicPr>
          <p:nvPr/>
        </p:nvPicPr>
        <p:blipFill>
          <a:blip r:embed="rId2"/>
          <a:srcRect/>
          <a:stretch>
            <a:fillRect/>
          </a:stretch>
        </p:blipFill>
        <p:spPr bwMode="auto">
          <a:xfrm>
            <a:off x="1643042" y="857232"/>
            <a:ext cx="5468815" cy="2371725"/>
          </a:xfrm>
          <a:prstGeom prst="rect">
            <a:avLst/>
          </a:prstGeom>
          <a:noFill/>
          <a:ln w="25400">
            <a:noFill/>
            <a:miter lim="800000"/>
            <a:headEnd/>
            <a:tailEnd/>
          </a:ln>
        </p:spPr>
      </p:pic>
      <p:sp>
        <p:nvSpPr>
          <p:cNvPr id="7" name="标题 6"/>
          <p:cNvSpPr>
            <a:spLocks noGrp="1"/>
          </p:cNvSpPr>
          <p:nvPr>
            <p:ph type="ctrTitle"/>
          </p:nvPr>
        </p:nvSpPr>
        <p:spPr/>
        <p:txBody>
          <a:bodyPr/>
          <a:lstStyle/>
          <a:p>
            <a:r>
              <a:rPr lang="en-US" altLang="zh-CN" dirty="0" smtClean="0">
                <a:latin typeface="Arial Unicode MS" pitchFamily="34" charset="-122"/>
                <a:ea typeface="Arial Unicode MS" pitchFamily="34" charset="-122"/>
                <a:cs typeface="Arial Unicode MS" pitchFamily="34" charset="-122"/>
              </a:rPr>
              <a:t>Technical Parameter </a:t>
            </a:r>
            <a:endParaRPr lang="zh-CN" altLang="en-US" dirty="0">
              <a:latin typeface="Arial Unicode MS" pitchFamily="34" charset="-122"/>
              <a:ea typeface="Arial Unicode MS" pitchFamily="34" charset="-122"/>
              <a:cs typeface="Arial Unicode MS" pitchFamily="34" charset="-122"/>
            </a:endParaRPr>
          </a:p>
        </p:txBody>
      </p:sp>
      <p:graphicFrame>
        <p:nvGraphicFramePr>
          <p:cNvPr id="536144" name="Group 592"/>
          <p:cNvGraphicFramePr>
            <a:graphicFrameLocks noGrp="1"/>
          </p:cNvGraphicFramePr>
          <p:nvPr>
            <p:ph idx="4294967295"/>
          </p:nvPr>
        </p:nvGraphicFramePr>
        <p:xfrm>
          <a:off x="785786" y="3071810"/>
          <a:ext cx="7895492" cy="3489010"/>
        </p:xfrm>
        <a:graphic>
          <a:graphicData uri="http://schemas.openxmlformats.org/drawingml/2006/table">
            <a:tbl>
              <a:tblPr/>
              <a:tblGrid>
                <a:gridCol w="1156188"/>
                <a:gridCol w="5026269"/>
                <a:gridCol w="1713035"/>
              </a:tblGrid>
              <a:tr h="3587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000" b="1" i="0" u="none" strike="noStrike" cap="none" normalizeH="0" baseline="0" dirty="0" smtClean="0">
                          <a:ln>
                            <a:noFill/>
                          </a:ln>
                          <a:solidFill>
                            <a:schemeClr val="bg1"/>
                          </a:solidFill>
                          <a:effectLst/>
                          <a:latin typeface="Arial" charset="0"/>
                          <a:ea typeface="宋体" charset="-122"/>
                          <a:cs typeface="Arial" charset="0"/>
                        </a:rPr>
                        <a:t>Parameter in figure</a:t>
                      </a:r>
                      <a:endParaRPr kumimoji="1" lang="en-US" altLang="zh-CN" sz="2400" b="0" i="0" u="none" strike="noStrike" cap="none" normalizeH="0" baseline="0" dirty="0" smtClean="0">
                        <a:ln>
                          <a:noFill/>
                        </a:ln>
                        <a:solidFill>
                          <a:schemeClr val="bg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B0F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000" b="1" i="0" u="none" strike="noStrike" cap="none" normalizeH="0" baseline="0" dirty="0" smtClean="0">
                          <a:ln>
                            <a:noFill/>
                          </a:ln>
                          <a:solidFill>
                            <a:schemeClr val="bg1"/>
                          </a:solidFill>
                          <a:effectLst/>
                          <a:latin typeface="Arial" charset="0"/>
                          <a:ea typeface="宋体" charset="-122"/>
                          <a:cs typeface="Arial" charset="0"/>
                        </a:rPr>
                        <a:t>Description</a:t>
                      </a:r>
                      <a:endParaRPr kumimoji="1" lang="en-US" altLang="zh-CN" sz="2400" b="0" i="0" u="none" strike="noStrike" cap="none" normalizeH="0" baseline="0" dirty="0" smtClean="0">
                        <a:ln>
                          <a:noFill/>
                        </a:ln>
                        <a:solidFill>
                          <a:schemeClr val="bg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B0F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000" b="1" i="0" u="none" strike="noStrike" cap="none" normalizeH="0" baseline="0" dirty="0" smtClean="0">
                          <a:ln>
                            <a:noFill/>
                          </a:ln>
                          <a:solidFill>
                            <a:schemeClr val="bg1"/>
                          </a:solidFill>
                          <a:effectLst/>
                          <a:latin typeface="Arial" charset="0"/>
                          <a:ea typeface="宋体" charset="-122"/>
                          <a:cs typeface="Arial" charset="0"/>
                        </a:rPr>
                        <a:t>Name in the instruction</a:t>
                      </a:r>
                      <a:endParaRPr kumimoji="1" lang="en-US" altLang="zh-CN" sz="2400" b="0" i="0" u="none" strike="noStrike" cap="none" normalizeH="0" baseline="0" dirty="0" smtClean="0">
                        <a:ln>
                          <a:noFill/>
                        </a:ln>
                        <a:solidFill>
                          <a:schemeClr val="bg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B0F0"/>
                    </a:solidFill>
                  </a:tcPr>
                </a:tc>
              </a:tr>
              <a:tr h="2587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R1</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dirty="0" smtClean="0">
                          <a:ln>
                            <a:noFill/>
                          </a:ln>
                          <a:solidFill>
                            <a:schemeClr val="tx1"/>
                          </a:solidFill>
                          <a:effectLst/>
                          <a:latin typeface="Arial" charset="0"/>
                          <a:ea typeface="宋体" charset="-122"/>
                          <a:cs typeface="Arial" charset="0"/>
                        </a:rPr>
                        <a:t>The radius of master axis, i.e. the radius of the feed roller</a:t>
                      </a:r>
                      <a:endParaRPr kumimoji="1" lang="en-US" altLang="zh-CN" sz="2400" b="0" i="0" u="none" strike="noStrike" cap="none" normalizeH="0" baseline="0" dirty="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MasterRaduis</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572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R2</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The radius of slave axis, i.e. the radius of the corresponding roller of slave axis.</a:t>
                      </a:r>
                      <a:endParaRPr kumimoji="1" lang="en-US"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By adopting the lead screw, R2= Lead of the lead screw / 2</a:t>
                      </a:r>
                      <a:r>
                        <a:rPr kumimoji="1" lang="en-US" altLang="zh-CN" sz="1000" b="0" i="0" u="none" strike="noStrike" cap="none" normalizeH="0" baseline="0" smtClean="0">
                          <a:ln>
                            <a:noFill/>
                          </a:ln>
                          <a:solidFill>
                            <a:schemeClr val="tx1"/>
                          </a:solidFill>
                          <a:effectLst/>
                          <a:latin typeface="宋体" charset="-122"/>
                          <a:ea typeface="宋体" charset="-122"/>
                          <a:cs typeface="Arial" charset="0"/>
                        </a:rPr>
                        <a:t>π</a:t>
                      </a:r>
                      <a:r>
                        <a:rPr kumimoji="1" lang="en-US" altLang="zh-CN" sz="1000" b="0" i="0" u="none" strike="noStrike" cap="none" normalizeH="0" baseline="0" smtClean="0">
                          <a:ln>
                            <a:noFill/>
                          </a:ln>
                          <a:solidFill>
                            <a:schemeClr val="tx1"/>
                          </a:solidFill>
                          <a:effectLst/>
                          <a:latin typeface="Arial" charset="0"/>
                          <a:ea typeface="宋体" charset="-122"/>
                          <a:cs typeface="Arial" charset="0"/>
                        </a:rPr>
                        <a:t>=S/2</a:t>
                      </a:r>
                      <a:r>
                        <a:rPr kumimoji="1" lang="en-US" altLang="zh-CN" sz="1000" b="0" i="0" u="none" strike="noStrike" cap="none" normalizeH="0" baseline="0" smtClean="0">
                          <a:ln>
                            <a:noFill/>
                          </a:ln>
                          <a:solidFill>
                            <a:schemeClr val="tx1"/>
                          </a:solidFill>
                          <a:effectLst/>
                          <a:latin typeface="宋体" charset="-122"/>
                          <a:ea typeface="宋体" charset="-122"/>
                          <a:cs typeface="Arial" charset="0"/>
                        </a:rPr>
                        <a:t>π</a:t>
                      </a:r>
                      <a:endParaRPr kumimoji="1" lang="en-US" altLang="zh-CN" sz="2400" b="0" i="0" u="none" strike="noStrike" cap="none" normalizeH="0" baseline="0" smtClean="0">
                        <a:ln>
                          <a:noFill/>
                        </a:ln>
                        <a:solidFill>
                          <a:schemeClr val="tx1"/>
                        </a:solidFill>
                        <a:effectLst/>
                        <a:latin typeface="Times New Roman" pitchFamily="18" charset="0"/>
                        <a:ea typeface="新細明體" pitchFamily="18" charset="-12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SlaveRadius</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A</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The wait position of slave axis.</a:t>
                      </a:r>
                      <a:endParaRPr kumimoji="1" lang="en-US"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After the flying shear function is started up, slave axis will run to the position automatically.</a:t>
                      </a:r>
                      <a:endParaRPr kumimoji="1" lang="en-US" altLang="zh-CN" sz="2400" b="0" i="0" u="none" strike="noStrike" cap="none" normalizeH="0" baseline="0" smtClean="0">
                        <a:ln>
                          <a:noFill/>
                        </a:ln>
                        <a:solidFill>
                          <a:schemeClr val="tx1"/>
                        </a:solidFill>
                        <a:effectLst/>
                        <a:latin typeface="Times New Roman" pitchFamily="18" charset="0"/>
                        <a:ea typeface="新細明體" pitchFamily="18" charset="-12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SlaveWaitPosition</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588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B</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The start position of master axis.</a:t>
                      </a:r>
                      <a:endParaRPr kumimoji="1" lang="en-US"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When master axis reaches this position, slave axis will chase the master axis starting from the wait position to realize the synchronous speed.</a:t>
                      </a:r>
                      <a:endParaRPr kumimoji="1" lang="en-US" altLang="zh-CN" sz="2400" b="0" i="0" u="none" strike="noStrike" cap="none" normalizeH="0" baseline="0" smtClean="0">
                        <a:ln>
                          <a:noFill/>
                        </a:ln>
                        <a:solidFill>
                          <a:schemeClr val="tx1"/>
                        </a:solidFill>
                        <a:effectLst/>
                        <a:latin typeface="Times New Roman" pitchFamily="18" charset="0"/>
                        <a:ea typeface="新細明體" pitchFamily="18" charset="-12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MasterStartPosition</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79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C</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The corresponding master position when synchronous area starts.</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MasterSyncPosition </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587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D</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The corresponding slave position when synchronous area starts.</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SlaveSyncPosition</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587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E</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The corresponding slave position when synchronous area ends.</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SlaveEndPosition </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889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L</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The cutting length of material</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dirty="0" err="1" smtClean="0">
                          <a:ln>
                            <a:noFill/>
                          </a:ln>
                          <a:solidFill>
                            <a:schemeClr val="tx1"/>
                          </a:solidFill>
                          <a:effectLst/>
                          <a:latin typeface="Arial" charset="0"/>
                          <a:ea typeface="宋体" charset="-122"/>
                          <a:cs typeface="Arial" charset="0"/>
                        </a:rPr>
                        <a:t>CutLength</a:t>
                      </a:r>
                      <a:endParaRPr kumimoji="1" lang="en-US" altLang="zh-CN" sz="2400" b="0" i="0" u="none" strike="noStrike" cap="none" normalizeH="0" baseline="0" dirty="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9"/>
          <p:cNvSpPr/>
          <p:nvPr/>
        </p:nvSpPr>
        <p:spPr>
          <a:xfrm>
            <a:off x="142844" y="4071942"/>
            <a:ext cx="2214578" cy="2500330"/>
          </a:xfrm>
          <a:prstGeom prst="roundRect">
            <a:avLst>
              <a:gd name="adj" fmla="val 13390"/>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2700000" scaled="1"/>
            <a:tileRect/>
          </a:gradFill>
          <a:ln w="31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147" name="Picture 715"/>
          <p:cNvPicPr>
            <a:picLocks noChangeAspect="1" noChangeArrowheads="1"/>
          </p:cNvPicPr>
          <p:nvPr/>
        </p:nvPicPr>
        <p:blipFill>
          <a:blip r:embed="rId2"/>
          <a:srcRect/>
          <a:stretch>
            <a:fillRect/>
          </a:stretch>
        </p:blipFill>
        <p:spPr bwMode="auto">
          <a:xfrm>
            <a:off x="1" y="1196975"/>
            <a:ext cx="2511669" cy="2579688"/>
          </a:xfrm>
          <a:prstGeom prst="rect">
            <a:avLst/>
          </a:prstGeom>
          <a:noFill/>
          <a:ln w="25400">
            <a:noFill/>
            <a:miter lim="800000"/>
            <a:headEnd/>
            <a:tailEnd/>
          </a:ln>
        </p:spPr>
      </p:pic>
      <p:sp>
        <p:nvSpPr>
          <p:cNvPr id="8" name="标题 7"/>
          <p:cNvSpPr>
            <a:spLocks noGrp="1"/>
          </p:cNvSpPr>
          <p:nvPr>
            <p:ph type="ctrTitle"/>
          </p:nvPr>
        </p:nvSpPr>
        <p:spPr>
          <a:xfrm>
            <a:off x="571472" y="0"/>
            <a:ext cx="8572528" cy="714356"/>
          </a:xfrm>
        </p:spPr>
        <p:txBody>
          <a:bodyPr/>
          <a:lstStyle/>
          <a:p>
            <a:r>
              <a:rPr lang="en-US" altLang="zh-CN" sz="3600" dirty="0" smtClean="0">
                <a:latin typeface="Arial Unicode MS" pitchFamily="34" charset="-122"/>
                <a:ea typeface="Arial Unicode MS" pitchFamily="34" charset="-122"/>
                <a:cs typeface="Arial Unicode MS" pitchFamily="34" charset="-122"/>
              </a:rPr>
              <a:t>Flying </a:t>
            </a:r>
            <a:r>
              <a:rPr lang="en-US" altLang="zh-CN" sz="3600" dirty="0" smtClean="0">
                <a:latin typeface="Arial Unicode MS" pitchFamily="34" charset="-122"/>
                <a:ea typeface="Arial Unicode MS" pitchFamily="34" charset="-122"/>
                <a:cs typeface="Arial Unicode MS" pitchFamily="34" charset="-122"/>
              </a:rPr>
              <a:t>Shear Instruction(1)</a:t>
            </a:r>
            <a:endParaRPr lang="zh-CN" altLang="en-US" sz="3600" dirty="0">
              <a:latin typeface="Arial Unicode MS" pitchFamily="34" charset="-122"/>
              <a:ea typeface="Arial Unicode MS" pitchFamily="34" charset="-122"/>
              <a:cs typeface="Arial Unicode MS" pitchFamily="34" charset="-122"/>
            </a:endParaRPr>
          </a:p>
        </p:txBody>
      </p:sp>
      <p:graphicFrame>
        <p:nvGraphicFramePr>
          <p:cNvPr id="539578" name="Group 954"/>
          <p:cNvGraphicFramePr>
            <a:graphicFrameLocks noGrp="1"/>
          </p:cNvGraphicFramePr>
          <p:nvPr>
            <p:ph sz="half" idx="4294967295"/>
          </p:nvPr>
        </p:nvGraphicFramePr>
        <p:xfrm>
          <a:off x="2643174" y="928670"/>
          <a:ext cx="6299689" cy="5755646"/>
        </p:xfrm>
        <a:graphic>
          <a:graphicData uri="http://schemas.openxmlformats.org/drawingml/2006/table">
            <a:tbl>
              <a:tblPr/>
              <a:tblGrid>
                <a:gridCol w="1329104"/>
                <a:gridCol w="4970585"/>
              </a:tblGrid>
              <a:tr h="2174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000" b="1" i="0" u="none" strike="noStrike" cap="none" normalizeH="0" baseline="0" dirty="0" smtClean="0">
                          <a:ln>
                            <a:noFill/>
                          </a:ln>
                          <a:solidFill>
                            <a:schemeClr val="bg1"/>
                          </a:solidFill>
                          <a:effectLst/>
                          <a:latin typeface="Arial" charset="0"/>
                          <a:ea typeface="宋体" charset="-122"/>
                          <a:cs typeface="Arial" charset="0"/>
                        </a:rPr>
                        <a:t>Parameter</a:t>
                      </a:r>
                      <a:endParaRPr kumimoji="1" lang="en-US" altLang="zh-CN" sz="2400" b="1" i="0" u="none" strike="noStrike" cap="none" normalizeH="0" baseline="0" dirty="0" smtClean="0">
                        <a:ln>
                          <a:noFill/>
                        </a:ln>
                        <a:solidFill>
                          <a:schemeClr val="bg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B0F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000" b="1" i="0" u="none" strike="noStrike" cap="none" normalizeH="0" baseline="0" dirty="0" smtClean="0">
                          <a:ln>
                            <a:noFill/>
                          </a:ln>
                          <a:solidFill>
                            <a:schemeClr val="bg1"/>
                          </a:solidFill>
                          <a:effectLst/>
                          <a:latin typeface="Arial" charset="0"/>
                          <a:ea typeface="宋体" charset="-122"/>
                          <a:cs typeface="Arial" charset="0"/>
                        </a:rPr>
                        <a:t>Explanation</a:t>
                      </a:r>
                      <a:endParaRPr kumimoji="1" lang="en-US" altLang="zh-CN" sz="2400" b="1" i="0" u="none" strike="noStrike" cap="none" normalizeH="0" baseline="0" dirty="0" smtClean="0">
                        <a:ln>
                          <a:noFill/>
                        </a:ln>
                        <a:solidFill>
                          <a:schemeClr val="bg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B0F0"/>
                    </a:solidFill>
                  </a:tcPr>
                </a:tc>
              </a:tr>
              <a:tr h="2270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Execute</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dirty="0" smtClean="0">
                          <a:ln>
                            <a:noFill/>
                          </a:ln>
                          <a:solidFill>
                            <a:schemeClr val="tx1"/>
                          </a:solidFill>
                          <a:effectLst/>
                          <a:latin typeface="Arial" charset="0"/>
                          <a:ea typeface="宋体" charset="-122"/>
                          <a:cs typeface="Arial" charset="0"/>
                        </a:rPr>
                        <a:t>When </a:t>
                      </a:r>
                      <a:r>
                        <a:rPr kumimoji="1" lang="en-US" altLang="zh-CN" sz="1000" b="0" i="0" u="none" strike="noStrike" cap="none" normalizeH="0" baseline="0" dirty="0" smtClean="0">
                          <a:ln>
                            <a:noFill/>
                          </a:ln>
                          <a:solidFill>
                            <a:schemeClr val="tx1"/>
                          </a:solidFill>
                          <a:effectLst/>
                          <a:latin typeface="Times New Roman"/>
                          <a:ea typeface="宋体" charset="-122"/>
                          <a:cs typeface="Arial" charset="0"/>
                        </a:rPr>
                        <a:t>“</a:t>
                      </a:r>
                      <a:r>
                        <a:rPr kumimoji="1" lang="en-US" altLang="zh-CN" sz="1000" b="0" i="0" u="none" strike="noStrike" cap="none" normalizeH="0" baseline="0" dirty="0" smtClean="0">
                          <a:ln>
                            <a:noFill/>
                          </a:ln>
                          <a:solidFill>
                            <a:schemeClr val="tx1"/>
                          </a:solidFill>
                          <a:effectLst/>
                          <a:latin typeface="Arial" charset="0"/>
                          <a:ea typeface="宋体" charset="-122"/>
                          <a:cs typeface="Arial" charset="0"/>
                        </a:rPr>
                        <a:t>Execute</a:t>
                      </a:r>
                      <a:r>
                        <a:rPr kumimoji="1" lang="en-US" altLang="zh-CN" sz="1000" b="0" i="0" u="none" strike="noStrike" cap="none" normalizeH="0" baseline="0" dirty="0" smtClean="0">
                          <a:ln>
                            <a:noFill/>
                          </a:ln>
                          <a:solidFill>
                            <a:schemeClr val="tx1"/>
                          </a:solidFill>
                          <a:effectLst/>
                          <a:latin typeface="Times New Roman"/>
                          <a:ea typeface="宋体" charset="-122"/>
                          <a:cs typeface="Arial" charset="0"/>
                        </a:rPr>
                        <a:t>” </a:t>
                      </a:r>
                      <a:r>
                        <a:rPr kumimoji="1" lang="en-US" altLang="zh-CN" sz="1000" b="0" i="0" u="none" strike="noStrike" cap="none" normalizeH="0" baseline="0" dirty="0" smtClean="0">
                          <a:ln>
                            <a:noFill/>
                          </a:ln>
                          <a:solidFill>
                            <a:schemeClr val="tx1"/>
                          </a:solidFill>
                          <a:effectLst/>
                          <a:latin typeface="Arial" charset="0"/>
                          <a:ea typeface="宋体" charset="-122"/>
                          <a:cs typeface="Arial" charset="0"/>
                        </a:rPr>
                        <a:t>turns off -&gt; on, the instruction is executed.</a:t>
                      </a:r>
                      <a:endParaRPr kumimoji="1" lang="en-US" altLang="zh-CN" sz="2400" b="0" i="0" u="none" strike="noStrike" cap="none" normalizeH="0" baseline="0" dirty="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159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MasterRadius</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The radius of master axis, i.e. the radius of the feed roller</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000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SlaveRaduis</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dirty="0" smtClean="0">
                          <a:ln>
                            <a:noFill/>
                          </a:ln>
                          <a:solidFill>
                            <a:schemeClr val="tx1"/>
                          </a:solidFill>
                          <a:effectLst/>
                          <a:latin typeface="Arial" charset="0"/>
                          <a:ea typeface="宋体" charset="-122"/>
                          <a:cs typeface="Arial" charset="0"/>
                        </a:rPr>
                        <a:t>The radius of slave axis, i.e. the radius of the corresponding roller of slave axis.</a:t>
                      </a:r>
                      <a:endParaRPr kumimoji="1" lang="en-US" altLang="zh-CN" sz="1000" b="0" i="0" u="none" strike="noStrike" cap="none" normalizeH="0" baseline="0" dirty="0" smtClean="0">
                        <a:ln>
                          <a:noFill/>
                        </a:ln>
                        <a:solidFill>
                          <a:schemeClr val="tx1"/>
                        </a:solidFill>
                        <a:effectLst/>
                        <a:latin typeface="Times New Roman" pitchFamily="18" charset="0"/>
                        <a:ea typeface="宋体"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CN" sz="1000" b="0" i="0" u="none" strike="noStrike" cap="none" normalizeH="0" baseline="0" dirty="0" smtClean="0">
                          <a:ln>
                            <a:noFill/>
                          </a:ln>
                          <a:solidFill>
                            <a:schemeClr val="tx1"/>
                          </a:solidFill>
                          <a:effectLst/>
                          <a:latin typeface="Arial" charset="0"/>
                          <a:ea typeface="宋体" charset="-122"/>
                          <a:cs typeface="Arial" charset="0"/>
                        </a:rPr>
                        <a:t>By adopting the lead screw, R2= Lead of the lead screw / 2</a:t>
                      </a:r>
                      <a:r>
                        <a:rPr kumimoji="1" lang="en-US" altLang="zh-CN" sz="1000" b="0" i="0" u="none" strike="noStrike" cap="none" normalizeH="0" baseline="0" dirty="0" smtClean="0">
                          <a:ln>
                            <a:noFill/>
                          </a:ln>
                          <a:solidFill>
                            <a:schemeClr val="tx1"/>
                          </a:solidFill>
                          <a:effectLst/>
                          <a:latin typeface="宋体" charset="-122"/>
                          <a:ea typeface="宋体" charset="-122"/>
                          <a:cs typeface="Arial" charset="0"/>
                        </a:rPr>
                        <a:t>π</a:t>
                      </a:r>
                      <a:endParaRPr kumimoji="1" lang="en-US" altLang="zh-CN" sz="2400" b="0" i="0" u="none" strike="noStrike" cap="none" normalizeH="0" baseline="0" dirty="0" smtClean="0">
                        <a:ln>
                          <a:noFill/>
                        </a:ln>
                        <a:solidFill>
                          <a:schemeClr val="tx1"/>
                        </a:solidFill>
                        <a:effectLst/>
                        <a:latin typeface="Times New Roman" pitchFamily="18" charset="0"/>
                        <a:ea typeface="新細明體" pitchFamily="18" charset="-12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540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CutLength</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The cutting length of material</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016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MasterStartPosition</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The start position of master axis.</a:t>
                      </a:r>
                      <a:endParaRPr kumimoji="1" lang="en-US"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When master axis reaches this position, slave axis will chase the master axis starting from the wait position to realize the synchronous speed. </a:t>
                      </a:r>
                      <a:endParaRPr kumimoji="1" lang="en-US" altLang="zh-CN" sz="2400" b="0" i="0" u="none" strike="noStrike" cap="none" normalizeH="0" baseline="0" smtClean="0">
                        <a:ln>
                          <a:noFill/>
                        </a:ln>
                        <a:solidFill>
                          <a:schemeClr val="tx1"/>
                        </a:solidFill>
                        <a:effectLst/>
                        <a:latin typeface="Times New Roman" pitchFamily="18" charset="0"/>
                        <a:ea typeface="新細明體" pitchFamily="18" charset="-12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MasterSyncPosition</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The corresponding master position when synchronous area starts.</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SlaveSyncPosition</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The corresponding slave position when synchronous area starts.</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540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SlaveEndPosition</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The corresponding slave position when synchronous area ends.</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8674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SlaveWaitPosition</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The wait position of slave axis.</a:t>
                      </a:r>
                      <a:endParaRPr kumimoji="1" lang="en-US"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After the flying shear function is started up, slave axis will run to the position automatically.</a:t>
                      </a:r>
                      <a:endParaRPr kumimoji="1" lang="en-US" altLang="zh-CN" sz="2400" b="0" i="0" u="none" strike="noStrike" cap="none" normalizeH="0" baseline="0" smtClean="0">
                        <a:ln>
                          <a:noFill/>
                        </a:ln>
                        <a:solidFill>
                          <a:schemeClr val="tx1"/>
                        </a:solidFill>
                        <a:effectLst/>
                        <a:latin typeface="Times New Roman" pitchFamily="18" charset="0"/>
                        <a:ea typeface="新細明體" pitchFamily="18" charset="-12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43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SlaveVelocity</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The rotation speed of the terminal actuator of slave axis, the parameter is always positive.(Unit: unit/second) </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540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SlaveAcceleration</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The acceleration of the terminal actuator of slave axis, the parameter is always positive.(Unit: unit/second</a:t>
                      </a:r>
                      <a:r>
                        <a:rPr kumimoji="1" lang="en-US" altLang="zh-CN" sz="1000" b="0" i="0" u="none" strike="noStrike" cap="none" normalizeH="0" baseline="30000" smtClean="0">
                          <a:ln>
                            <a:noFill/>
                          </a:ln>
                          <a:solidFill>
                            <a:schemeClr val="tx1"/>
                          </a:solidFill>
                          <a:effectLst/>
                          <a:latin typeface="Arial" charset="0"/>
                          <a:ea typeface="宋体" charset="-122"/>
                          <a:cs typeface="Arial" charset="0"/>
                        </a:rPr>
                        <a:t>2</a:t>
                      </a:r>
                      <a:r>
                        <a:rPr kumimoji="1" lang="en-US" altLang="zh-CN" sz="1000" b="0" i="0" u="none" strike="noStrike" cap="none" normalizeH="0" baseline="0" smtClean="0">
                          <a:ln>
                            <a:noFill/>
                          </a:ln>
                          <a:solidFill>
                            <a:schemeClr val="tx1"/>
                          </a:solidFill>
                          <a:effectLst/>
                          <a:latin typeface="Arial" charset="0"/>
                          <a:ea typeface="宋体" charset="-122"/>
                          <a:cs typeface="Arial" charset="0"/>
                        </a:rPr>
                        <a:t>) </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SlaveDeceleration</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The deceleration of the terminal actuator of slave axis, the parameter is always positive.(Unit: unit/second</a:t>
                      </a:r>
                      <a:r>
                        <a:rPr kumimoji="1" lang="en-US" altLang="zh-CN" sz="1000" b="0" i="0" u="none" strike="noStrike" cap="none" normalizeH="0" baseline="30000" smtClean="0">
                          <a:ln>
                            <a:noFill/>
                          </a:ln>
                          <a:solidFill>
                            <a:schemeClr val="tx1"/>
                          </a:solidFill>
                          <a:effectLst/>
                          <a:latin typeface="Arial" charset="0"/>
                          <a:ea typeface="宋体" charset="-122"/>
                          <a:cs typeface="Arial" charset="0"/>
                        </a:rPr>
                        <a:t>2</a:t>
                      </a:r>
                      <a:r>
                        <a:rPr kumimoji="1" lang="en-US" altLang="zh-CN" sz="1000" b="0" i="0" u="none" strike="noStrike" cap="none" normalizeH="0" baseline="0" smtClean="0">
                          <a:ln>
                            <a:noFill/>
                          </a:ln>
                          <a:solidFill>
                            <a:schemeClr val="tx1"/>
                          </a:solidFill>
                          <a:effectLst/>
                          <a:latin typeface="Arial" charset="0"/>
                          <a:ea typeface="宋体" charset="-122"/>
                          <a:cs typeface="Arial" charset="0"/>
                        </a:rPr>
                        <a:t>)</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43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FlyingShearID</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The number for a group of the flying shear instructions; a group of flying shear parameters use the uniform number. Setting range: 0~7</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54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Done</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As the instruction execution is finished, </a:t>
                      </a:r>
                      <a:r>
                        <a:rPr kumimoji="1" lang="en-US" altLang="zh-CN" sz="1000" b="0" i="0" u="none" strike="noStrike" cap="none" normalizeH="0" baseline="0" smtClean="0">
                          <a:ln>
                            <a:noFill/>
                          </a:ln>
                          <a:solidFill>
                            <a:schemeClr val="tx1"/>
                          </a:solidFill>
                          <a:effectLst/>
                          <a:latin typeface="Times New Roman"/>
                          <a:ea typeface="宋体" charset="-122"/>
                          <a:cs typeface="Arial" charset="0"/>
                        </a:rPr>
                        <a:t>“</a:t>
                      </a:r>
                      <a:r>
                        <a:rPr kumimoji="1" lang="en-US" altLang="zh-CN" sz="1000" b="0" i="0" u="none" strike="noStrike" cap="none" normalizeH="0" baseline="0" smtClean="0">
                          <a:ln>
                            <a:noFill/>
                          </a:ln>
                          <a:solidFill>
                            <a:schemeClr val="tx1"/>
                          </a:solidFill>
                          <a:effectLst/>
                          <a:latin typeface="Arial" charset="0"/>
                          <a:ea typeface="宋体" charset="-122"/>
                          <a:cs typeface="Arial" charset="0"/>
                        </a:rPr>
                        <a:t>Done</a:t>
                      </a:r>
                      <a:r>
                        <a:rPr kumimoji="1" lang="en-US" altLang="zh-CN" sz="1000" b="0" i="0" u="none" strike="noStrike" cap="none" normalizeH="0" baseline="0" smtClean="0">
                          <a:ln>
                            <a:noFill/>
                          </a:ln>
                          <a:solidFill>
                            <a:schemeClr val="tx1"/>
                          </a:solidFill>
                          <a:effectLst/>
                          <a:latin typeface="Times New Roman"/>
                          <a:ea typeface="宋体" charset="-122"/>
                          <a:cs typeface="Arial" charset="0"/>
                        </a:rPr>
                        <a:t>”</a:t>
                      </a:r>
                      <a:r>
                        <a:rPr kumimoji="1" lang="en-US" altLang="zh-CN" sz="1000" b="0" i="0" u="none" strike="noStrike" cap="none" normalizeH="0" baseline="0" smtClean="0">
                          <a:ln>
                            <a:noFill/>
                          </a:ln>
                          <a:solidFill>
                            <a:schemeClr val="tx1"/>
                          </a:solidFill>
                          <a:effectLst/>
                          <a:latin typeface="Arial" charset="0"/>
                          <a:ea typeface="宋体" charset="-122"/>
                          <a:cs typeface="Arial" charset="0"/>
                        </a:rPr>
                        <a:t> is on; as </a:t>
                      </a:r>
                      <a:r>
                        <a:rPr kumimoji="1" lang="en-US" altLang="zh-CN" sz="1000" b="0" i="0" u="none" strike="noStrike" cap="none" normalizeH="0" baseline="0" smtClean="0">
                          <a:ln>
                            <a:noFill/>
                          </a:ln>
                          <a:solidFill>
                            <a:schemeClr val="tx1"/>
                          </a:solidFill>
                          <a:effectLst/>
                          <a:latin typeface="Times New Roman"/>
                          <a:ea typeface="宋体" charset="-122"/>
                          <a:cs typeface="Arial" charset="0"/>
                        </a:rPr>
                        <a:t>“</a:t>
                      </a:r>
                      <a:r>
                        <a:rPr kumimoji="1" lang="en-US" altLang="zh-CN" sz="1000" b="0" i="0" u="none" strike="noStrike" cap="none" normalizeH="0" baseline="0" smtClean="0">
                          <a:ln>
                            <a:noFill/>
                          </a:ln>
                          <a:solidFill>
                            <a:schemeClr val="tx1"/>
                          </a:solidFill>
                          <a:effectLst/>
                          <a:latin typeface="Arial" charset="0"/>
                          <a:ea typeface="宋体" charset="-122"/>
                          <a:cs typeface="Arial" charset="0"/>
                        </a:rPr>
                        <a:t>Execute</a:t>
                      </a:r>
                      <a:r>
                        <a:rPr kumimoji="1" lang="en-US" altLang="zh-CN" sz="1000" b="0" i="0" u="none" strike="noStrike" cap="none" normalizeH="0" baseline="0" smtClean="0">
                          <a:ln>
                            <a:noFill/>
                          </a:ln>
                          <a:solidFill>
                            <a:schemeClr val="tx1"/>
                          </a:solidFill>
                          <a:effectLst/>
                          <a:latin typeface="Times New Roman"/>
                          <a:ea typeface="宋体" charset="-122"/>
                          <a:cs typeface="Arial" charset="0"/>
                        </a:rPr>
                        <a:t>”</a:t>
                      </a:r>
                      <a:r>
                        <a:rPr kumimoji="1" lang="en-US" altLang="zh-CN" sz="1000" b="0" i="0" u="none" strike="noStrike" cap="none" normalizeH="0" baseline="0" smtClean="0">
                          <a:ln>
                            <a:noFill/>
                          </a:ln>
                          <a:solidFill>
                            <a:schemeClr val="tx1"/>
                          </a:solidFill>
                          <a:effectLst/>
                          <a:latin typeface="Arial" charset="0"/>
                          <a:ea typeface="宋体" charset="-122"/>
                          <a:cs typeface="Arial" charset="0"/>
                        </a:rPr>
                        <a:t> is off, </a:t>
                      </a:r>
                      <a:r>
                        <a:rPr kumimoji="1" lang="en-US" altLang="zh-CN" sz="1000" b="0" i="0" u="none" strike="noStrike" cap="none" normalizeH="0" baseline="0" smtClean="0">
                          <a:ln>
                            <a:noFill/>
                          </a:ln>
                          <a:solidFill>
                            <a:schemeClr val="tx1"/>
                          </a:solidFill>
                          <a:effectLst/>
                          <a:latin typeface="Times New Roman"/>
                          <a:ea typeface="宋体" charset="-122"/>
                          <a:cs typeface="Arial" charset="0"/>
                        </a:rPr>
                        <a:t>“</a:t>
                      </a:r>
                      <a:r>
                        <a:rPr kumimoji="1" lang="en-US" altLang="zh-CN" sz="1000" b="0" i="0" u="none" strike="noStrike" cap="none" normalizeH="0" baseline="0" smtClean="0">
                          <a:ln>
                            <a:noFill/>
                          </a:ln>
                          <a:solidFill>
                            <a:schemeClr val="tx1"/>
                          </a:solidFill>
                          <a:effectLst/>
                          <a:latin typeface="Arial" charset="0"/>
                          <a:ea typeface="宋体" charset="-122"/>
                          <a:cs typeface="Arial" charset="0"/>
                        </a:rPr>
                        <a:t>Done</a:t>
                      </a:r>
                      <a:r>
                        <a:rPr kumimoji="1" lang="en-US" altLang="zh-CN" sz="1000" b="0" i="0" u="none" strike="noStrike" cap="none" normalizeH="0" baseline="0" smtClean="0">
                          <a:ln>
                            <a:noFill/>
                          </a:ln>
                          <a:solidFill>
                            <a:schemeClr val="tx1"/>
                          </a:solidFill>
                          <a:effectLst/>
                          <a:latin typeface="Times New Roman"/>
                          <a:ea typeface="宋体" charset="-122"/>
                          <a:cs typeface="Arial" charset="0"/>
                        </a:rPr>
                        <a:t>”</a:t>
                      </a:r>
                      <a:r>
                        <a:rPr kumimoji="1" lang="en-US" altLang="zh-CN" sz="1000" b="0" i="0" u="none" strike="noStrike" cap="none" normalizeH="0" baseline="0" smtClean="0">
                          <a:ln>
                            <a:noFill/>
                          </a:ln>
                          <a:solidFill>
                            <a:schemeClr val="tx1"/>
                          </a:solidFill>
                          <a:effectLst/>
                          <a:latin typeface="Arial" charset="0"/>
                          <a:ea typeface="宋体" charset="-122"/>
                          <a:cs typeface="Arial" charset="0"/>
                        </a:rPr>
                        <a:t> is reset.</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508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Error</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When any error is detected, "Error" turns on; when "Execute" turns off, "Error" is reset.</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397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ErrorID</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dirty="0" smtClean="0">
                          <a:ln>
                            <a:noFill/>
                          </a:ln>
                          <a:solidFill>
                            <a:schemeClr val="tx1"/>
                          </a:solidFill>
                          <a:effectLst/>
                          <a:latin typeface="Arial" charset="0"/>
                          <a:ea typeface="宋体" charset="-122"/>
                          <a:cs typeface="Arial" charset="0"/>
                        </a:rPr>
                        <a:t>Error code. Please refer to section 5.3.</a:t>
                      </a:r>
                      <a:endParaRPr kumimoji="1" lang="en-US" altLang="zh-CN" sz="2400" b="0" i="0" u="none" strike="noStrike" cap="none" normalizeH="0" baseline="0" dirty="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6204" name="Rectangle 953"/>
          <p:cNvSpPr>
            <a:spLocks noChangeArrowheads="1"/>
          </p:cNvSpPr>
          <p:nvPr/>
        </p:nvSpPr>
        <p:spPr bwMode="auto">
          <a:xfrm>
            <a:off x="184639" y="4137025"/>
            <a:ext cx="2193681" cy="2127057"/>
          </a:xfrm>
          <a:prstGeom prst="rect">
            <a:avLst/>
          </a:prstGeom>
          <a:noFill/>
          <a:ln w="25400">
            <a:noFill/>
            <a:miter lim="800000"/>
            <a:headEnd/>
            <a:tailEnd/>
          </a:ln>
        </p:spPr>
        <p:txBody>
          <a:bodyPr anchor="ctr">
            <a:spAutoFit/>
          </a:bodyPr>
          <a:lstStyle/>
          <a:p>
            <a:pPr algn="l" fontAlgn="base">
              <a:lnSpc>
                <a:spcPct val="150000"/>
              </a:lnSpc>
            </a:pPr>
            <a:r>
              <a:rPr lang="en-US" altLang="zh-CN" sz="1500" dirty="0"/>
              <a:t>The instruction is used for initializing the radius of master axis and slave axis, the cutting length, synchronous area and etc </a:t>
            </a:r>
          </a:p>
        </p:txBody>
      </p:sp>
    </p:spTree>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9"/>
          <p:cNvSpPr/>
          <p:nvPr/>
        </p:nvSpPr>
        <p:spPr>
          <a:xfrm>
            <a:off x="285720" y="2714620"/>
            <a:ext cx="2714644" cy="3857652"/>
          </a:xfrm>
          <a:prstGeom prst="roundRect">
            <a:avLst>
              <a:gd name="adj" fmla="val 10182"/>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2700000" scaled="1"/>
            <a:tileRect/>
          </a:gradFill>
          <a:ln w="31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171" name="Picture 194"/>
          <p:cNvPicPr>
            <a:picLocks noChangeAspect="1" noChangeArrowheads="1"/>
          </p:cNvPicPr>
          <p:nvPr/>
        </p:nvPicPr>
        <p:blipFill>
          <a:blip r:embed="rId2"/>
          <a:srcRect r="2116"/>
          <a:stretch>
            <a:fillRect/>
          </a:stretch>
        </p:blipFill>
        <p:spPr bwMode="auto">
          <a:xfrm>
            <a:off x="252046" y="1052514"/>
            <a:ext cx="2710962" cy="1628775"/>
          </a:xfrm>
          <a:prstGeom prst="rect">
            <a:avLst/>
          </a:prstGeom>
          <a:noFill/>
          <a:ln w="9525">
            <a:noFill/>
            <a:miter lim="800000"/>
            <a:headEnd/>
            <a:tailEnd/>
          </a:ln>
        </p:spPr>
      </p:pic>
      <p:sp>
        <p:nvSpPr>
          <p:cNvPr id="8" name="标题 7"/>
          <p:cNvSpPr>
            <a:spLocks noGrp="1"/>
          </p:cNvSpPr>
          <p:nvPr>
            <p:ph type="ctrTitle"/>
          </p:nvPr>
        </p:nvSpPr>
        <p:spPr/>
        <p:txBody>
          <a:bodyPr/>
          <a:lstStyle/>
          <a:p>
            <a:r>
              <a:rPr lang="en-US" altLang="zh-CN" sz="3600" dirty="0" smtClean="0">
                <a:latin typeface="Arial Unicode MS" pitchFamily="34" charset="-122"/>
                <a:ea typeface="Arial Unicode MS" pitchFamily="34" charset="-122"/>
                <a:cs typeface="Arial Unicode MS" pitchFamily="34" charset="-122"/>
              </a:rPr>
              <a:t>Application Instruction(2)</a:t>
            </a:r>
            <a:endParaRPr lang="zh-CN" altLang="en-US" sz="3600" dirty="0">
              <a:latin typeface="Arial Unicode MS" pitchFamily="34" charset="-122"/>
              <a:ea typeface="Arial Unicode MS" pitchFamily="34" charset="-122"/>
              <a:cs typeface="Arial Unicode MS" pitchFamily="34" charset="-122"/>
            </a:endParaRPr>
          </a:p>
        </p:txBody>
      </p:sp>
      <p:graphicFrame>
        <p:nvGraphicFramePr>
          <p:cNvPr id="607679" name="Group 447"/>
          <p:cNvGraphicFramePr>
            <a:graphicFrameLocks noGrp="1"/>
          </p:cNvGraphicFramePr>
          <p:nvPr>
            <p:ph idx="4294967295"/>
          </p:nvPr>
        </p:nvGraphicFramePr>
        <p:xfrm>
          <a:off x="3214678" y="1071546"/>
          <a:ext cx="5701811" cy="5500723"/>
        </p:xfrm>
        <a:graphic>
          <a:graphicData uri="http://schemas.openxmlformats.org/drawingml/2006/table">
            <a:tbl>
              <a:tblPr/>
              <a:tblGrid>
                <a:gridCol w="1197219"/>
                <a:gridCol w="4504592"/>
              </a:tblGrid>
              <a:tr h="3215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000" b="1" i="0" u="none" strike="noStrike" cap="none" normalizeH="0" baseline="0" dirty="0" smtClean="0">
                          <a:ln>
                            <a:noFill/>
                          </a:ln>
                          <a:solidFill>
                            <a:schemeClr val="bg1"/>
                          </a:solidFill>
                          <a:effectLst/>
                          <a:latin typeface="Arial" charset="0"/>
                          <a:ea typeface="宋体" charset="-122"/>
                          <a:cs typeface="Arial" charset="0"/>
                        </a:rPr>
                        <a:t>Parameter name</a:t>
                      </a:r>
                      <a:endParaRPr kumimoji="1" lang="en-US" altLang="zh-CN" sz="2400" b="1" i="0" u="none" strike="noStrike" cap="none" normalizeH="0" baseline="0" dirty="0" smtClean="0">
                        <a:ln>
                          <a:noFill/>
                        </a:ln>
                        <a:solidFill>
                          <a:schemeClr val="bg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B0F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000" b="1" i="0" u="none" strike="noStrike" cap="none" normalizeH="0" baseline="0" dirty="0" smtClean="0">
                          <a:ln>
                            <a:noFill/>
                          </a:ln>
                          <a:solidFill>
                            <a:schemeClr val="bg1"/>
                          </a:solidFill>
                          <a:effectLst/>
                          <a:latin typeface="Arial" charset="0"/>
                          <a:ea typeface="宋体" charset="-122"/>
                          <a:cs typeface="Arial" charset="0"/>
                        </a:rPr>
                        <a:t>Explanation</a:t>
                      </a:r>
                      <a:endParaRPr kumimoji="1" lang="en-US" altLang="zh-CN" sz="2400" b="1" i="0" u="none" strike="noStrike" cap="none" normalizeH="0" baseline="0" dirty="0" smtClean="0">
                        <a:ln>
                          <a:noFill/>
                        </a:ln>
                        <a:solidFill>
                          <a:schemeClr val="bg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B0F0"/>
                    </a:solidFill>
                  </a:tcPr>
                </a:tc>
              </a:tr>
              <a:tr h="43593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Enable</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When </a:t>
                      </a:r>
                      <a:r>
                        <a:rPr kumimoji="1" lang="en-US" altLang="zh-CN" sz="1000" b="0" i="0" u="none" strike="noStrike" cap="none" normalizeH="0" baseline="0" smtClean="0">
                          <a:ln>
                            <a:noFill/>
                          </a:ln>
                          <a:solidFill>
                            <a:schemeClr val="tx1"/>
                          </a:solidFill>
                          <a:effectLst/>
                          <a:latin typeface="Times New Roman"/>
                          <a:ea typeface="宋体" charset="-122"/>
                          <a:cs typeface="Arial" charset="0"/>
                        </a:rPr>
                        <a:t>“</a:t>
                      </a:r>
                      <a:r>
                        <a:rPr kumimoji="1" lang="en-US" altLang="zh-CN" sz="1000" b="0" i="0" u="none" strike="noStrike" cap="none" normalizeH="0" baseline="0" smtClean="0">
                          <a:ln>
                            <a:noFill/>
                          </a:ln>
                          <a:solidFill>
                            <a:schemeClr val="tx1"/>
                          </a:solidFill>
                          <a:effectLst/>
                          <a:latin typeface="Arial" charset="0"/>
                          <a:ea typeface="宋体" charset="-122"/>
                          <a:cs typeface="Arial" charset="0"/>
                        </a:rPr>
                        <a:t>Enable</a:t>
                      </a:r>
                      <a:r>
                        <a:rPr kumimoji="1" lang="en-US" altLang="zh-CN" sz="1000" b="0" i="0" u="none" strike="noStrike" cap="none" normalizeH="0" baseline="0" smtClean="0">
                          <a:ln>
                            <a:noFill/>
                          </a:ln>
                          <a:solidFill>
                            <a:schemeClr val="tx1"/>
                          </a:solidFill>
                          <a:effectLst/>
                          <a:latin typeface="Times New Roman"/>
                          <a:ea typeface="宋体" charset="-122"/>
                          <a:cs typeface="Arial" charset="0"/>
                        </a:rPr>
                        <a:t>” </a:t>
                      </a:r>
                      <a:r>
                        <a:rPr kumimoji="1" lang="en-US" altLang="zh-CN" sz="1000" b="0" i="0" u="none" strike="noStrike" cap="none" normalizeH="0" baseline="0" smtClean="0">
                          <a:ln>
                            <a:noFill/>
                          </a:ln>
                          <a:solidFill>
                            <a:schemeClr val="tx1"/>
                          </a:solidFill>
                          <a:effectLst/>
                          <a:latin typeface="Arial" charset="0"/>
                          <a:ea typeface="宋体" charset="-122"/>
                          <a:cs typeface="Arial" charset="0"/>
                        </a:rPr>
                        <a:t>turns off -&gt; on, the instruction is executed. And then slave axis moves from current position to SlaveWaitPosition.</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7241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dirty="0" smtClean="0">
                          <a:ln>
                            <a:noFill/>
                          </a:ln>
                          <a:solidFill>
                            <a:schemeClr val="tx1"/>
                          </a:solidFill>
                          <a:effectLst/>
                          <a:latin typeface="Arial" charset="0"/>
                          <a:ea typeface="宋体" charset="-122"/>
                          <a:cs typeface="Arial" charset="0"/>
                        </a:rPr>
                        <a:t>Start</a:t>
                      </a:r>
                      <a:endParaRPr kumimoji="1" lang="en-US" altLang="zh-CN" sz="2400" b="0" i="0" u="none" strike="noStrike" cap="none" normalizeH="0" baseline="0" dirty="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When "Start</a:t>
                      </a:r>
                      <a:r>
                        <a:rPr kumimoji="1" lang="en-US" altLang="zh-CN" sz="1000" b="0" i="0" u="none" strike="noStrike" cap="none" normalizeH="0" baseline="0" smtClean="0">
                          <a:ln>
                            <a:noFill/>
                          </a:ln>
                          <a:solidFill>
                            <a:schemeClr val="tx1"/>
                          </a:solidFill>
                          <a:effectLst/>
                          <a:latin typeface="Times New Roman"/>
                          <a:ea typeface="宋体" charset="-122"/>
                          <a:cs typeface="Arial" charset="0"/>
                        </a:rPr>
                        <a:t>”</a:t>
                      </a:r>
                      <a:r>
                        <a:rPr kumimoji="1" lang="en-US" altLang="zh-CN" sz="1000" b="0" i="0" u="none" strike="noStrike" cap="none" normalizeH="0" baseline="0" smtClean="0">
                          <a:ln>
                            <a:noFill/>
                          </a:ln>
                          <a:solidFill>
                            <a:schemeClr val="tx1"/>
                          </a:solidFill>
                          <a:effectLst/>
                          <a:latin typeface="Arial" charset="0"/>
                          <a:ea typeface="宋体" charset="-122"/>
                          <a:cs typeface="Arial" charset="0"/>
                        </a:rPr>
                        <a:t> bit is a high level, the shearing will be done continuously; In the continuous shearing, if </a:t>
                      </a:r>
                      <a:r>
                        <a:rPr kumimoji="1" lang="en-US" altLang="zh-CN" sz="1000" b="0" i="0" u="none" strike="noStrike" cap="none" normalizeH="0" baseline="0" smtClean="0">
                          <a:ln>
                            <a:noFill/>
                          </a:ln>
                          <a:solidFill>
                            <a:schemeClr val="tx1"/>
                          </a:solidFill>
                          <a:effectLst/>
                          <a:latin typeface="Times New Roman"/>
                          <a:ea typeface="宋体" charset="-122"/>
                          <a:cs typeface="Arial" charset="0"/>
                        </a:rPr>
                        <a:t>“</a:t>
                      </a:r>
                      <a:r>
                        <a:rPr kumimoji="1" lang="en-US" altLang="zh-CN" sz="1000" b="0" i="0" u="none" strike="noStrike" cap="none" normalizeH="0" baseline="0" smtClean="0">
                          <a:ln>
                            <a:noFill/>
                          </a:ln>
                          <a:solidFill>
                            <a:schemeClr val="tx1"/>
                          </a:solidFill>
                          <a:effectLst/>
                          <a:latin typeface="Arial" charset="0"/>
                          <a:ea typeface="宋体" charset="-122"/>
                          <a:cs typeface="Arial" charset="0"/>
                        </a:rPr>
                        <a:t>Start</a:t>
                      </a:r>
                      <a:r>
                        <a:rPr kumimoji="1" lang="en-US" altLang="zh-CN" sz="1000" b="0" i="0" u="none" strike="noStrike" cap="none" normalizeH="0" baseline="0" smtClean="0">
                          <a:ln>
                            <a:noFill/>
                          </a:ln>
                          <a:solidFill>
                            <a:schemeClr val="tx1"/>
                          </a:solidFill>
                          <a:effectLst/>
                          <a:latin typeface="Times New Roman"/>
                          <a:ea typeface="宋体" charset="-122"/>
                          <a:cs typeface="Arial" charset="0"/>
                        </a:rPr>
                        <a:t>”</a:t>
                      </a:r>
                      <a:r>
                        <a:rPr kumimoji="1" lang="en-US" altLang="zh-CN" sz="1000" b="0" i="0" u="none" strike="noStrike" cap="none" normalizeH="0" baseline="0" smtClean="0">
                          <a:ln>
                            <a:noFill/>
                          </a:ln>
                          <a:solidFill>
                            <a:schemeClr val="tx1"/>
                          </a:solidFill>
                          <a:effectLst/>
                          <a:latin typeface="Arial" charset="0"/>
                          <a:ea typeface="宋体" charset="-122"/>
                          <a:cs typeface="Arial" charset="0"/>
                        </a:rPr>
                        <a:t> bit turns from high to low level, the flying shear relation will be disconnected automatically and slave will stand still at the wait position after the shearing action in current cycle is completed. </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6852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MasterAxis</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The number of master axis</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6852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SlaveAxis</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The number of slave axis</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0500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FlyingShearID</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The number of a group of flying shear instructions; a group of flying shear parameters use the uniform number. </a:t>
                      </a:r>
                      <a:endParaRPr kumimoji="1" lang="en-US"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Setting range: 0~7</a:t>
                      </a:r>
                      <a:endParaRPr kumimoji="1" lang="en-US" altLang="zh-CN" sz="2400" b="0" i="0" u="none" strike="noStrike" cap="none" normalizeH="0" baseline="0" smtClean="0">
                        <a:ln>
                          <a:noFill/>
                        </a:ln>
                        <a:solidFill>
                          <a:schemeClr val="tx1"/>
                        </a:solidFill>
                        <a:effectLst/>
                        <a:latin typeface="Times New Roman" pitchFamily="18" charset="0"/>
                        <a:ea typeface="新細明體" pitchFamily="18" charset="-12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593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Done</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After </a:t>
                      </a:r>
                      <a:r>
                        <a:rPr kumimoji="1" lang="en-US" altLang="zh-CN" sz="1000" b="0" i="0" u="none" strike="noStrike" cap="none" normalizeH="0" baseline="0" smtClean="0">
                          <a:ln>
                            <a:noFill/>
                          </a:ln>
                          <a:solidFill>
                            <a:schemeClr val="tx1"/>
                          </a:solidFill>
                          <a:effectLst/>
                          <a:latin typeface="Times New Roman"/>
                          <a:ea typeface="宋体" charset="-122"/>
                          <a:cs typeface="Arial" charset="0"/>
                        </a:rPr>
                        <a:t>“</a:t>
                      </a:r>
                      <a:r>
                        <a:rPr kumimoji="1" lang="en-US" altLang="zh-CN" sz="1000" b="0" i="0" u="none" strike="noStrike" cap="none" normalizeH="0" baseline="0" smtClean="0">
                          <a:ln>
                            <a:noFill/>
                          </a:ln>
                          <a:solidFill>
                            <a:schemeClr val="tx1"/>
                          </a:solidFill>
                          <a:effectLst/>
                          <a:latin typeface="Arial" charset="0"/>
                          <a:ea typeface="宋体" charset="-122"/>
                          <a:cs typeface="Arial" charset="0"/>
                        </a:rPr>
                        <a:t>Done</a:t>
                      </a:r>
                      <a:r>
                        <a:rPr kumimoji="1" lang="en-US" altLang="zh-CN" sz="1000" b="0" i="0" u="none" strike="noStrike" cap="none" normalizeH="0" baseline="0" smtClean="0">
                          <a:ln>
                            <a:noFill/>
                          </a:ln>
                          <a:solidFill>
                            <a:schemeClr val="tx1"/>
                          </a:solidFill>
                          <a:effectLst/>
                          <a:latin typeface="Times New Roman"/>
                          <a:ea typeface="宋体" charset="-122"/>
                          <a:cs typeface="Arial" charset="0"/>
                        </a:rPr>
                        <a:t>”</a:t>
                      </a:r>
                      <a:r>
                        <a:rPr kumimoji="1" lang="en-US" altLang="zh-CN" sz="1000" b="0" i="0" u="none" strike="noStrike" cap="none" normalizeH="0" baseline="0" smtClean="0">
                          <a:ln>
                            <a:noFill/>
                          </a:ln>
                          <a:solidFill>
                            <a:schemeClr val="tx1"/>
                          </a:solidFill>
                          <a:effectLst/>
                          <a:latin typeface="Arial" charset="0"/>
                          <a:ea typeface="宋体" charset="-122"/>
                          <a:cs typeface="Arial" charset="0"/>
                        </a:rPr>
                        <a:t> is on, it indicates that the already established flying shear relation is disconnected successfully. </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593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Ready</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After slave axis reaches the wait position, </a:t>
                      </a:r>
                      <a:r>
                        <a:rPr kumimoji="1" lang="en-US" altLang="zh-CN" sz="1000" b="0" i="0" u="none" strike="noStrike" cap="none" normalizeH="0" baseline="0" smtClean="0">
                          <a:ln>
                            <a:noFill/>
                          </a:ln>
                          <a:solidFill>
                            <a:schemeClr val="tx1"/>
                          </a:solidFill>
                          <a:effectLst/>
                          <a:latin typeface="Times New Roman"/>
                          <a:ea typeface="宋体" charset="-122"/>
                          <a:cs typeface="Arial" charset="0"/>
                        </a:rPr>
                        <a:t>“</a:t>
                      </a:r>
                      <a:r>
                        <a:rPr kumimoji="1" lang="en-US" altLang="zh-CN" sz="1000" b="0" i="0" u="none" strike="noStrike" cap="none" normalizeH="0" baseline="0" smtClean="0">
                          <a:ln>
                            <a:noFill/>
                          </a:ln>
                          <a:solidFill>
                            <a:schemeClr val="tx1"/>
                          </a:solidFill>
                          <a:effectLst/>
                          <a:latin typeface="Arial" charset="0"/>
                          <a:ea typeface="宋体" charset="-122"/>
                          <a:cs typeface="Arial" charset="0"/>
                        </a:rPr>
                        <a:t>Ready</a:t>
                      </a:r>
                      <a:r>
                        <a:rPr kumimoji="1" lang="en-US" altLang="zh-CN" sz="1000" b="0" i="0" u="none" strike="noStrike" cap="none" normalizeH="0" baseline="0" smtClean="0">
                          <a:ln>
                            <a:noFill/>
                          </a:ln>
                          <a:solidFill>
                            <a:schemeClr val="tx1"/>
                          </a:solidFill>
                          <a:effectLst/>
                          <a:latin typeface="Times New Roman"/>
                          <a:ea typeface="宋体" charset="-122"/>
                          <a:cs typeface="Arial" charset="0"/>
                        </a:rPr>
                        <a:t>”</a:t>
                      </a:r>
                      <a:r>
                        <a:rPr kumimoji="1" lang="en-US" altLang="zh-CN" sz="1000" b="0" i="0" u="none" strike="noStrike" cap="none" normalizeH="0" baseline="0" smtClean="0">
                          <a:ln>
                            <a:noFill/>
                          </a:ln>
                          <a:solidFill>
                            <a:schemeClr val="tx1"/>
                          </a:solidFill>
                          <a:effectLst/>
                          <a:latin typeface="Arial" charset="0"/>
                          <a:ea typeface="宋体" charset="-122"/>
                          <a:cs typeface="Arial" charset="0"/>
                        </a:rPr>
                        <a:t> bit is on; when slave axis reaches the synchronous area, </a:t>
                      </a:r>
                      <a:r>
                        <a:rPr kumimoji="1" lang="en-US" altLang="zh-CN" sz="1000" b="0" i="0" u="none" strike="noStrike" cap="none" normalizeH="0" baseline="0" smtClean="0">
                          <a:ln>
                            <a:noFill/>
                          </a:ln>
                          <a:solidFill>
                            <a:schemeClr val="tx1"/>
                          </a:solidFill>
                          <a:effectLst/>
                          <a:latin typeface="Times New Roman"/>
                          <a:ea typeface="宋体" charset="-122"/>
                          <a:cs typeface="Arial" charset="0"/>
                        </a:rPr>
                        <a:t>“</a:t>
                      </a:r>
                      <a:r>
                        <a:rPr kumimoji="1" lang="en-US" altLang="zh-CN" sz="1000" b="0" i="0" u="none" strike="noStrike" cap="none" normalizeH="0" baseline="0" smtClean="0">
                          <a:ln>
                            <a:noFill/>
                          </a:ln>
                          <a:solidFill>
                            <a:schemeClr val="tx1"/>
                          </a:solidFill>
                          <a:effectLst/>
                          <a:latin typeface="Arial" charset="0"/>
                          <a:ea typeface="宋体" charset="-122"/>
                          <a:cs typeface="Arial" charset="0"/>
                        </a:rPr>
                        <a:t>Ready</a:t>
                      </a:r>
                      <a:r>
                        <a:rPr kumimoji="1" lang="en-US" altLang="zh-CN" sz="1000" b="0" i="0" u="none" strike="noStrike" cap="none" normalizeH="0" baseline="0" smtClean="0">
                          <a:ln>
                            <a:noFill/>
                          </a:ln>
                          <a:solidFill>
                            <a:schemeClr val="tx1"/>
                          </a:solidFill>
                          <a:effectLst/>
                          <a:latin typeface="Times New Roman"/>
                          <a:ea typeface="宋体" charset="-122"/>
                          <a:cs typeface="Arial" charset="0"/>
                        </a:rPr>
                        <a:t>”</a:t>
                      </a:r>
                      <a:r>
                        <a:rPr kumimoji="1" lang="en-US" altLang="zh-CN" sz="1000" b="0" i="0" u="none" strike="noStrike" cap="none" normalizeH="0" baseline="0" smtClean="0">
                          <a:ln>
                            <a:noFill/>
                          </a:ln>
                          <a:solidFill>
                            <a:schemeClr val="tx1"/>
                          </a:solidFill>
                          <a:effectLst/>
                          <a:latin typeface="Arial" charset="0"/>
                          <a:ea typeface="宋体" charset="-122"/>
                          <a:cs typeface="Arial" charset="0"/>
                        </a:rPr>
                        <a:t> is reset. </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011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Wait</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000" b="0" i="0" u="none" strike="noStrike" cap="none" normalizeH="0" baseline="0" smtClean="0">
                          <a:ln>
                            <a:noFill/>
                          </a:ln>
                          <a:solidFill>
                            <a:schemeClr val="tx1"/>
                          </a:solidFill>
                          <a:effectLst/>
                          <a:latin typeface="Times New Roman"/>
                          <a:ea typeface="宋体" charset="-122"/>
                          <a:cs typeface="Arial" charset="0"/>
                        </a:rPr>
                        <a:t>“</a:t>
                      </a:r>
                      <a:r>
                        <a:rPr kumimoji="1" lang="en-US" altLang="zh-CN" sz="1000" b="0" i="0" u="none" strike="noStrike" cap="none" normalizeH="0" baseline="0" smtClean="0">
                          <a:ln>
                            <a:noFill/>
                          </a:ln>
                          <a:solidFill>
                            <a:schemeClr val="tx1"/>
                          </a:solidFill>
                          <a:effectLst/>
                          <a:latin typeface="Arial" charset="0"/>
                          <a:ea typeface="宋体" charset="-122"/>
                          <a:cs typeface="Arial" charset="0"/>
                        </a:rPr>
                        <a:t>Wait</a:t>
                      </a:r>
                      <a:r>
                        <a:rPr kumimoji="1" lang="en-US" altLang="zh-CN" sz="1000" b="0" i="0" u="none" strike="noStrike" cap="none" normalizeH="0" baseline="0" smtClean="0">
                          <a:ln>
                            <a:noFill/>
                          </a:ln>
                          <a:solidFill>
                            <a:schemeClr val="tx1"/>
                          </a:solidFill>
                          <a:effectLst/>
                          <a:latin typeface="Times New Roman"/>
                          <a:ea typeface="宋体" charset="-122"/>
                          <a:cs typeface="Arial" charset="0"/>
                        </a:rPr>
                        <a:t>”</a:t>
                      </a:r>
                      <a:r>
                        <a:rPr kumimoji="1" lang="en-US" altLang="zh-CN" sz="1000" b="0" i="0" u="none" strike="noStrike" cap="none" normalizeH="0" baseline="0" smtClean="0">
                          <a:ln>
                            <a:noFill/>
                          </a:ln>
                          <a:solidFill>
                            <a:schemeClr val="tx1"/>
                          </a:solidFill>
                          <a:effectLst/>
                          <a:latin typeface="Arial" charset="0"/>
                          <a:ea typeface="宋体" charset="-122"/>
                          <a:cs typeface="Arial" charset="0"/>
                        </a:rPr>
                        <a:t> turns on as chase area starts; </a:t>
                      </a:r>
                      <a:r>
                        <a:rPr kumimoji="1" lang="en-US" altLang="zh-CN" sz="1000" b="0" i="0" u="none" strike="noStrike" cap="none" normalizeH="0" baseline="0" smtClean="0">
                          <a:ln>
                            <a:noFill/>
                          </a:ln>
                          <a:solidFill>
                            <a:schemeClr val="tx1"/>
                          </a:solidFill>
                          <a:effectLst/>
                          <a:latin typeface="Times New Roman"/>
                          <a:ea typeface="宋体" charset="-122"/>
                          <a:cs typeface="Arial" charset="0"/>
                        </a:rPr>
                        <a:t>“</a:t>
                      </a:r>
                      <a:r>
                        <a:rPr kumimoji="1" lang="en-US" altLang="zh-CN" sz="1000" b="0" i="0" u="none" strike="noStrike" cap="none" normalizeH="0" baseline="0" smtClean="0">
                          <a:ln>
                            <a:noFill/>
                          </a:ln>
                          <a:solidFill>
                            <a:schemeClr val="tx1"/>
                          </a:solidFill>
                          <a:effectLst/>
                          <a:latin typeface="Arial" charset="0"/>
                          <a:ea typeface="宋体" charset="-122"/>
                          <a:cs typeface="Arial" charset="0"/>
                        </a:rPr>
                        <a:t>Wait</a:t>
                      </a:r>
                      <a:r>
                        <a:rPr kumimoji="1" lang="en-US" altLang="zh-CN" sz="1000" b="0" i="0" u="none" strike="noStrike" cap="none" normalizeH="0" baseline="0" smtClean="0">
                          <a:ln>
                            <a:noFill/>
                          </a:ln>
                          <a:solidFill>
                            <a:schemeClr val="tx1"/>
                          </a:solidFill>
                          <a:effectLst/>
                          <a:latin typeface="Times New Roman"/>
                          <a:ea typeface="宋体" charset="-122"/>
                          <a:cs typeface="Arial" charset="0"/>
                        </a:rPr>
                        <a:t>”</a:t>
                      </a:r>
                      <a:r>
                        <a:rPr kumimoji="1" lang="en-US" altLang="zh-CN" sz="1000" b="0" i="0" u="none" strike="noStrike" cap="none" normalizeH="0" baseline="0" smtClean="0">
                          <a:ln>
                            <a:noFill/>
                          </a:ln>
                          <a:solidFill>
                            <a:schemeClr val="tx1"/>
                          </a:solidFill>
                          <a:effectLst/>
                          <a:latin typeface="Arial" charset="0"/>
                          <a:ea typeface="宋体" charset="-122"/>
                          <a:cs typeface="Arial" charset="0"/>
                        </a:rPr>
                        <a:t> is reset as chase area ends.</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759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Insync</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000" b="0" i="0" u="none" strike="noStrike" cap="none" normalizeH="0" baseline="0" smtClean="0">
                          <a:ln>
                            <a:noFill/>
                          </a:ln>
                          <a:solidFill>
                            <a:schemeClr val="tx1"/>
                          </a:solidFill>
                          <a:effectLst/>
                          <a:latin typeface="Times New Roman"/>
                          <a:ea typeface="宋体" charset="-122"/>
                          <a:cs typeface="Arial" charset="0"/>
                        </a:rPr>
                        <a:t>“</a:t>
                      </a:r>
                      <a:r>
                        <a:rPr kumimoji="1" lang="en-US" altLang="zh-CN" sz="1000" b="0" i="0" u="none" strike="noStrike" cap="none" normalizeH="0" baseline="0" smtClean="0">
                          <a:ln>
                            <a:noFill/>
                          </a:ln>
                          <a:solidFill>
                            <a:schemeClr val="tx1"/>
                          </a:solidFill>
                          <a:effectLst/>
                          <a:latin typeface="Arial" charset="0"/>
                          <a:ea typeface="宋体" charset="-122"/>
                          <a:cs typeface="Arial" charset="0"/>
                        </a:rPr>
                        <a:t>Insync</a:t>
                      </a:r>
                      <a:r>
                        <a:rPr kumimoji="1" lang="en-US" altLang="zh-CN" sz="1000" b="0" i="0" u="none" strike="noStrike" cap="none" normalizeH="0" baseline="0" smtClean="0">
                          <a:ln>
                            <a:noFill/>
                          </a:ln>
                          <a:solidFill>
                            <a:schemeClr val="tx1"/>
                          </a:solidFill>
                          <a:effectLst/>
                          <a:latin typeface="Times New Roman"/>
                          <a:ea typeface="宋体" charset="-122"/>
                          <a:cs typeface="Arial" charset="0"/>
                        </a:rPr>
                        <a:t>”</a:t>
                      </a:r>
                      <a:r>
                        <a:rPr kumimoji="1" lang="en-US" altLang="zh-CN" sz="1000" b="0" i="0" u="none" strike="noStrike" cap="none" normalizeH="0" baseline="0" smtClean="0">
                          <a:ln>
                            <a:noFill/>
                          </a:ln>
                          <a:solidFill>
                            <a:schemeClr val="tx1"/>
                          </a:solidFill>
                          <a:effectLst/>
                          <a:latin typeface="Arial" charset="0"/>
                          <a:ea typeface="宋体" charset="-122"/>
                          <a:cs typeface="Arial" charset="0"/>
                        </a:rPr>
                        <a:t> turns on as synchronous area starts; </a:t>
                      </a:r>
                      <a:r>
                        <a:rPr kumimoji="1" lang="en-US" altLang="zh-CN" sz="1000" b="0" i="0" u="none" strike="noStrike" cap="none" normalizeH="0" baseline="0" smtClean="0">
                          <a:ln>
                            <a:noFill/>
                          </a:ln>
                          <a:solidFill>
                            <a:schemeClr val="tx1"/>
                          </a:solidFill>
                          <a:effectLst/>
                          <a:latin typeface="Times New Roman"/>
                          <a:ea typeface="宋体" charset="-122"/>
                          <a:cs typeface="Arial" charset="0"/>
                        </a:rPr>
                        <a:t>“</a:t>
                      </a:r>
                      <a:r>
                        <a:rPr kumimoji="1" lang="en-US" altLang="zh-CN" sz="1000" b="0" i="0" u="none" strike="noStrike" cap="none" normalizeH="0" baseline="0" smtClean="0">
                          <a:ln>
                            <a:noFill/>
                          </a:ln>
                          <a:solidFill>
                            <a:schemeClr val="tx1"/>
                          </a:solidFill>
                          <a:effectLst/>
                          <a:latin typeface="Arial" charset="0"/>
                          <a:ea typeface="宋体" charset="-122"/>
                          <a:cs typeface="Arial" charset="0"/>
                        </a:rPr>
                        <a:t>Insync</a:t>
                      </a:r>
                      <a:r>
                        <a:rPr kumimoji="1" lang="en-US" altLang="zh-CN" sz="1000" b="0" i="0" u="none" strike="noStrike" cap="none" normalizeH="0" baseline="0" smtClean="0">
                          <a:ln>
                            <a:noFill/>
                          </a:ln>
                          <a:solidFill>
                            <a:schemeClr val="tx1"/>
                          </a:solidFill>
                          <a:effectLst/>
                          <a:latin typeface="Times New Roman"/>
                          <a:ea typeface="宋体" charset="-122"/>
                          <a:cs typeface="Arial" charset="0"/>
                        </a:rPr>
                        <a:t>”</a:t>
                      </a:r>
                      <a:r>
                        <a:rPr kumimoji="1" lang="en-US" altLang="zh-CN" sz="1000" b="0" i="0" u="none" strike="noStrike" cap="none" normalizeH="0" baseline="0" smtClean="0">
                          <a:ln>
                            <a:noFill/>
                          </a:ln>
                          <a:solidFill>
                            <a:schemeClr val="tx1"/>
                          </a:solidFill>
                          <a:effectLst/>
                          <a:latin typeface="Arial" charset="0"/>
                          <a:ea typeface="宋体" charset="-122"/>
                          <a:cs typeface="Arial" charset="0"/>
                        </a:rPr>
                        <a:t> is reset as synchronous area ends. </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1372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Return</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1000" b="0" i="0" u="none" strike="noStrike" cap="none" normalizeH="0" baseline="0" smtClean="0">
                          <a:ln>
                            <a:noFill/>
                          </a:ln>
                          <a:solidFill>
                            <a:schemeClr val="tx1"/>
                          </a:solidFill>
                          <a:effectLst/>
                          <a:latin typeface="Times New Roman"/>
                          <a:ea typeface="宋体" charset="-122"/>
                          <a:cs typeface="Arial" charset="0"/>
                        </a:rPr>
                        <a:t>“</a:t>
                      </a:r>
                      <a:r>
                        <a:rPr kumimoji="1" lang="en-US" altLang="zh-CN" sz="1000" b="0" i="0" u="none" strike="noStrike" cap="none" normalizeH="0" baseline="0" smtClean="0">
                          <a:ln>
                            <a:noFill/>
                          </a:ln>
                          <a:solidFill>
                            <a:schemeClr val="tx1"/>
                          </a:solidFill>
                          <a:effectLst/>
                          <a:latin typeface="Arial" charset="0"/>
                          <a:ea typeface="宋体" charset="-122"/>
                          <a:cs typeface="Arial" charset="0"/>
                        </a:rPr>
                        <a:t>Return</a:t>
                      </a:r>
                      <a:r>
                        <a:rPr kumimoji="1" lang="en-US" altLang="zh-CN" sz="1000" b="0" i="0" u="none" strike="noStrike" cap="none" normalizeH="0" baseline="0" smtClean="0">
                          <a:ln>
                            <a:noFill/>
                          </a:ln>
                          <a:solidFill>
                            <a:schemeClr val="tx1"/>
                          </a:solidFill>
                          <a:effectLst/>
                          <a:latin typeface="Times New Roman"/>
                          <a:ea typeface="宋体" charset="-122"/>
                          <a:cs typeface="Arial" charset="0"/>
                        </a:rPr>
                        <a:t>”</a:t>
                      </a:r>
                      <a:r>
                        <a:rPr kumimoji="1" lang="en-US" altLang="zh-CN" sz="1000" b="0" i="0" u="none" strike="noStrike" cap="none" normalizeH="0" baseline="0" smtClean="0">
                          <a:ln>
                            <a:noFill/>
                          </a:ln>
                          <a:solidFill>
                            <a:schemeClr val="tx1"/>
                          </a:solidFill>
                          <a:effectLst/>
                          <a:latin typeface="Arial" charset="0"/>
                          <a:ea typeface="宋体" charset="-122"/>
                          <a:cs typeface="Arial" charset="0"/>
                        </a:rPr>
                        <a:t> turns on as return area starts; </a:t>
                      </a:r>
                      <a:r>
                        <a:rPr kumimoji="1" lang="en-US" altLang="zh-CN" sz="1000" b="0" i="0" u="none" strike="noStrike" cap="none" normalizeH="0" baseline="0" smtClean="0">
                          <a:ln>
                            <a:noFill/>
                          </a:ln>
                          <a:solidFill>
                            <a:schemeClr val="tx1"/>
                          </a:solidFill>
                          <a:effectLst/>
                          <a:latin typeface="Times New Roman"/>
                          <a:ea typeface="宋体" charset="-122"/>
                          <a:cs typeface="Arial" charset="0"/>
                        </a:rPr>
                        <a:t>“</a:t>
                      </a:r>
                      <a:r>
                        <a:rPr kumimoji="1" lang="en-US" altLang="zh-CN" sz="1000" b="0" i="0" u="none" strike="noStrike" cap="none" normalizeH="0" baseline="0" smtClean="0">
                          <a:ln>
                            <a:noFill/>
                          </a:ln>
                          <a:solidFill>
                            <a:schemeClr val="tx1"/>
                          </a:solidFill>
                          <a:effectLst/>
                          <a:latin typeface="Arial" charset="0"/>
                          <a:ea typeface="宋体" charset="-122"/>
                          <a:cs typeface="Arial" charset="0"/>
                        </a:rPr>
                        <a:t>Return</a:t>
                      </a:r>
                      <a:r>
                        <a:rPr kumimoji="1" lang="en-US" altLang="zh-CN" sz="1000" b="0" i="0" u="none" strike="noStrike" cap="none" normalizeH="0" baseline="0" smtClean="0">
                          <a:ln>
                            <a:noFill/>
                          </a:ln>
                          <a:solidFill>
                            <a:schemeClr val="tx1"/>
                          </a:solidFill>
                          <a:effectLst/>
                          <a:latin typeface="Times New Roman"/>
                          <a:ea typeface="宋体" charset="-122"/>
                          <a:cs typeface="Arial" charset="0"/>
                        </a:rPr>
                        <a:t>”</a:t>
                      </a:r>
                      <a:r>
                        <a:rPr kumimoji="1" lang="en-US" altLang="zh-CN" sz="1000" b="0" i="0" u="none" strike="noStrike" cap="none" normalizeH="0" baseline="0" smtClean="0">
                          <a:ln>
                            <a:noFill/>
                          </a:ln>
                          <a:solidFill>
                            <a:schemeClr val="tx1"/>
                          </a:solidFill>
                          <a:effectLst/>
                          <a:latin typeface="Arial" charset="0"/>
                          <a:ea typeface="宋体" charset="-122"/>
                          <a:cs typeface="Arial" charset="0"/>
                        </a:rPr>
                        <a:t> is reset as return area ends.</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593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Error</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smtClean="0">
                          <a:ln>
                            <a:noFill/>
                          </a:ln>
                          <a:solidFill>
                            <a:schemeClr val="tx1"/>
                          </a:solidFill>
                          <a:effectLst/>
                          <a:latin typeface="Arial" charset="0"/>
                          <a:ea typeface="宋体" charset="-122"/>
                          <a:cs typeface="Arial" charset="0"/>
                        </a:rPr>
                        <a:t>When any error is detected, "Error" turns on; when "Execute" turns off, "Error" is reset.</a:t>
                      </a:r>
                      <a:endParaRPr kumimoji="1" lang="en-US" altLang="zh-CN" sz="2400" b="0" i="0" u="none" strike="noStrike" cap="none" normalizeH="0" baseline="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6852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dirty="0" err="1" smtClean="0">
                          <a:ln>
                            <a:noFill/>
                          </a:ln>
                          <a:solidFill>
                            <a:schemeClr val="tx1"/>
                          </a:solidFill>
                          <a:effectLst/>
                          <a:latin typeface="Arial" charset="0"/>
                          <a:ea typeface="宋体" charset="-122"/>
                          <a:cs typeface="Arial" charset="0"/>
                        </a:rPr>
                        <a:t>ErrorID</a:t>
                      </a:r>
                      <a:endParaRPr kumimoji="1" lang="en-US" altLang="zh-CN" sz="2400" b="0" i="0" u="none" strike="noStrike" cap="none" normalizeH="0" baseline="0" dirty="0" smtClean="0">
                        <a:ln>
                          <a:noFill/>
                        </a:ln>
                        <a:solidFill>
                          <a:schemeClr val="tx1"/>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000" b="0" i="0" u="none" strike="noStrike" cap="none" normalizeH="0" baseline="0" dirty="0" smtClean="0">
                          <a:ln>
                            <a:noFill/>
                          </a:ln>
                          <a:solidFill>
                            <a:schemeClr val="tx1"/>
                          </a:solidFill>
                          <a:effectLst/>
                          <a:latin typeface="Arial" charset="0"/>
                          <a:ea typeface="宋体" charset="-122"/>
                          <a:cs typeface="Arial" charset="0"/>
                        </a:rPr>
                        <a:t>Error code</a:t>
                      </a:r>
                      <a:r>
                        <a:rPr kumimoji="1" lang="en-US" altLang="zh-CN" sz="1000" b="0" i="0" u="none" strike="noStrike" cap="none" normalizeH="0" baseline="0" dirty="0" smtClean="0">
                          <a:ln>
                            <a:noFill/>
                          </a:ln>
                          <a:solidFill>
                            <a:srgbClr val="FF3300"/>
                          </a:solidFill>
                          <a:effectLst/>
                          <a:latin typeface="Arial" charset="0"/>
                          <a:ea typeface="宋体" charset="-122"/>
                          <a:cs typeface="Arial" charset="0"/>
                        </a:rPr>
                        <a:t>. </a:t>
                      </a:r>
                      <a:endParaRPr kumimoji="1" lang="en-US" altLang="zh-CN" sz="2400" b="0" i="0" u="none" strike="noStrike" cap="none" normalizeH="0" baseline="0" dirty="0" smtClean="0">
                        <a:ln>
                          <a:noFill/>
                        </a:ln>
                        <a:solidFill>
                          <a:srgbClr val="FF3300"/>
                        </a:solidFill>
                        <a:effectLst/>
                        <a:latin typeface="Times New Roman" pitchFamily="18" charset="0"/>
                        <a:ea typeface="宋体" charset="-122"/>
                        <a:cs typeface="Arial" charset="0"/>
                      </a:endParaRPr>
                    </a:p>
                  </a:txBody>
                  <a:tcPr marL="84406" marR="844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1" name="Text Box 448"/>
          <p:cNvSpPr txBox="1">
            <a:spLocks noChangeArrowheads="1"/>
          </p:cNvSpPr>
          <p:nvPr/>
        </p:nvSpPr>
        <p:spPr bwMode="auto">
          <a:xfrm>
            <a:off x="344293" y="2694216"/>
            <a:ext cx="2791558" cy="3962175"/>
          </a:xfrm>
          <a:prstGeom prst="rect">
            <a:avLst/>
          </a:prstGeom>
          <a:noFill/>
          <a:ln w="25400">
            <a:noFill/>
            <a:miter lim="800000"/>
            <a:headEnd/>
            <a:tailEnd/>
          </a:ln>
        </p:spPr>
        <p:txBody>
          <a:bodyPr>
            <a:spAutoFit/>
          </a:bodyPr>
          <a:lstStyle/>
          <a:p>
            <a:pPr algn="l">
              <a:lnSpc>
                <a:spcPct val="130000"/>
              </a:lnSpc>
              <a:spcBef>
                <a:spcPct val="50000"/>
              </a:spcBef>
            </a:pPr>
            <a:r>
              <a:rPr lang="en-US" altLang="zh-CN" sz="1500" dirty="0"/>
              <a:t>The instruction is used for establishing the flying shear relation and specifying the axis number of the master and slave axis according to the application requirement. When the instruction is being executed, its output device can display the zone where the flying shear is. The instruction is also used for disconnection of the flying shear relation.</a:t>
            </a:r>
            <a:endParaRPr lang="zh-CN" altLang="en-US" sz="1500" dirty="0"/>
          </a:p>
        </p:txBody>
      </p:sp>
    </p:spTree>
  </p:cSld>
  <p:clrMapOvr>
    <a:masterClrMapping/>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73"/>
          <p:cNvSpPr>
            <a:spLocks noChangeArrowheads="1"/>
          </p:cNvSpPr>
          <p:nvPr/>
        </p:nvSpPr>
        <p:spPr bwMode="auto">
          <a:xfrm>
            <a:off x="98147" y="3571876"/>
            <a:ext cx="9045853" cy="2516073"/>
          </a:xfrm>
          <a:prstGeom prst="rect">
            <a:avLst/>
          </a:prstGeom>
          <a:noFill/>
          <a:ln w="25400">
            <a:noFill/>
            <a:miter lim="800000"/>
            <a:headEnd/>
            <a:tailEnd/>
          </a:ln>
        </p:spPr>
        <p:txBody>
          <a:bodyPr wrap="square" anchor="ctr">
            <a:spAutoFit/>
          </a:bodyPr>
          <a:lstStyle/>
          <a:p>
            <a:pPr marL="182563" indent="-182563" algn="l">
              <a:lnSpc>
                <a:spcPct val="150000"/>
              </a:lnSpc>
              <a:buFont typeface="Wingdings" pitchFamily="2" charset="2"/>
              <a:buChar char="Ø"/>
              <a:tabLst>
                <a:tab pos="269875" algn="l"/>
              </a:tabLst>
            </a:pPr>
            <a:r>
              <a:rPr lang="en-US" altLang="zh-CN" sz="1500" dirty="0"/>
              <a:t>Acceleration area: After the flying shear relation is established successfully and when master axis runs to </a:t>
            </a:r>
            <a:r>
              <a:rPr lang="en-US" altLang="zh-CN" sz="1500" dirty="0" err="1"/>
              <a:t>MasterStartPosition</a:t>
            </a:r>
            <a:r>
              <a:rPr lang="en-US" altLang="zh-CN" sz="1500" dirty="0"/>
              <a:t>, slave axis starts to accelerate from static state and finally slave axis and master keeps the synchronous speed. The process is named as the Acceleration area.</a:t>
            </a:r>
          </a:p>
          <a:p>
            <a:pPr marL="182563" indent="-182563" algn="l">
              <a:lnSpc>
                <a:spcPct val="150000"/>
              </a:lnSpc>
              <a:buFont typeface="Wingdings" pitchFamily="2" charset="2"/>
              <a:buChar char="Ø"/>
              <a:tabLst>
                <a:tab pos="269875" algn="l"/>
              </a:tabLst>
            </a:pPr>
            <a:r>
              <a:rPr lang="en-US" altLang="zh-CN" sz="1500" dirty="0"/>
              <a:t>In this area, slave axis and master axis run at the fixed speed ratio (1:1 usually). And the cutting of material occurs in this area.</a:t>
            </a:r>
          </a:p>
          <a:p>
            <a:pPr marL="182563" indent="-182563" algn="l">
              <a:lnSpc>
                <a:spcPct val="150000"/>
              </a:lnSpc>
              <a:buFont typeface="Wingdings" pitchFamily="2" charset="2"/>
              <a:buChar char="Ø"/>
              <a:tabLst>
                <a:tab pos="269875" algn="l"/>
              </a:tabLst>
            </a:pPr>
            <a:r>
              <a:rPr lang="en-US" altLang="zh-CN" sz="1500" dirty="0"/>
              <a:t>Return area: After the Sync area finishes, slave axis starts to decelerate and finally slave axis rotates reversely to the </a:t>
            </a:r>
            <a:r>
              <a:rPr lang="en-US" altLang="zh-CN" sz="1500" dirty="0" err="1"/>
              <a:t>SlaveWaitPosition</a:t>
            </a:r>
            <a:r>
              <a:rPr lang="en-US" altLang="zh-CN" sz="1500" dirty="0"/>
              <a:t> and then stops. The process is named as the Return area.</a:t>
            </a:r>
            <a:endParaRPr lang="es-MX" altLang="zh-CN" sz="1500" dirty="0"/>
          </a:p>
        </p:txBody>
      </p:sp>
      <p:pic>
        <p:nvPicPr>
          <p:cNvPr id="8196" name="Picture 74"/>
          <p:cNvPicPr>
            <a:picLocks noChangeAspect="1" noChangeArrowheads="1"/>
          </p:cNvPicPr>
          <p:nvPr/>
        </p:nvPicPr>
        <p:blipFill>
          <a:blip r:embed="rId2"/>
          <a:srcRect/>
          <a:stretch>
            <a:fillRect/>
          </a:stretch>
        </p:blipFill>
        <p:spPr bwMode="auto">
          <a:xfrm>
            <a:off x="1071538" y="1000108"/>
            <a:ext cx="6818045" cy="2528888"/>
          </a:xfrm>
          <a:prstGeom prst="rect">
            <a:avLst/>
          </a:prstGeom>
          <a:noFill/>
          <a:ln w="25400">
            <a:noFill/>
            <a:miter lim="800000"/>
            <a:headEnd/>
            <a:tailEnd/>
          </a:ln>
        </p:spPr>
      </p:pic>
      <p:sp>
        <p:nvSpPr>
          <p:cNvPr id="8197" name="Text Box 77"/>
          <p:cNvSpPr txBox="1">
            <a:spLocks noChangeArrowheads="1"/>
          </p:cNvSpPr>
          <p:nvPr/>
        </p:nvSpPr>
        <p:spPr bwMode="auto">
          <a:xfrm>
            <a:off x="9271489" y="2524126"/>
            <a:ext cx="271096" cy="182563"/>
          </a:xfrm>
          <a:prstGeom prst="rect">
            <a:avLst/>
          </a:prstGeom>
          <a:solidFill>
            <a:srgbClr val="FFFFFF"/>
          </a:solidFill>
          <a:ln w="9525">
            <a:noFill/>
            <a:miter lim="800000"/>
            <a:headEnd/>
            <a:tailEnd/>
          </a:ln>
        </p:spPr>
        <p:txBody>
          <a:bodyPr lIns="0" tIns="0" rIns="0" bIns="0"/>
          <a:lstStyle/>
          <a:p>
            <a:pPr algn="l" fontAlgn="base"/>
            <a:r>
              <a:rPr lang="zh-CN" altLang="en-US" sz="1000">
                <a:latin typeface="宋体" charset="-122"/>
                <a:ea typeface="宋体" charset="-122"/>
                <a:cs typeface="Arial" charset="0"/>
              </a:rPr>
              <a:t>主轴</a:t>
            </a:r>
            <a:endParaRPr lang="zh-CN" altLang="en-US" sz="2400">
              <a:ea typeface="宋体" charset="-122"/>
              <a:cs typeface="Arial" charset="0"/>
            </a:endParaRPr>
          </a:p>
        </p:txBody>
      </p:sp>
      <p:sp>
        <p:nvSpPr>
          <p:cNvPr id="8198" name="Rectangle 79"/>
          <p:cNvSpPr>
            <a:spLocks noChangeArrowheads="1"/>
          </p:cNvSpPr>
          <p:nvPr/>
        </p:nvSpPr>
        <p:spPr bwMode="auto">
          <a:xfrm>
            <a:off x="-397119" y="1347788"/>
            <a:ext cx="184731" cy="369332"/>
          </a:xfrm>
          <a:prstGeom prst="rect">
            <a:avLst/>
          </a:prstGeom>
          <a:noFill/>
          <a:ln w="25400">
            <a:noFill/>
            <a:miter lim="800000"/>
            <a:headEnd/>
            <a:tailEnd/>
          </a:ln>
        </p:spPr>
        <p:txBody>
          <a:bodyPr wrap="none">
            <a:spAutoFit/>
          </a:bodyPr>
          <a:lstStyle/>
          <a:p>
            <a:endParaRPr lang="zh-CN" altLang="en-US"/>
          </a:p>
        </p:txBody>
      </p:sp>
      <p:sp>
        <p:nvSpPr>
          <p:cNvPr id="8199" name="Rectangle 83"/>
          <p:cNvSpPr>
            <a:spLocks noChangeArrowheads="1"/>
          </p:cNvSpPr>
          <p:nvPr/>
        </p:nvSpPr>
        <p:spPr bwMode="auto">
          <a:xfrm>
            <a:off x="-397119" y="1347788"/>
            <a:ext cx="184731" cy="369332"/>
          </a:xfrm>
          <a:prstGeom prst="rect">
            <a:avLst/>
          </a:prstGeom>
          <a:noFill/>
          <a:ln w="25400">
            <a:noFill/>
            <a:miter lim="800000"/>
            <a:headEnd/>
            <a:tailEnd/>
          </a:ln>
        </p:spPr>
        <p:txBody>
          <a:bodyPr wrap="none">
            <a:spAutoFit/>
          </a:bodyPr>
          <a:lstStyle/>
          <a:p>
            <a:endParaRPr lang="zh-CN" altLang="en-US"/>
          </a:p>
        </p:txBody>
      </p:sp>
      <p:graphicFrame>
        <p:nvGraphicFramePr>
          <p:cNvPr id="537693" name="Group 93"/>
          <p:cNvGraphicFramePr>
            <a:graphicFrameLocks noGrp="1"/>
          </p:cNvGraphicFramePr>
          <p:nvPr/>
        </p:nvGraphicFramePr>
        <p:xfrm>
          <a:off x="4089889" y="1347788"/>
          <a:ext cx="194212" cy="518160"/>
        </p:xfrm>
        <a:graphic>
          <a:graphicData uri="http://schemas.openxmlformats.org/drawingml/2006/table">
            <a:tbl>
              <a:tblPr/>
              <a:tblGrid>
                <a:gridCol w="194212"/>
              </a:tblGrid>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zh-CN" altLang="en-US" sz="2800" b="0" i="0" u="none" strike="noStrike" cap="none" normalizeH="0" baseline="0" smtClean="0">
                        <a:ln>
                          <a:noFill/>
                        </a:ln>
                        <a:solidFill>
                          <a:schemeClr val="tx1"/>
                        </a:solidFill>
                        <a:effectLst/>
                        <a:latin typeface="Times New Roman" pitchFamily="18" charset="0"/>
                        <a:ea typeface="新細明體" pitchFamily="18" charset="-120"/>
                      </a:endParaRPr>
                    </a:p>
                  </a:txBody>
                  <a:tcPr marL="84406" marR="84406" horzOverflow="overflow">
                    <a:lnL cap="flat">
                      <a:noFill/>
                    </a:lnL>
                    <a:lnR cap="flat">
                      <a:noFill/>
                    </a:lnR>
                    <a:lnT cap="flat">
                      <a:noFill/>
                    </a:lnT>
                    <a:lnB cap="flat">
                      <a:noFill/>
                    </a:lnB>
                    <a:lnTlToBr>
                      <a:noFill/>
                    </a:lnTlToBr>
                    <a:lnBlToTr>
                      <a:noFill/>
                    </a:lnBlToTr>
                    <a:noFill/>
                  </a:tcPr>
                </a:tc>
              </a:tr>
            </a:tbl>
          </a:graphicData>
        </a:graphic>
      </p:graphicFrame>
      <p:sp>
        <p:nvSpPr>
          <p:cNvPr id="11" name="标题 10"/>
          <p:cNvSpPr>
            <a:spLocks noGrp="1"/>
          </p:cNvSpPr>
          <p:nvPr>
            <p:ph type="ctrTitle"/>
          </p:nvPr>
        </p:nvSpPr>
        <p:spPr/>
        <p:txBody>
          <a:bodyPr/>
          <a:lstStyle/>
          <a:p>
            <a:r>
              <a:rPr lang="en-US" altLang="zh-CN" sz="3600" dirty="0" smtClean="0">
                <a:latin typeface="Arial Unicode MS" pitchFamily="34" charset="-122"/>
                <a:ea typeface="Arial Unicode MS" pitchFamily="34" charset="-122"/>
                <a:cs typeface="Arial Unicode MS" pitchFamily="34" charset="-122"/>
              </a:rPr>
              <a:t>Flying Shear Control </a:t>
            </a:r>
            <a:r>
              <a:rPr lang="en-US" altLang="zh-CN" sz="3600" dirty="0" smtClean="0">
                <a:latin typeface="Arial Unicode MS" pitchFamily="34" charset="-122"/>
                <a:ea typeface="Arial Unicode MS" pitchFamily="34" charset="-122"/>
                <a:cs typeface="Arial Unicode MS" pitchFamily="34" charset="-122"/>
              </a:rPr>
              <a:t>Chart</a:t>
            </a:r>
            <a:endParaRPr lang="zh-CN" altLang="en-US" sz="3600" dirty="0">
              <a:latin typeface="Arial Unicode MS" pitchFamily="34" charset="-122"/>
              <a:ea typeface="Arial Unicode MS" pitchFamily="34" charset="-122"/>
              <a:cs typeface="Arial Unicode MS" pitchFamily="34" charset="-122"/>
            </a:endParaRPr>
          </a:p>
        </p:txBody>
      </p:sp>
    </p:spTree>
  </p:cSld>
  <p:clrMapOvr>
    <a:masterClrMapping/>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47319" y="500043"/>
            <a:ext cx="3824681" cy="769441"/>
          </a:xfrm>
          <a:prstGeom prst="rect">
            <a:avLst/>
          </a:prstGeom>
          <a:noFill/>
        </p:spPr>
        <p:txBody>
          <a:bodyPr>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fontAlgn="auto">
              <a:spcBef>
                <a:spcPts val="0"/>
              </a:spcBef>
              <a:spcAft>
                <a:spcPts val="0"/>
              </a:spcAft>
              <a:defRPr/>
            </a:pPr>
            <a:r>
              <a:rPr lang="en-US" altLang="zh-CN" sz="44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a typeface="+mn-ea"/>
                <a:cs typeface="Arial" charset="0"/>
              </a:rPr>
              <a:t>Thank you!</a:t>
            </a:r>
            <a:endParaRPr lang="en-US" sz="44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a typeface="+mn-ea"/>
              <a:cs typeface="Arial" charset="0"/>
            </a:endParaRPr>
          </a:p>
        </p:txBody>
      </p:sp>
      <p:sp>
        <p:nvSpPr>
          <p:cNvPr id="31747" name="文本占位符 1"/>
          <p:cNvSpPr txBox="1">
            <a:spLocks/>
          </p:cNvSpPr>
          <p:nvPr/>
        </p:nvSpPr>
        <p:spPr bwMode="auto">
          <a:xfrm>
            <a:off x="1000125" y="4714875"/>
            <a:ext cx="8143875" cy="857250"/>
          </a:xfrm>
          <a:prstGeom prst="rect">
            <a:avLst/>
          </a:prstGeom>
          <a:noFill/>
          <a:ln w="9525">
            <a:noFill/>
            <a:miter lim="800000"/>
            <a:headEnd/>
            <a:tailEnd/>
          </a:ln>
        </p:spPr>
        <p:txBody>
          <a:bodyPr/>
          <a:lstStyle/>
          <a:p>
            <a:pPr marL="342900" indent="-342900" eaLnBrk="0" hangingPunct="0">
              <a:spcBef>
                <a:spcPct val="20000"/>
              </a:spcBef>
              <a:buFont typeface="Arial" charset="0"/>
              <a:buChar char="•"/>
            </a:pPr>
            <a:r>
              <a:rPr lang="en-US" altLang="zh-CN" sz="2000" dirty="0">
                <a:solidFill>
                  <a:srgbClr val="0070C0"/>
                </a:solidFill>
                <a:latin typeface="Calibri" pitchFamily="34" charset="0"/>
              </a:rPr>
              <a:t>Version 1.0   </a:t>
            </a:r>
            <a:r>
              <a:rPr lang="en-US" altLang="zh-CN" sz="2000" dirty="0" smtClean="0">
                <a:solidFill>
                  <a:srgbClr val="0070C0"/>
                </a:solidFill>
                <a:latin typeface="Calibri" pitchFamily="34" charset="0"/>
              </a:rPr>
              <a:t>2012.4  PLC</a:t>
            </a:r>
            <a:endParaRPr lang="en-US" altLang="zh-CN" sz="2000" dirty="0">
              <a:solidFill>
                <a:srgbClr val="0070C0"/>
              </a:solidFill>
              <a:latin typeface="Calibri" pitchFamily="34" charset="0"/>
            </a:endParaRPr>
          </a:p>
          <a:p>
            <a:pPr marL="342900" indent="-342900" eaLnBrk="0" hangingPunct="0">
              <a:spcBef>
                <a:spcPct val="20000"/>
              </a:spcBef>
              <a:buFont typeface="Arial" charset="0"/>
              <a:buChar char="•"/>
            </a:pPr>
            <a:r>
              <a:rPr lang="en-US" altLang="zh-CN" sz="2000" dirty="0">
                <a:solidFill>
                  <a:srgbClr val="0070C0"/>
                </a:solidFill>
                <a:latin typeface="Calibri" pitchFamily="34" charset="0"/>
              </a:rPr>
              <a:t>Version 1.1   </a:t>
            </a:r>
            <a:r>
              <a:rPr lang="en-US" altLang="zh-CN" sz="2000" dirty="0" smtClean="0">
                <a:solidFill>
                  <a:srgbClr val="0070C0"/>
                </a:solidFill>
                <a:latin typeface="Calibri" pitchFamily="34" charset="0"/>
              </a:rPr>
              <a:t>2012.9   WJSC</a:t>
            </a:r>
            <a:endParaRPr lang="zh-CN" altLang="en-US" sz="2000" dirty="0">
              <a:solidFill>
                <a:srgbClr val="0070C0"/>
              </a:solidFill>
              <a:latin typeface="Calibri" pitchFamily="34" charset="0"/>
            </a:endParaRPr>
          </a:p>
        </p:txBody>
      </p:sp>
    </p:spTree>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20356</TotalTime>
  <Words>1049</Words>
  <Application>Microsoft Office PowerPoint</Application>
  <PresentationFormat>全屏显示(4:3)</PresentationFormat>
  <Paragraphs>125</Paragraphs>
  <Slides>9</Slides>
  <Notes>2</Notes>
  <HiddenSlides>0</HiddenSlides>
  <MMClips>0</MMClips>
  <ScaleCrop>false</ScaleCrop>
  <HeadingPairs>
    <vt:vector size="4" baseType="variant">
      <vt:variant>
        <vt:lpstr>主题</vt:lpstr>
      </vt:variant>
      <vt:variant>
        <vt:i4>1</vt:i4>
      </vt:variant>
      <vt:variant>
        <vt:lpstr>幻灯片标题</vt:lpstr>
      </vt:variant>
      <vt:variant>
        <vt:i4>9</vt:i4>
      </vt:variant>
    </vt:vector>
  </HeadingPairs>
  <TitlesOfParts>
    <vt:vector size="10" baseType="lpstr">
      <vt:lpstr>Office 主题</vt:lpstr>
      <vt:lpstr>幻灯片 1</vt:lpstr>
      <vt:lpstr>Content</vt:lpstr>
      <vt:lpstr>Introduction of flying shear</vt:lpstr>
      <vt:lpstr>Feature of Flying Shear</vt:lpstr>
      <vt:lpstr>Technical Parameter </vt:lpstr>
      <vt:lpstr>Flying Shear Instruction(1)</vt:lpstr>
      <vt:lpstr>Application Instruction(2)</vt:lpstr>
      <vt:lpstr>Flying Shear Control Chart</vt:lpstr>
      <vt:lpstr>幻灯片 9</vt:lpstr>
    </vt:vector>
  </TitlesOfParts>
  <Company>earth</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jack</dc:creator>
  <cp:lastModifiedBy>微软用户</cp:lastModifiedBy>
  <cp:revision>230</cp:revision>
  <dcterms:created xsi:type="dcterms:W3CDTF">2011-09-29T03:00:32Z</dcterms:created>
  <dcterms:modified xsi:type="dcterms:W3CDTF">2012-10-22T02:42:38Z</dcterms:modified>
</cp:coreProperties>
</file>