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584" r:id="rId2"/>
    <p:sldId id="585" r:id="rId3"/>
    <p:sldId id="494" r:id="rId4"/>
    <p:sldId id="574" r:id="rId5"/>
    <p:sldId id="575" r:id="rId6"/>
    <p:sldId id="576" r:id="rId7"/>
    <p:sldId id="577" r:id="rId8"/>
    <p:sldId id="578" r:id="rId9"/>
    <p:sldId id="579" r:id="rId10"/>
    <p:sldId id="580" r:id="rId11"/>
    <p:sldId id="581" r:id="rId12"/>
    <p:sldId id="583" r:id="rId13"/>
    <p:sldId id="587" r:id="rId14"/>
    <p:sldId id="553" r:id="rId15"/>
    <p:sldId id="554" r:id="rId16"/>
    <p:sldId id="555" r:id="rId17"/>
    <p:sldId id="495" r:id="rId18"/>
    <p:sldId id="562" r:id="rId19"/>
    <p:sldId id="573" r:id="rId20"/>
    <p:sldId id="588" r:id="rId21"/>
    <p:sldId id="586" r:id="rId22"/>
    <p:sldId id="591" r:id="rId23"/>
    <p:sldId id="565" r:id="rId24"/>
    <p:sldId id="566" r:id="rId25"/>
    <p:sldId id="567" r:id="rId26"/>
    <p:sldId id="568" r:id="rId27"/>
    <p:sldId id="569" r:id="rId28"/>
    <p:sldId id="570" r:id="rId29"/>
    <p:sldId id="571" r:id="rId30"/>
    <p:sldId id="590" r:id="rId31"/>
  </p:sldIdLst>
  <p:sldSz cx="9906000" cy="6858000" type="A4"/>
  <p:notesSz cx="10234613" cy="7099300"/>
  <p:defaultTextStyle>
    <a:defPPr>
      <a:defRPr lang="zh-TW"/>
    </a:defPPr>
    <a:lvl1pPr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sz="1600" b="1" kern="1200">
        <a:solidFill>
          <a:schemeClr val="tx1"/>
        </a:solidFill>
        <a:latin typeface="Arial" pitchFamily="34" charset="0"/>
        <a:ea typeface="新細明體" pitchFamily="18" charset="-120"/>
        <a:cs typeface="+mn-cs"/>
      </a:defRPr>
    </a:lvl5pPr>
    <a:lvl6pPr marL="2286000" algn="l" defTabSz="914400" rtl="0" eaLnBrk="1" latinLnBrk="0" hangingPunct="1">
      <a:defRPr kumimoji="1" sz="1600" b="1" kern="1200">
        <a:solidFill>
          <a:schemeClr val="tx1"/>
        </a:solidFill>
        <a:latin typeface="Arial" pitchFamily="34" charset="0"/>
        <a:ea typeface="新細明體" pitchFamily="18" charset="-120"/>
        <a:cs typeface="+mn-cs"/>
      </a:defRPr>
    </a:lvl6pPr>
    <a:lvl7pPr marL="2743200" algn="l" defTabSz="914400" rtl="0" eaLnBrk="1" latinLnBrk="0" hangingPunct="1">
      <a:defRPr kumimoji="1" sz="1600" b="1" kern="1200">
        <a:solidFill>
          <a:schemeClr val="tx1"/>
        </a:solidFill>
        <a:latin typeface="Arial" pitchFamily="34" charset="0"/>
        <a:ea typeface="新細明體" pitchFamily="18" charset="-120"/>
        <a:cs typeface="+mn-cs"/>
      </a:defRPr>
    </a:lvl7pPr>
    <a:lvl8pPr marL="3200400" algn="l" defTabSz="914400" rtl="0" eaLnBrk="1" latinLnBrk="0" hangingPunct="1">
      <a:defRPr kumimoji="1" sz="1600" b="1" kern="1200">
        <a:solidFill>
          <a:schemeClr val="tx1"/>
        </a:solidFill>
        <a:latin typeface="Arial" pitchFamily="34" charset="0"/>
        <a:ea typeface="新細明體" pitchFamily="18" charset="-120"/>
        <a:cs typeface="+mn-cs"/>
      </a:defRPr>
    </a:lvl8pPr>
    <a:lvl9pPr marL="3657600" algn="l" defTabSz="914400" rtl="0" eaLnBrk="1" latinLnBrk="0" hangingPunct="1">
      <a:defRPr kumimoji="1" sz="1600" b="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8A3E"/>
    <a:srgbClr val="0099FF"/>
    <a:srgbClr val="00682F"/>
    <a:srgbClr val="2DD341"/>
    <a:srgbClr val="339966"/>
    <a:srgbClr val="FA9500"/>
    <a:srgbClr val="0066FF"/>
    <a:srgbClr val="3399FF"/>
    <a:srgbClr val="660066"/>
  </p:clrMru>
</p:presentationPr>
</file>

<file path=ppt/tableStyles.xml><?xml version="1.0" encoding="utf-8"?>
<a:tblStyleLst xmlns:a="http://schemas.openxmlformats.org/drawingml/2006/main" def="{5C22544A-7EE6-4342-B048-85BDC9FD1C3A}">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270" autoAdjust="0"/>
    <p:restoredTop sz="82069" autoAdjust="0"/>
  </p:normalViewPr>
  <p:slideViewPr>
    <p:cSldViewPr snapToGrid="0" snapToObjects="1">
      <p:cViewPr>
        <p:scale>
          <a:sx n="66" d="100"/>
          <a:sy n="66" d="100"/>
        </p:scale>
        <p:origin x="-1332" y="222"/>
      </p:cViewPr>
      <p:guideLst>
        <p:guide orient="horz" pos="-360"/>
        <p:guide pos="6980"/>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image" Target="../media/image6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image" Target="../media/image8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4435475" cy="393700"/>
          </a:xfrm>
          <a:prstGeom prst="rect">
            <a:avLst/>
          </a:prstGeom>
          <a:noFill/>
          <a:ln w="9525">
            <a:noFill/>
            <a:miter lim="800000"/>
            <a:headEnd/>
            <a:tailEnd/>
          </a:ln>
          <a:effectLst/>
        </p:spPr>
        <p:txBody>
          <a:bodyPr vert="horz" wrap="square" lIns="92656" tIns="46328" rIns="92656" bIns="46328" numCol="1" anchor="t" anchorCtr="0" compatLnSpc="1">
            <a:prstTxWarp prst="textNoShape">
              <a:avLst/>
            </a:prstTxWarp>
          </a:bodyPr>
          <a:lstStyle>
            <a:lvl1pPr algn="l" defTabSz="927100" fontAlgn="base">
              <a:defRPr sz="1200" b="0">
                <a:latin typeface="Times New Roman" pitchFamily="18" charset="0"/>
              </a:defRPr>
            </a:lvl1pPr>
          </a:lstStyle>
          <a:p>
            <a:pPr>
              <a:defRPr/>
            </a:pPr>
            <a:endParaRPr lang="en-US" altLang="zh-TW"/>
          </a:p>
        </p:txBody>
      </p:sp>
      <p:sp>
        <p:nvSpPr>
          <p:cNvPr id="29699" name="Rectangle 3"/>
          <p:cNvSpPr>
            <a:spLocks noGrp="1" noChangeArrowheads="1"/>
          </p:cNvSpPr>
          <p:nvPr>
            <p:ph type="dt" sz="quarter" idx="1"/>
          </p:nvPr>
        </p:nvSpPr>
        <p:spPr bwMode="auto">
          <a:xfrm>
            <a:off x="5799138" y="0"/>
            <a:ext cx="4435475" cy="393700"/>
          </a:xfrm>
          <a:prstGeom prst="rect">
            <a:avLst/>
          </a:prstGeom>
          <a:noFill/>
          <a:ln w="9525">
            <a:noFill/>
            <a:miter lim="800000"/>
            <a:headEnd/>
            <a:tailEnd/>
          </a:ln>
          <a:effectLst/>
        </p:spPr>
        <p:txBody>
          <a:bodyPr vert="horz" wrap="square" lIns="92656" tIns="46328" rIns="92656" bIns="46328" numCol="1" anchor="t" anchorCtr="0" compatLnSpc="1">
            <a:prstTxWarp prst="textNoShape">
              <a:avLst/>
            </a:prstTxWarp>
          </a:bodyPr>
          <a:lstStyle>
            <a:lvl1pPr algn="r" defTabSz="927100" fontAlgn="base">
              <a:defRPr sz="1200" b="0">
                <a:latin typeface="Times New Roman" pitchFamily="18" charset="0"/>
              </a:defRPr>
            </a:lvl1pPr>
          </a:lstStyle>
          <a:p>
            <a:pPr>
              <a:defRPr/>
            </a:pPr>
            <a:endParaRPr lang="en-US" altLang="zh-TW"/>
          </a:p>
        </p:txBody>
      </p:sp>
      <p:sp>
        <p:nvSpPr>
          <p:cNvPr id="29700" name="Rectangle 4"/>
          <p:cNvSpPr>
            <a:spLocks noGrp="1" noChangeArrowheads="1"/>
          </p:cNvSpPr>
          <p:nvPr>
            <p:ph type="ftr" sz="quarter" idx="2"/>
          </p:nvPr>
        </p:nvSpPr>
        <p:spPr bwMode="auto">
          <a:xfrm>
            <a:off x="0" y="6705600"/>
            <a:ext cx="4435475" cy="393700"/>
          </a:xfrm>
          <a:prstGeom prst="rect">
            <a:avLst/>
          </a:prstGeom>
          <a:noFill/>
          <a:ln w="9525">
            <a:noFill/>
            <a:miter lim="800000"/>
            <a:headEnd/>
            <a:tailEnd/>
          </a:ln>
          <a:effectLst/>
        </p:spPr>
        <p:txBody>
          <a:bodyPr vert="horz" wrap="square" lIns="92656" tIns="46328" rIns="92656" bIns="46328" numCol="1" anchor="b" anchorCtr="0" compatLnSpc="1">
            <a:prstTxWarp prst="textNoShape">
              <a:avLst/>
            </a:prstTxWarp>
          </a:bodyPr>
          <a:lstStyle>
            <a:lvl1pPr algn="l" defTabSz="927100" fontAlgn="base">
              <a:defRPr sz="1200" b="0">
                <a:latin typeface="Times New Roman" pitchFamily="18" charset="0"/>
              </a:defRPr>
            </a:lvl1pPr>
          </a:lstStyle>
          <a:p>
            <a:pPr>
              <a:defRPr/>
            </a:pPr>
            <a:endParaRPr lang="en-US" altLang="zh-TW"/>
          </a:p>
        </p:txBody>
      </p:sp>
      <p:sp>
        <p:nvSpPr>
          <p:cNvPr id="29701" name="Rectangle 5"/>
          <p:cNvSpPr>
            <a:spLocks noGrp="1" noChangeArrowheads="1"/>
          </p:cNvSpPr>
          <p:nvPr>
            <p:ph type="sldNum" sz="quarter" idx="3"/>
          </p:nvPr>
        </p:nvSpPr>
        <p:spPr bwMode="auto">
          <a:xfrm>
            <a:off x="5799138" y="6705600"/>
            <a:ext cx="4435475" cy="393700"/>
          </a:xfrm>
          <a:prstGeom prst="rect">
            <a:avLst/>
          </a:prstGeom>
          <a:noFill/>
          <a:ln w="9525">
            <a:noFill/>
            <a:miter lim="800000"/>
            <a:headEnd/>
            <a:tailEnd/>
          </a:ln>
          <a:effectLst/>
        </p:spPr>
        <p:txBody>
          <a:bodyPr vert="horz" wrap="square" lIns="92656" tIns="46328" rIns="92656" bIns="46328" numCol="1" anchor="b" anchorCtr="0" compatLnSpc="1">
            <a:prstTxWarp prst="textNoShape">
              <a:avLst/>
            </a:prstTxWarp>
          </a:bodyPr>
          <a:lstStyle>
            <a:lvl1pPr algn="r" defTabSz="927100" fontAlgn="base">
              <a:defRPr sz="1200" b="0">
                <a:latin typeface="Times New Roman" pitchFamily="18" charset="0"/>
              </a:defRPr>
            </a:lvl1pPr>
          </a:lstStyle>
          <a:p>
            <a:pPr>
              <a:defRPr/>
            </a:pPr>
            <a:fld id="{1D87D1A9-B65D-41F9-94A3-0B3FC488DDEE}"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442277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fontAlgn="ctr">
              <a:defRPr sz="1200" b="0">
                <a:latin typeface="Times New Roman" pitchFamily="18" charset="0"/>
              </a:defRPr>
            </a:lvl1pPr>
          </a:lstStyle>
          <a:p>
            <a:pPr>
              <a:defRPr/>
            </a:pPr>
            <a:endParaRPr lang="en-US" altLang="zh-TW"/>
          </a:p>
        </p:txBody>
      </p:sp>
      <p:sp>
        <p:nvSpPr>
          <p:cNvPr id="149507" name="Rectangle 3"/>
          <p:cNvSpPr>
            <a:spLocks noGrp="1" noChangeArrowheads="1"/>
          </p:cNvSpPr>
          <p:nvPr>
            <p:ph type="dt" idx="1"/>
          </p:nvPr>
        </p:nvSpPr>
        <p:spPr bwMode="auto">
          <a:xfrm>
            <a:off x="5811838" y="0"/>
            <a:ext cx="4422775"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ctr">
              <a:defRPr sz="1200" b="0">
                <a:latin typeface="Times New Roman" pitchFamily="18" charset="0"/>
              </a:defRPr>
            </a:lvl1pPr>
          </a:lstStyle>
          <a:p>
            <a:pPr>
              <a:defRPr/>
            </a:pPr>
            <a:endParaRPr lang="en-US" altLang="zh-TW"/>
          </a:p>
        </p:txBody>
      </p:sp>
      <p:sp>
        <p:nvSpPr>
          <p:cNvPr id="33796" name="Rectangle 4"/>
          <p:cNvSpPr>
            <a:spLocks noGrp="1" noRot="1" noChangeAspect="1" noChangeArrowheads="1" noTextEdit="1"/>
          </p:cNvSpPr>
          <p:nvPr>
            <p:ph type="sldImg" idx="2"/>
          </p:nvPr>
        </p:nvSpPr>
        <p:spPr bwMode="auto">
          <a:xfrm>
            <a:off x="3192463" y="533400"/>
            <a:ext cx="3849687" cy="2665413"/>
          </a:xfrm>
          <a:prstGeom prst="rect">
            <a:avLst/>
          </a:prstGeom>
          <a:noFill/>
          <a:ln w="9525">
            <a:solidFill>
              <a:srgbClr val="000000"/>
            </a:solidFill>
            <a:miter lim="800000"/>
            <a:headEnd/>
            <a:tailEnd/>
          </a:ln>
        </p:spPr>
      </p:sp>
      <p:sp>
        <p:nvSpPr>
          <p:cNvPr id="149509" name="Rectangle 5"/>
          <p:cNvSpPr>
            <a:spLocks noGrp="1" noChangeArrowheads="1"/>
          </p:cNvSpPr>
          <p:nvPr>
            <p:ph type="body" sz="quarter" idx="3"/>
          </p:nvPr>
        </p:nvSpPr>
        <p:spPr bwMode="auto">
          <a:xfrm>
            <a:off x="1387475" y="3351213"/>
            <a:ext cx="7459663" cy="3198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149510" name="Rectangle 6"/>
          <p:cNvSpPr>
            <a:spLocks noGrp="1" noChangeArrowheads="1"/>
          </p:cNvSpPr>
          <p:nvPr>
            <p:ph type="ftr" sz="quarter" idx="4"/>
          </p:nvPr>
        </p:nvSpPr>
        <p:spPr bwMode="auto">
          <a:xfrm>
            <a:off x="0" y="6778625"/>
            <a:ext cx="4422775"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fontAlgn="ctr">
              <a:defRPr sz="1200" b="0">
                <a:latin typeface="Times New Roman" pitchFamily="18" charset="0"/>
              </a:defRPr>
            </a:lvl1pPr>
          </a:lstStyle>
          <a:p>
            <a:pPr>
              <a:defRPr/>
            </a:pPr>
            <a:endParaRPr lang="en-US" altLang="zh-TW"/>
          </a:p>
        </p:txBody>
      </p:sp>
      <p:sp>
        <p:nvSpPr>
          <p:cNvPr id="149511" name="Rectangle 7"/>
          <p:cNvSpPr>
            <a:spLocks noGrp="1" noChangeArrowheads="1"/>
          </p:cNvSpPr>
          <p:nvPr>
            <p:ph type="sldNum" sz="quarter" idx="5"/>
          </p:nvPr>
        </p:nvSpPr>
        <p:spPr bwMode="auto">
          <a:xfrm>
            <a:off x="5811838" y="6778625"/>
            <a:ext cx="4422775"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ctr">
              <a:defRPr sz="1200" b="0">
                <a:latin typeface="Times New Roman" pitchFamily="18" charset="0"/>
              </a:defRPr>
            </a:lvl1pPr>
          </a:lstStyle>
          <a:p>
            <a:pPr>
              <a:defRPr/>
            </a:pPr>
            <a:fld id="{16D148C8-E3F5-44B9-9C0D-8819EE1F5902}"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a:lstStyle/>
          <a:p>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a:lstStyle/>
          <a:p>
            <a:fld id="{C111C206-28E7-439C-BB9C-A8E9D86800B2}" type="slidenum">
              <a:rPr lang="zh-CN" altLang="en-US" smtClean="0"/>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ln/>
        </p:spPr>
      </p:sp>
      <p:sp>
        <p:nvSpPr>
          <p:cNvPr id="44035" name="备注占位符 2"/>
          <p:cNvSpPr>
            <a:spLocks noGrp="1"/>
          </p:cNvSpPr>
          <p:nvPr>
            <p:ph type="body" idx="1"/>
          </p:nvPr>
        </p:nvSpPr>
        <p:spPr>
          <a:noFill/>
          <a:ln/>
        </p:spPr>
        <p:txBody>
          <a:bodyPr/>
          <a:lstStyle/>
          <a:p>
            <a:pPr eaLnBrk="1" hangingPunct="1"/>
            <a:endParaRPr lang="zh-CN" altLang="en-US" dirty="0" smtClean="0"/>
          </a:p>
        </p:txBody>
      </p:sp>
      <p:sp>
        <p:nvSpPr>
          <p:cNvPr id="44036" name="灯片编号占位符 3"/>
          <p:cNvSpPr>
            <a:spLocks noGrp="1"/>
          </p:cNvSpPr>
          <p:nvPr>
            <p:ph type="sldNum" sz="quarter" idx="5"/>
          </p:nvPr>
        </p:nvSpPr>
        <p:spPr>
          <a:noFill/>
        </p:spPr>
        <p:txBody>
          <a:bodyPr/>
          <a:lstStyle/>
          <a:p>
            <a:fld id="{75593095-D454-4A5E-B325-91BFB1E2E8F7}" type="slidenum">
              <a:rPr lang="en-US" altLang="zh-TW" smtClean="0"/>
              <a:pPr/>
              <a:t>11</a:t>
            </a:fld>
            <a:endParaRPr lang="en-US"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p:spPr>
      </p:sp>
      <p:sp>
        <p:nvSpPr>
          <p:cNvPr id="45059" name="备注占位符 2"/>
          <p:cNvSpPr>
            <a:spLocks noGrp="1"/>
          </p:cNvSpPr>
          <p:nvPr>
            <p:ph type="body" idx="1"/>
          </p:nvPr>
        </p:nvSpPr>
        <p:spPr>
          <a:noFill/>
          <a:ln/>
        </p:spPr>
        <p:txBody>
          <a:bodyPr/>
          <a:lstStyle/>
          <a:p>
            <a:pPr eaLnBrk="1" hangingPunct="1"/>
            <a:endParaRPr lang="zh-CN" altLang="en-US" dirty="0" smtClean="0"/>
          </a:p>
        </p:txBody>
      </p:sp>
      <p:sp>
        <p:nvSpPr>
          <p:cNvPr id="45060" name="灯片编号占位符 3"/>
          <p:cNvSpPr>
            <a:spLocks noGrp="1"/>
          </p:cNvSpPr>
          <p:nvPr>
            <p:ph type="sldNum" sz="quarter" idx="5"/>
          </p:nvPr>
        </p:nvSpPr>
        <p:spPr>
          <a:noFill/>
        </p:spPr>
        <p:txBody>
          <a:bodyPr/>
          <a:lstStyle/>
          <a:p>
            <a:fld id="{2A707AFC-10D5-4E8F-8D07-D7EACF54B52F}" type="slidenum">
              <a:rPr lang="en-US" altLang="zh-TW" smtClean="0"/>
              <a:pPr/>
              <a:t>12</a:t>
            </a:fld>
            <a:endParaRPr lang="en-US" altLang="zh-TW"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p:spPr>
      </p:sp>
      <p:sp>
        <p:nvSpPr>
          <p:cNvPr id="35843" name="备注占位符 2"/>
          <p:cNvSpPr>
            <a:spLocks noGrp="1"/>
          </p:cNvSpPr>
          <p:nvPr>
            <p:ph type="body" idx="1"/>
          </p:nvPr>
        </p:nvSpPr>
        <p:spPr>
          <a:noFill/>
          <a:ln/>
        </p:spPr>
        <p:txBody>
          <a:bodyPr/>
          <a:lstStyle/>
          <a:p>
            <a:pPr eaLnBrk="1" hangingPunct="1"/>
            <a:endParaRPr lang="zh-CN" altLang="en-US" dirty="0" smtClean="0"/>
          </a:p>
        </p:txBody>
      </p:sp>
      <p:sp>
        <p:nvSpPr>
          <p:cNvPr id="35844" name="灯片编号占位符 3"/>
          <p:cNvSpPr>
            <a:spLocks noGrp="1"/>
          </p:cNvSpPr>
          <p:nvPr>
            <p:ph type="sldNum" sz="quarter" idx="5"/>
          </p:nvPr>
        </p:nvSpPr>
        <p:spPr>
          <a:noFill/>
        </p:spPr>
        <p:txBody>
          <a:bodyPr/>
          <a:lstStyle/>
          <a:p>
            <a:fld id="{8A6DD3E8-137F-4CFD-97A9-1CFAB8D54D33}" type="slidenum">
              <a:rPr lang="en-US" altLang="zh-TW" smtClean="0"/>
              <a:pPr/>
              <a:t>13</a:t>
            </a:fld>
            <a:endParaRPr lang="en-US"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noFill/>
          <a:ln/>
        </p:spPr>
        <p:txBody>
          <a:bodyPr/>
          <a:lstStyle/>
          <a:p>
            <a:pPr eaLnBrk="1" hangingPunct="1"/>
            <a:endParaRPr lang="zh-CN" altLang="en-US" dirty="0" smtClean="0"/>
          </a:p>
        </p:txBody>
      </p:sp>
      <p:sp>
        <p:nvSpPr>
          <p:cNvPr id="46084" name="灯片编号占位符 3"/>
          <p:cNvSpPr>
            <a:spLocks noGrp="1"/>
          </p:cNvSpPr>
          <p:nvPr>
            <p:ph type="sldNum" sz="quarter" idx="5"/>
          </p:nvPr>
        </p:nvSpPr>
        <p:spPr>
          <a:noFill/>
        </p:spPr>
        <p:txBody>
          <a:bodyPr/>
          <a:lstStyle/>
          <a:p>
            <a:fld id="{8BA635BA-7202-4FA9-8C6D-57C10DE30206}" type="slidenum">
              <a:rPr lang="en-US" altLang="zh-TW" smtClean="0"/>
              <a:pPr/>
              <a:t>14</a:t>
            </a:fld>
            <a:endParaRPr lang="en-US"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p:spPr>
      </p:sp>
      <p:sp>
        <p:nvSpPr>
          <p:cNvPr id="48131" name="备注占位符 2"/>
          <p:cNvSpPr>
            <a:spLocks noGrp="1"/>
          </p:cNvSpPr>
          <p:nvPr>
            <p:ph type="body" idx="1"/>
          </p:nvPr>
        </p:nvSpPr>
        <p:spPr>
          <a:noFill/>
          <a:ln/>
        </p:spPr>
        <p:txBody>
          <a:bodyPr/>
          <a:lstStyle/>
          <a:p>
            <a:pPr eaLnBrk="1" hangingPunct="1"/>
            <a:endParaRPr lang="zh-CN" altLang="en-US" dirty="0" smtClean="0"/>
          </a:p>
        </p:txBody>
      </p:sp>
      <p:sp>
        <p:nvSpPr>
          <p:cNvPr id="48132" name="灯片编号占位符 3"/>
          <p:cNvSpPr>
            <a:spLocks noGrp="1"/>
          </p:cNvSpPr>
          <p:nvPr>
            <p:ph type="sldNum" sz="quarter" idx="5"/>
          </p:nvPr>
        </p:nvSpPr>
        <p:spPr>
          <a:noFill/>
        </p:spPr>
        <p:txBody>
          <a:bodyPr/>
          <a:lstStyle/>
          <a:p>
            <a:fld id="{7A44B88C-DDEE-4ADD-8C46-478D14287E46}" type="slidenum">
              <a:rPr lang="en-US" altLang="zh-TW" smtClean="0"/>
              <a:pPr/>
              <a:t>15</a:t>
            </a:fld>
            <a:endParaRPr lang="en-US" altLang="zh-TW"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p:spPr>
      </p:sp>
      <p:sp>
        <p:nvSpPr>
          <p:cNvPr id="49155" name="备注占位符 2"/>
          <p:cNvSpPr>
            <a:spLocks noGrp="1"/>
          </p:cNvSpPr>
          <p:nvPr>
            <p:ph type="body" idx="1"/>
          </p:nvPr>
        </p:nvSpPr>
        <p:spPr>
          <a:noFill/>
          <a:ln/>
        </p:spPr>
        <p:txBody>
          <a:bodyPr/>
          <a:lstStyle/>
          <a:p>
            <a:pPr eaLnBrk="1" hangingPunct="1"/>
            <a:endParaRPr lang="zh-CN" altLang="en-US" dirty="0" smtClean="0"/>
          </a:p>
        </p:txBody>
      </p:sp>
      <p:sp>
        <p:nvSpPr>
          <p:cNvPr id="49156" name="灯片编号占位符 3"/>
          <p:cNvSpPr>
            <a:spLocks noGrp="1"/>
          </p:cNvSpPr>
          <p:nvPr>
            <p:ph type="sldNum" sz="quarter" idx="5"/>
          </p:nvPr>
        </p:nvSpPr>
        <p:spPr>
          <a:noFill/>
        </p:spPr>
        <p:txBody>
          <a:bodyPr/>
          <a:lstStyle/>
          <a:p>
            <a:fld id="{5AFCAC4D-16C8-442F-BB00-FE181A76C483}" type="slidenum">
              <a:rPr lang="en-US" altLang="zh-TW" smtClean="0"/>
              <a:pPr/>
              <a:t>16</a:t>
            </a:fld>
            <a:endParaRPr lang="en-US" altLang="zh-TW"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p:spPr>
      </p:sp>
      <p:sp>
        <p:nvSpPr>
          <p:cNvPr id="50179" name="备注占位符 2"/>
          <p:cNvSpPr>
            <a:spLocks noGrp="1"/>
          </p:cNvSpPr>
          <p:nvPr>
            <p:ph type="body" idx="1"/>
          </p:nvPr>
        </p:nvSpPr>
        <p:spPr>
          <a:noFill/>
          <a:ln/>
        </p:spPr>
        <p:txBody>
          <a:bodyPr/>
          <a:lstStyle/>
          <a:p>
            <a:pPr eaLnBrk="1" hangingPunct="1"/>
            <a:endParaRPr lang="zh-CN" altLang="en-US" dirty="0" smtClean="0"/>
          </a:p>
        </p:txBody>
      </p:sp>
      <p:sp>
        <p:nvSpPr>
          <p:cNvPr id="50180" name="灯片编号占位符 3"/>
          <p:cNvSpPr>
            <a:spLocks noGrp="1"/>
          </p:cNvSpPr>
          <p:nvPr>
            <p:ph type="sldNum" sz="quarter" idx="5"/>
          </p:nvPr>
        </p:nvSpPr>
        <p:spPr>
          <a:noFill/>
        </p:spPr>
        <p:txBody>
          <a:bodyPr/>
          <a:lstStyle/>
          <a:p>
            <a:fld id="{0741F8C1-616C-435E-BB1B-93AD6370451B}" type="slidenum">
              <a:rPr lang="en-US" altLang="zh-TW" smtClean="0"/>
              <a:pPr/>
              <a:t>17</a:t>
            </a:fld>
            <a:endParaRPr lang="en-US" altLang="zh-TW"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p:spPr>
      </p:sp>
      <p:sp>
        <p:nvSpPr>
          <p:cNvPr id="51203" name="备注占位符 2"/>
          <p:cNvSpPr>
            <a:spLocks noGrp="1"/>
          </p:cNvSpPr>
          <p:nvPr>
            <p:ph type="body" idx="1"/>
          </p:nvPr>
        </p:nvSpPr>
        <p:spPr>
          <a:noFill/>
          <a:ln/>
        </p:spPr>
        <p:txBody>
          <a:bodyPr/>
          <a:lstStyle/>
          <a:p>
            <a:pPr eaLnBrk="1" hangingPunct="1"/>
            <a:endParaRPr lang="zh-CN" altLang="en-US" dirty="0" smtClean="0"/>
          </a:p>
        </p:txBody>
      </p:sp>
      <p:sp>
        <p:nvSpPr>
          <p:cNvPr id="51204" name="灯片编号占位符 3"/>
          <p:cNvSpPr>
            <a:spLocks noGrp="1"/>
          </p:cNvSpPr>
          <p:nvPr>
            <p:ph type="sldNum" sz="quarter" idx="5"/>
          </p:nvPr>
        </p:nvSpPr>
        <p:spPr>
          <a:noFill/>
        </p:spPr>
        <p:txBody>
          <a:bodyPr/>
          <a:lstStyle/>
          <a:p>
            <a:fld id="{1854FB2F-1755-4FE5-B5E8-37251CED4193}" type="slidenum">
              <a:rPr lang="en-US" altLang="zh-TW" smtClean="0"/>
              <a:pPr/>
              <a:t>18</a:t>
            </a:fld>
            <a:endParaRPr lang="en-US"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p:spPr>
      </p:sp>
      <p:sp>
        <p:nvSpPr>
          <p:cNvPr id="52227" name="备注占位符 2"/>
          <p:cNvSpPr>
            <a:spLocks noGrp="1"/>
          </p:cNvSpPr>
          <p:nvPr>
            <p:ph type="body" idx="1"/>
          </p:nvPr>
        </p:nvSpPr>
        <p:spPr>
          <a:noFill/>
          <a:ln/>
        </p:spPr>
        <p:txBody>
          <a:bodyPr/>
          <a:lstStyle/>
          <a:p>
            <a:pPr eaLnBrk="1" hangingPunct="1"/>
            <a:endParaRPr lang="zh-CN" altLang="en-US" dirty="0" smtClean="0"/>
          </a:p>
        </p:txBody>
      </p:sp>
      <p:sp>
        <p:nvSpPr>
          <p:cNvPr id="52228" name="灯片编号占位符 3"/>
          <p:cNvSpPr>
            <a:spLocks noGrp="1"/>
          </p:cNvSpPr>
          <p:nvPr>
            <p:ph type="sldNum" sz="quarter" idx="5"/>
          </p:nvPr>
        </p:nvSpPr>
        <p:spPr>
          <a:noFill/>
        </p:spPr>
        <p:txBody>
          <a:bodyPr/>
          <a:lstStyle/>
          <a:p>
            <a:fld id="{9BF8F9CB-AF85-4D9E-9796-7D418D0C36CE}" type="slidenum">
              <a:rPr lang="en-US" altLang="zh-TW" smtClean="0"/>
              <a:pPr/>
              <a:t>19</a:t>
            </a:fld>
            <a:endParaRPr lang="en-US" altLang="zh-TW"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p:spPr>
        <p:txBody>
          <a:bodyPr/>
          <a:lstStyle/>
          <a:p>
            <a:pPr eaLnBrk="1" hangingPunct="1"/>
            <a:endParaRPr lang="zh-CN" altLang="en-US" dirty="0" smtClean="0"/>
          </a:p>
        </p:txBody>
      </p:sp>
      <p:sp>
        <p:nvSpPr>
          <p:cNvPr id="55300" name="灯片编号占位符 3"/>
          <p:cNvSpPr>
            <a:spLocks noGrp="1"/>
          </p:cNvSpPr>
          <p:nvPr>
            <p:ph type="sldNum" sz="quarter" idx="5"/>
          </p:nvPr>
        </p:nvSpPr>
        <p:spPr>
          <a:noFill/>
        </p:spPr>
        <p:txBody>
          <a:bodyPr/>
          <a:lstStyle/>
          <a:p>
            <a:fld id="{029FAC9E-2D54-405B-BC82-3EA3E2D6E453}" type="slidenum">
              <a:rPr lang="en-US" altLang="zh-TW" smtClean="0"/>
              <a:pPr/>
              <a:t>21</a:t>
            </a:fld>
            <a:endParaRPr lang="en-US"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p:spPr>
      </p:sp>
      <p:sp>
        <p:nvSpPr>
          <p:cNvPr id="3" name="备注占位符 2"/>
          <p:cNvSpPr>
            <a:spLocks noGrp="1"/>
          </p:cNvSpPr>
          <p:nvPr>
            <p:ph type="body" idx="1"/>
          </p:nvPr>
        </p:nvSpPr>
        <p:spPr/>
        <p:txBody>
          <a:bodyPr>
            <a:normAutofit lnSpcReduction="10000"/>
          </a:bodyPr>
          <a:lstStyle/>
          <a:p>
            <a:pPr eaLnBrk="1" hangingPunct="1">
              <a:defRPr/>
            </a:pPr>
            <a:endParaRPr lang="zh-CN" altLang="en-US" dirty="0"/>
          </a:p>
        </p:txBody>
      </p:sp>
      <p:sp>
        <p:nvSpPr>
          <p:cNvPr id="34820" name="灯片编号占位符 3"/>
          <p:cNvSpPr>
            <a:spLocks noGrp="1"/>
          </p:cNvSpPr>
          <p:nvPr>
            <p:ph type="sldNum" sz="quarter" idx="5"/>
          </p:nvPr>
        </p:nvSpPr>
        <p:spPr>
          <a:noFill/>
        </p:spPr>
        <p:txBody>
          <a:bodyPr/>
          <a:lstStyle/>
          <a:p>
            <a:fld id="{82FD7C9A-46A7-4A0C-BEB0-74EA697A3EC8}" type="slidenum">
              <a:rPr lang="en-US" altLang="zh-TW" smtClean="0"/>
              <a:pPr/>
              <a:t>3</a:t>
            </a:fld>
            <a:endParaRPr lang="en-US" altLang="zh-TW"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noFill/>
          <a:ln/>
        </p:spPr>
        <p:txBody>
          <a:bodyPr/>
          <a:lstStyle/>
          <a:p>
            <a:pPr eaLnBrk="1" hangingPunct="1"/>
            <a:endParaRPr lang="zh-CN" altLang="en-US" dirty="0" smtClean="0"/>
          </a:p>
        </p:txBody>
      </p:sp>
      <p:sp>
        <p:nvSpPr>
          <p:cNvPr id="54276" name="灯片编号占位符 3"/>
          <p:cNvSpPr>
            <a:spLocks noGrp="1"/>
          </p:cNvSpPr>
          <p:nvPr>
            <p:ph type="sldNum" sz="quarter" idx="5"/>
          </p:nvPr>
        </p:nvSpPr>
        <p:spPr>
          <a:noFill/>
        </p:spPr>
        <p:txBody>
          <a:bodyPr/>
          <a:lstStyle/>
          <a:p>
            <a:fld id="{433C6821-077B-4A23-BEA0-EEE01C7F820C}" type="slidenum">
              <a:rPr lang="en-US" altLang="zh-TW" smtClean="0"/>
              <a:pPr/>
              <a:t>22</a:t>
            </a:fld>
            <a:endParaRPr lang="en-US" altLang="zh-TW"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a:noFill/>
          <a:ln/>
        </p:spPr>
        <p:txBody>
          <a:bodyPr/>
          <a:lstStyle/>
          <a:p>
            <a:pPr eaLnBrk="1" hangingPunct="1"/>
            <a:endParaRPr lang="en-US" altLang="zh-CN" dirty="0" smtClean="0"/>
          </a:p>
        </p:txBody>
      </p:sp>
      <p:sp>
        <p:nvSpPr>
          <p:cNvPr id="58372" name="灯片编号占位符 3"/>
          <p:cNvSpPr>
            <a:spLocks noGrp="1"/>
          </p:cNvSpPr>
          <p:nvPr>
            <p:ph type="sldNum" sz="quarter" idx="5"/>
          </p:nvPr>
        </p:nvSpPr>
        <p:spPr>
          <a:noFill/>
        </p:spPr>
        <p:txBody>
          <a:bodyPr/>
          <a:lstStyle/>
          <a:p>
            <a:fld id="{F262E918-774E-43F8-B015-7DF739921131}" type="slidenum">
              <a:rPr lang="en-US" altLang="zh-TW" smtClean="0"/>
              <a:pPr/>
              <a:t>23</a:t>
            </a:fld>
            <a:endParaRPr lang="en-US" altLang="zh-TW"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ln/>
        </p:spPr>
      </p:sp>
      <p:sp>
        <p:nvSpPr>
          <p:cNvPr id="59395" name="备注占位符 2"/>
          <p:cNvSpPr>
            <a:spLocks noGrp="1"/>
          </p:cNvSpPr>
          <p:nvPr>
            <p:ph type="body" idx="1"/>
          </p:nvPr>
        </p:nvSpPr>
        <p:spPr>
          <a:noFill/>
          <a:ln/>
        </p:spPr>
        <p:txBody>
          <a:bodyPr/>
          <a:lstStyle/>
          <a:p>
            <a:pPr eaLnBrk="1" hangingPunct="1"/>
            <a:endParaRPr lang="zh-CN" altLang="en-US" smtClean="0"/>
          </a:p>
        </p:txBody>
      </p:sp>
      <p:sp>
        <p:nvSpPr>
          <p:cNvPr id="59396" name="灯片编号占位符 3"/>
          <p:cNvSpPr>
            <a:spLocks noGrp="1"/>
          </p:cNvSpPr>
          <p:nvPr>
            <p:ph type="sldNum" sz="quarter" idx="5"/>
          </p:nvPr>
        </p:nvSpPr>
        <p:spPr>
          <a:noFill/>
        </p:spPr>
        <p:txBody>
          <a:bodyPr/>
          <a:lstStyle/>
          <a:p>
            <a:fld id="{AA811B4A-12D1-44DD-811B-6BEB6405DA67}" type="slidenum">
              <a:rPr lang="en-US" altLang="zh-TW" smtClean="0"/>
              <a:pPr/>
              <a:t>24</a:t>
            </a:fld>
            <a:endParaRPr lang="en-US" altLang="zh-TW"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p:spPr>
        <p:txBody>
          <a:bodyPr/>
          <a:lstStyle/>
          <a:p>
            <a:pPr eaLnBrk="1" hangingPunct="1"/>
            <a:endParaRPr lang="zh-CN" altLang="en-US" dirty="0" smtClean="0"/>
          </a:p>
        </p:txBody>
      </p:sp>
      <p:sp>
        <p:nvSpPr>
          <p:cNvPr id="60420" name="灯片编号占位符 3"/>
          <p:cNvSpPr>
            <a:spLocks noGrp="1"/>
          </p:cNvSpPr>
          <p:nvPr>
            <p:ph type="sldNum" sz="quarter" idx="5"/>
          </p:nvPr>
        </p:nvSpPr>
        <p:spPr>
          <a:noFill/>
        </p:spPr>
        <p:txBody>
          <a:bodyPr/>
          <a:lstStyle/>
          <a:p>
            <a:fld id="{D8BA0C3D-D325-4FF0-8651-FC4E0BCC54FD}" type="slidenum">
              <a:rPr lang="en-US" altLang="zh-TW" smtClean="0"/>
              <a:pPr/>
              <a:t>26</a:t>
            </a:fld>
            <a:endParaRPr lang="en-US" altLang="zh-TW"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p:spPr>
        <p:txBody>
          <a:bodyPr/>
          <a:lstStyle/>
          <a:p>
            <a:pPr eaLnBrk="1" hangingPunct="1"/>
            <a:endParaRPr lang="zh-CN" altLang="en-US" smtClean="0"/>
          </a:p>
        </p:txBody>
      </p:sp>
      <p:sp>
        <p:nvSpPr>
          <p:cNvPr id="61444" name="灯片编号占位符 3"/>
          <p:cNvSpPr>
            <a:spLocks noGrp="1"/>
          </p:cNvSpPr>
          <p:nvPr>
            <p:ph type="sldNum" sz="quarter" idx="5"/>
          </p:nvPr>
        </p:nvSpPr>
        <p:spPr>
          <a:noFill/>
        </p:spPr>
        <p:txBody>
          <a:bodyPr/>
          <a:lstStyle/>
          <a:p>
            <a:fld id="{A6F9ACA4-2FA5-4290-9521-59F3BD555EAF}" type="slidenum">
              <a:rPr lang="en-US" altLang="zh-TW" smtClean="0"/>
              <a:pPr/>
              <a:t>29</a:t>
            </a:fld>
            <a:endParaRPr lang="en-US" altLang="zh-TW"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a:lstStyle/>
          <a:p>
            <a:endParaRPr lang="zh-CN" altLang="en-US" smtClean="0"/>
          </a:p>
        </p:txBody>
      </p:sp>
      <p:sp>
        <p:nvSpPr>
          <p:cNvPr id="44036" name="灯片编号占位符 3"/>
          <p:cNvSpPr>
            <a:spLocks noGrp="1"/>
          </p:cNvSpPr>
          <p:nvPr>
            <p:ph type="sldNum" sz="quarter" idx="5"/>
          </p:nvPr>
        </p:nvSpPr>
        <p:spPr bwMode="auto">
          <a:noFill/>
          <a:ln>
            <a:miter lim="800000"/>
            <a:headEnd/>
            <a:tailEnd/>
          </a:ln>
        </p:spPr>
        <p:txBody>
          <a:bodyPr/>
          <a:lstStyle/>
          <a:p>
            <a:fld id="{4A84506D-CC06-4660-9E20-E43257AAF38F}" type="slidenum">
              <a:rPr lang="zh-CN" altLang="en-US" smtClean="0"/>
              <a:pPr/>
              <a:t>30</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p:spPr>
      </p:sp>
      <p:sp>
        <p:nvSpPr>
          <p:cNvPr id="36867" name="备注占位符 2"/>
          <p:cNvSpPr>
            <a:spLocks noGrp="1"/>
          </p:cNvSpPr>
          <p:nvPr>
            <p:ph type="body" idx="1"/>
          </p:nvPr>
        </p:nvSpPr>
        <p:spPr>
          <a:noFill/>
          <a:ln/>
        </p:spPr>
        <p:txBody>
          <a:bodyPr/>
          <a:lstStyle/>
          <a:p>
            <a:pPr eaLnBrk="1" hangingPunct="1"/>
            <a:endParaRPr lang="zh-CN" altLang="en-US" dirty="0" smtClean="0"/>
          </a:p>
        </p:txBody>
      </p:sp>
      <p:sp>
        <p:nvSpPr>
          <p:cNvPr id="36868" name="灯片编号占位符 3"/>
          <p:cNvSpPr>
            <a:spLocks noGrp="1"/>
          </p:cNvSpPr>
          <p:nvPr>
            <p:ph type="sldNum" sz="quarter" idx="5"/>
          </p:nvPr>
        </p:nvSpPr>
        <p:spPr>
          <a:noFill/>
        </p:spPr>
        <p:txBody>
          <a:bodyPr/>
          <a:lstStyle/>
          <a:p>
            <a:fld id="{2785D8F2-389E-4A35-9E4E-B4F95B9F4BA8}" type="slidenum">
              <a:rPr lang="en-US" altLang="zh-TW" smtClean="0"/>
              <a:pPr/>
              <a:t>4</a:t>
            </a:fld>
            <a:endParaRPr lang="en-US"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p:spPr>
      </p:sp>
      <p:sp>
        <p:nvSpPr>
          <p:cNvPr id="37891" name="备注占位符 2"/>
          <p:cNvSpPr>
            <a:spLocks noGrp="1"/>
          </p:cNvSpPr>
          <p:nvPr>
            <p:ph type="body" idx="1"/>
          </p:nvPr>
        </p:nvSpPr>
        <p:spPr>
          <a:noFill/>
          <a:ln/>
        </p:spPr>
        <p:txBody>
          <a:bodyPr/>
          <a:lstStyle/>
          <a:p>
            <a:pPr eaLnBrk="1" hangingPunct="1"/>
            <a:endParaRPr lang="zh-CN" altLang="en-US" dirty="0" smtClean="0"/>
          </a:p>
        </p:txBody>
      </p:sp>
      <p:sp>
        <p:nvSpPr>
          <p:cNvPr id="37892" name="灯片编号占位符 3"/>
          <p:cNvSpPr>
            <a:spLocks noGrp="1"/>
          </p:cNvSpPr>
          <p:nvPr>
            <p:ph type="sldNum" sz="quarter" idx="5"/>
          </p:nvPr>
        </p:nvSpPr>
        <p:spPr>
          <a:noFill/>
        </p:spPr>
        <p:txBody>
          <a:bodyPr/>
          <a:lstStyle/>
          <a:p>
            <a:fld id="{1921A14F-1BB9-412B-BE39-EB1B911BD096}" type="slidenum">
              <a:rPr lang="en-US" altLang="zh-TW" smtClean="0"/>
              <a:pPr/>
              <a:t>5</a:t>
            </a:fld>
            <a:endParaRPr lang="en-US" altLang="zh-TW"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p:spPr>
      </p:sp>
      <p:sp>
        <p:nvSpPr>
          <p:cNvPr id="38915" name="备注占位符 2"/>
          <p:cNvSpPr>
            <a:spLocks noGrp="1"/>
          </p:cNvSpPr>
          <p:nvPr>
            <p:ph type="body" idx="1"/>
          </p:nvPr>
        </p:nvSpPr>
        <p:spPr>
          <a:noFill/>
          <a:ln/>
        </p:spPr>
        <p:txBody>
          <a:bodyPr/>
          <a:lstStyle/>
          <a:p>
            <a:pPr eaLnBrk="1" hangingPunct="1"/>
            <a:endParaRPr lang="zh-CN" altLang="en-US" dirty="0" smtClean="0"/>
          </a:p>
        </p:txBody>
      </p:sp>
      <p:sp>
        <p:nvSpPr>
          <p:cNvPr id="38916" name="灯片编号占位符 3"/>
          <p:cNvSpPr>
            <a:spLocks noGrp="1"/>
          </p:cNvSpPr>
          <p:nvPr>
            <p:ph type="sldNum" sz="quarter" idx="5"/>
          </p:nvPr>
        </p:nvSpPr>
        <p:spPr>
          <a:noFill/>
        </p:spPr>
        <p:txBody>
          <a:bodyPr/>
          <a:lstStyle/>
          <a:p>
            <a:fld id="{B84348F6-FCCF-49D7-AB5B-08D2EED7F04B}" type="slidenum">
              <a:rPr lang="en-US" altLang="zh-TW" smtClean="0"/>
              <a:pPr/>
              <a:t>6</a:t>
            </a:fld>
            <a:endParaRPr lang="en-US"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p:spPr>
      </p:sp>
      <p:sp>
        <p:nvSpPr>
          <p:cNvPr id="39939" name="备注占位符 2"/>
          <p:cNvSpPr>
            <a:spLocks noGrp="1"/>
          </p:cNvSpPr>
          <p:nvPr>
            <p:ph type="body" idx="1"/>
          </p:nvPr>
        </p:nvSpPr>
        <p:spPr>
          <a:noFill/>
          <a:ln/>
        </p:spPr>
        <p:txBody>
          <a:bodyPr/>
          <a:lstStyle/>
          <a:p>
            <a:pPr eaLnBrk="1" hangingPunct="1"/>
            <a:endParaRPr lang="zh-CN" altLang="en-US" dirty="0" smtClean="0"/>
          </a:p>
        </p:txBody>
      </p:sp>
      <p:sp>
        <p:nvSpPr>
          <p:cNvPr id="39940" name="灯片编号占位符 3"/>
          <p:cNvSpPr>
            <a:spLocks noGrp="1"/>
          </p:cNvSpPr>
          <p:nvPr>
            <p:ph type="sldNum" sz="quarter" idx="5"/>
          </p:nvPr>
        </p:nvSpPr>
        <p:spPr>
          <a:noFill/>
        </p:spPr>
        <p:txBody>
          <a:bodyPr/>
          <a:lstStyle/>
          <a:p>
            <a:fld id="{CF1E60C1-04F7-4A82-809A-D7FB5F689D68}" type="slidenum">
              <a:rPr lang="en-US" altLang="zh-TW" smtClean="0"/>
              <a:pPr/>
              <a:t>7</a:t>
            </a:fld>
            <a:endParaRPr lang="en-US"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p:spPr>
      </p:sp>
      <p:sp>
        <p:nvSpPr>
          <p:cNvPr id="40963" name="备注占位符 2"/>
          <p:cNvSpPr>
            <a:spLocks noGrp="1"/>
          </p:cNvSpPr>
          <p:nvPr>
            <p:ph type="body" idx="1"/>
          </p:nvPr>
        </p:nvSpPr>
        <p:spPr>
          <a:noFill/>
          <a:ln/>
        </p:spPr>
        <p:txBody>
          <a:bodyPr/>
          <a:lstStyle/>
          <a:p>
            <a:pPr eaLnBrk="1" hangingPunct="1"/>
            <a:endParaRPr lang="zh-CN" altLang="en-US" dirty="0" smtClean="0"/>
          </a:p>
        </p:txBody>
      </p:sp>
      <p:sp>
        <p:nvSpPr>
          <p:cNvPr id="40964" name="灯片编号占位符 3"/>
          <p:cNvSpPr>
            <a:spLocks noGrp="1"/>
          </p:cNvSpPr>
          <p:nvPr>
            <p:ph type="sldNum" sz="quarter" idx="5"/>
          </p:nvPr>
        </p:nvSpPr>
        <p:spPr>
          <a:noFill/>
        </p:spPr>
        <p:txBody>
          <a:bodyPr/>
          <a:lstStyle/>
          <a:p>
            <a:fld id="{A4AD9A6F-2836-43CF-B805-13200E038D37}" type="slidenum">
              <a:rPr lang="en-US" altLang="zh-TW" smtClean="0"/>
              <a:pPr/>
              <a:t>8</a:t>
            </a:fld>
            <a:endParaRPr lang="en-US"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noFill/>
          <a:ln/>
        </p:spPr>
        <p:txBody>
          <a:bodyPr/>
          <a:lstStyle/>
          <a:p>
            <a:pPr eaLnBrk="1" hangingPunct="1"/>
            <a:endParaRPr lang="zh-CN" altLang="en-US" dirty="0" smtClean="0"/>
          </a:p>
        </p:txBody>
      </p:sp>
      <p:sp>
        <p:nvSpPr>
          <p:cNvPr id="41988" name="灯片编号占位符 3"/>
          <p:cNvSpPr>
            <a:spLocks noGrp="1"/>
          </p:cNvSpPr>
          <p:nvPr>
            <p:ph type="sldNum" sz="quarter" idx="5"/>
          </p:nvPr>
        </p:nvSpPr>
        <p:spPr>
          <a:noFill/>
        </p:spPr>
        <p:txBody>
          <a:bodyPr/>
          <a:lstStyle/>
          <a:p>
            <a:fld id="{70920667-E70F-47C5-A76A-94E221679218}" type="slidenum">
              <a:rPr lang="en-US" altLang="zh-TW" smtClean="0"/>
              <a:pPr/>
              <a:t>9</a:t>
            </a:fld>
            <a:endParaRPr lang="en-US"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p:spPr>
      </p:sp>
      <p:sp>
        <p:nvSpPr>
          <p:cNvPr id="43011" name="备注占位符 2"/>
          <p:cNvSpPr>
            <a:spLocks noGrp="1"/>
          </p:cNvSpPr>
          <p:nvPr>
            <p:ph type="body" idx="1"/>
          </p:nvPr>
        </p:nvSpPr>
        <p:spPr>
          <a:noFill/>
          <a:ln/>
        </p:spPr>
        <p:txBody>
          <a:bodyPr/>
          <a:lstStyle/>
          <a:p>
            <a:endParaRPr lang="zh-CN" altLang="en-US" smtClean="0"/>
          </a:p>
        </p:txBody>
      </p:sp>
      <p:sp>
        <p:nvSpPr>
          <p:cNvPr id="43012" name="灯片编号占位符 3"/>
          <p:cNvSpPr>
            <a:spLocks noGrp="1"/>
          </p:cNvSpPr>
          <p:nvPr>
            <p:ph type="sldNum" sz="quarter" idx="5"/>
          </p:nvPr>
        </p:nvSpPr>
        <p:spPr>
          <a:noFill/>
        </p:spPr>
        <p:txBody>
          <a:bodyPr/>
          <a:lstStyle/>
          <a:p>
            <a:fld id="{D75A2619-4F7D-4523-BFA3-7BA090C3260E}" type="slidenum">
              <a:rPr lang="en-US" altLang="zh-TW" smtClean="0"/>
              <a:pPr/>
              <a:t>10</a:t>
            </a:fld>
            <a:endParaRPr lang="en-US"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6802" name="Picture 2"/>
          <p:cNvPicPr>
            <a:picLocks noChangeAspect="1" noChangeArrowheads="1"/>
          </p:cNvPicPr>
          <p:nvPr userDrawn="1"/>
        </p:nvPicPr>
        <p:blipFill>
          <a:blip r:embed="rId2"/>
          <a:srcRect/>
          <a:stretch>
            <a:fillRect/>
          </a:stretch>
        </p:blipFill>
        <p:spPr bwMode="auto">
          <a:xfrm>
            <a:off x="0" y="0"/>
            <a:ext cx="9906000" cy="771525"/>
          </a:xfrm>
          <a:prstGeom prst="rect">
            <a:avLst/>
          </a:prstGeom>
          <a:noFill/>
          <a:ln w="9525">
            <a:noFill/>
            <a:miter lim="800000"/>
            <a:headEnd/>
            <a:tailEnd/>
          </a:ln>
          <a:effectLst/>
        </p:spPr>
      </p:pic>
      <p:sp>
        <p:nvSpPr>
          <p:cNvPr id="5" name="标题 1"/>
          <p:cNvSpPr>
            <a:spLocks noGrp="1"/>
          </p:cNvSpPr>
          <p:nvPr>
            <p:ph type="ctrTitle"/>
          </p:nvPr>
        </p:nvSpPr>
        <p:spPr>
          <a:xfrm>
            <a:off x="2889250" y="0"/>
            <a:ext cx="7016750" cy="771525"/>
          </a:xfrm>
          <a:prstGeom prst="rect">
            <a:avLst/>
          </a:prstGeom>
        </p:spPr>
        <p:txBody>
          <a:bodyPr anchor="ctr"/>
          <a:lstStyle>
            <a:lvl1pPr algn="r">
              <a:defRPr sz="3600" b="1">
                <a:solidFill>
                  <a:srgbClr val="0070C0"/>
                </a:solidFill>
                <a:latin typeface="Arial Unicode MS" pitchFamily="34" charset="-122"/>
                <a:ea typeface="Arial Unicode MS" pitchFamily="34" charset="-122"/>
                <a:cs typeface="Arial Unicode MS" pitchFamily="34"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95300" y="274638"/>
            <a:ext cx="89154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ver Page">
    <p:spTree>
      <p:nvGrpSpPr>
        <p:cNvPr id="1" name=""/>
        <p:cNvGrpSpPr/>
        <p:nvPr/>
      </p:nvGrpSpPr>
      <p:grpSpPr>
        <a:xfrm>
          <a:off x="0" y="0"/>
          <a:ext cx="0" cy="0"/>
          <a:chOff x="0" y="0"/>
          <a:chExt cx="0" cy="0"/>
        </a:xfrm>
      </p:grpSpPr>
      <p:pic>
        <p:nvPicPr>
          <p:cNvPr id="4" name="圖片 2"/>
          <p:cNvPicPr>
            <a:picLocks noChangeAspect="1"/>
          </p:cNvPicPr>
          <p:nvPr userDrawn="1"/>
        </p:nvPicPr>
        <p:blipFill>
          <a:blip r:embed="rId2"/>
          <a:srcRect/>
          <a:stretch>
            <a:fillRect/>
          </a:stretch>
        </p:blipFill>
        <p:spPr bwMode="auto">
          <a:xfrm>
            <a:off x="0" y="0"/>
            <a:ext cx="9906000" cy="6858000"/>
          </a:xfrm>
          <a:prstGeom prst="rect">
            <a:avLst/>
          </a:prstGeom>
          <a:noFill/>
          <a:ln w="9525">
            <a:noFill/>
            <a:miter lim="800000"/>
            <a:headEnd/>
            <a:tailEnd/>
          </a:ln>
        </p:spPr>
      </p:pic>
      <p:sp>
        <p:nvSpPr>
          <p:cNvPr id="2" name="標題 1"/>
          <p:cNvSpPr>
            <a:spLocks noGrp="1"/>
          </p:cNvSpPr>
          <p:nvPr>
            <p:ph type="ctrTitle"/>
          </p:nvPr>
        </p:nvSpPr>
        <p:spPr>
          <a:xfrm>
            <a:off x="742950" y="404664"/>
            <a:ext cx="8420100" cy="1224136"/>
          </a:xfrm>
          <a:prstGeom prst="rect">
            <a:avLst/>
          </a:prstGeom>
        </p:spPr>
        <p:txBody>
          <a:bodyPr>
            <a:noAutofit/>
          </a:bodyPr>
          <a:lstStyle>
            <a:lvl1pPr algn="l">
              <a:defRPr sz="3600" baseline="0">
                <a:solidFill>
                  <a:srgbClr val="0087DC"/>
                </a:solidFill>
                <a:latin typeface="Arial" pitchFamily="34" charset="0"/>
                <a:cs typeface="Arial" pitchFamily="34" charset="0"/>
              </a:defRPr>
            </a:lvl1pPr>
          </a:lstStyle>
          <a:p>
            <a:r>
              <a:rPr lang="zh-TW" altLang="en-US" dirty="0" smtClean="0"/>
              <a:t>按一下以編輯母片標題樣式</a:t>
            </a:r>
            <a:endParaRPr lang="zh-TW" altLang="en-US" dirty="0"/>
          </a:p>
        </p:txBody>
      </p:sp>
      <p:sp>
        <p:nvSpPr>
          <p:cNvPr id="9" name="文字版面配置區 8"/>
          <p:cNvSpPr>
            <a:spLocks noGrp="1"/>
          </p:cNvSpPr>
          <p:nvPr>
            <p:ph type="body" sz="quarter" idx="10"/>
          </p:nvPr>
        </p:nvSpPr>
        <p:spPr>
          <a:xfrm>
            <a:off x="704527" y="2276872"/>
            <a:ext cx="8568952" cy="720080"/>
          </a:xfrm>
          <a:prstGeom prst="rect">
            <a:avLst/>
          </a:prstGeom>
        </p:spPr>
        <p:txBody>
          <a:bodyPr/>
          <a:lstStyle>
            <a:lvl1pPr marL="0" marR="0" indent="0" algn="l" defTabSz="914400" rtl="0" eaLnBrk="1" fontAlgn="base" latinLnBrk="0" hangingPunct="1">
              <a:lnSpc>
                <a:spcPct val="100000"/>
              </a:lnSpc>
              <a:spcBef>
                <a:spcPct val="20000"/>
              </a:spcBef>
              <a:spcAft>
                <a:spcPct val="0"/>
              </a:spcAft>
              <a:buClrTx/>
              <a:buSzTx/>
              <a:buFontTx/>
              <a:buNone/>
              <a:tabLst/>
              <a:defRPr sz="2000"/>
            </a:lvl1pPr>
          </a:lstStyle>
          <a:p>
            <a:pPr lvl="0"/>
            <a:r>
              <a:rPr lang="zh-TW" altLang="en-US" smtClean="0"/>
              <a:t>按一下以編輯母片文字樣式</a:t>
            </a:r>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nsert Page">
    <p:spTree>
      <p:nvGrpSpPr>
        <p:cNvPr id="1" name=""/>
        <p:cNvGrpSpPr/>
        <p:nvPr/>
      </p:nvGrpSpPr>
      <p:grpSpPr>
        <a:xfrm>
          <a:off x="0" y="0"/>
          <a:ext cx="0" cy="0"/>
          <a:chOff x="0" y="0"/>
          <a:chExt cx="0" cy="0"/>
        </a:xfrm>
      </p:grpSpPr>
      <p:sp>
        <p:nvSpPr>
          <p:cNvPr id="4" name="文字方塊 10"/>
          <p:cNvSpPr txBox="1">
            <a:spLocks noChangeArrowheads="1"/>
          </p:cNvSpPr>
          <p:nvPr userDrawn="1"/>
        </p:nvSpPr>
        <p:spPr bwMode="auto">
          <a:xfrm>
            <a:off x="350838" y="6311900"/>
            <a:ext cx="1793743" cy="274638"/>
          </a:xfrm>
          <a:prstGeom prst="rect">
            <a:avLst/>
          </a:prstGeom>
          <a:noFill/>
          <a:ln w="9525">
            <a:noFill/>
            <a:miter lim="800000"/>
            <a:headEnd/>
            <a:tailEnd/>
          </a:ln>
        </p:spPr>
        <p:txBody>
          <a:bodyPr anchor="b">
            <a:spAutoFit/>
          </a:bodyPr>
          <a:lstStyle/>
          <a:p>
            <a:pPr fontAlgn="auto">
              <a:spcBef>
                <a:spcPts val="0"/>
              </a:spcBef>
              <a:spcAft>
                <a:spcPts val="0"/>
              </a:spcAft>
              <a:defRPr/>
            </a:pPr>
            <a:r>
              <a:rPr lang="en-US" altLang="zh-TW" sz="1200">
                <a:solidFill>
                  <a:srgbClr val="4D4D4D"/>
                </a:solidFill>
                <a:latin typeface="+mn-lt"/>
                <a:ea typeface="+mn-ea"/>
              </a:rPr>
              <a:t>Confidential</a:t>
            </a:r>
            <a:endParaRPr lang="zh-TW" altLang="en-US" sz="1200">
              <a:solidFill>
                <a:srgbClr val="4D4D4D"/>
              </a:solidFill>
              <a:latin typeface="+mn-lt"/>
              <a:ea typeface="+mn-ea"/>
            </a:endParaRPr>
          </a:p>
        </p:txBody>
      </p:sp>
      <p:sp>
        <p:nvSpPr>
          <p:cNvPr id="5" name="AutoShape 6"/>
          <p:cNvSpPr>
            <a:spLocks noChangeArrowheads="1"/>
          </p:cNvSpPr>
          <p:nvPr/>
        </p:nvSpPr>
        <p:spPr bwMode="gray">
          <a:xfrm>
            <a:off x="0" y="585788"/>
            <a:ext cx="9906000" cy="203200"/>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defRPr/>
            </a:pPr>
            <a:endParaRPr lang="zh-CN" altLang="en-US">
              <a:latin typeface="Calibri" pitchFamily="34" charset="0"/>
            </a:endParaRPr>
          </a:p>
        </p:txBody>
      </p:sp>
      <p:sp>
        <p:nvSpPr>
          <p:cNvPr id="6" name="AutoShape 7"/>
          <p:cNvSpPr>
            <a:spLocks noChangeArrowheads="1"/>
          </p:cNvSpPr>
          <p:nvPr/>
        </p:nvSpPr>
        <p:spPr bwMode="gray">
          <a:xfrm>
            <a:off x="0" y="1"/>
            <a:ext cx="9906000" cy="201613"/>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defRPr/>
            </a:pPr>
            <a:endParaRPr lang="zh-CN" altLang="en-US">
              <a:latin typeface="Calibri" pitchFamily="34" charset="0"/>
            </a:endParaRPr>
          </a:p>
        </p:txBody>
      </p:sp>
      <p:grpSp>
        <p:nvGrpSpPr>
          <p:cNvPr id="2" name="组合 23"/>
          <p:cNvGrpSpPr/>
          <p:nvPr userDrawn="1"/>
        </p:nvGrpSpPr>
        <p:grpSpPr>
          <a:xfrm>
            <a:off x="0" y="0"/>
            <a:ext cx="4881562" cy="785818"/>
            <a:chOff x="380968" y="1857364"/>
            <a:chExt cx="4071966" cy="785818"/>
          </a:xfrm>
          <a:gradFill flip="none" rotWithShape="1">
            <a:gsLst>
              <a:gs pos="11000">
                <a:schemeClr val="accent5">
                  <a:lumMod val="40000"/>
                  <a:lumOff val="60000"/>
                </a:schemeClr>
              </a:gs>
              <a:gs pos="51000">
                <a:schemeClr val="bg1"/>
              </a:gs>
              <a:gs pos="98000">
                <a:schemeClr val="accent5">
                  <a:lumMod val="60000"/>
                  <a:lumOff val="40000"/>
                </a:schemeClr>
              </a:gs>
            </a:gsLst>
            <a:lin ang="5400000" scaled="0"/>
            <a:tileRect/>
          </a:gradFill>
        </p:grpSpPr>
        <p:sp>
          <p:nvSpPr>
            <p:cNvPr id="8" name="流程图: 库存数据 7"/>
            <p:cNvSpPr/>
            <p:nvPr/>
          </p:nvSpPr>
          <p:spPr>
            <a:xfrm>
              <a:off x="380968" y="1857364"/>
              <a:ext cx="4071966" cy="785794"/>
            </a:xfrm>
            <a:prstGeom prst="flowChartOnlineStorage">
              <a:avLst/>
            </a:prstGeom>
            <a:grpFill/>
            <a:ln w="9525">
              <a:noFill/>
              <a:round/>
              <a:headEnd/>
              <a:tailEnd/>
            </a:ln>
          </p:spPr>
          <p:txBody>
            <a:bodyPr wrap="none" anchor="ctr"/>
            <a:lstStyle/>
            <a:p>
              <a:pPr fontAlgn="auto">
                <a:spcBef>
                  <a:spcPts val="0"/>
                </a:spcBef>
                <a:spcAft>
                  <a:spcPts val="0"/>
                </a:spcAft>
                <a:defRPr/>
              </a:pPr>
              <a:endParaRPr lang="zh-CN" altLang="en-US">
                <a:ea typeface="+mn-ea"/>
                <a:cs typeface="Arial" charset="0"/>
              </a:endParaRPr>
            </a:p>
          </p:txBody>
        </p:sp>
        <p:sp>
          <p:nvSpPr>
            <p:cNvPr id="11" name="矩形 10"/>
            <p:cNvSpPr/>
            <p:nvPr/>
          </p:nvSpPr>
          <p:spPr>
            <a:xfrm>
              <a:off x="380968" y="1857364"/>
              <a:ext cx="714380" cy="785818"/>
            </a:xfrm>
            <a:prstGeom prst="rect">
              <a:avLst/>
            </a:prstGeom>
            <a:grpFill/>
            <a:ln w="9525">
              <a:noFill/>
              <a:round/>
              <a:headEnd/>
              <a:tailEnd/>
            </a:ln>
          </p:spPr>
          <p:txBody>
            <a:bodyPr wrap="none" anchor="ctr"/>
            <a:lstStyle/>
            <a:p>
              <a:pPr fontAlgn="auto">
                <a:spcBef>
                  <a:spcPts val="0"/>
                </a:spcBef>
                <a:spcAft>
                  <a:spcPts val="0"/>
                </a:spcAft>
                <a:defRPr/>
              </a:pPr>
              <a:endParaRPr lang="zh-CN" altLang="en-US">
                <a:ea typeface="+mn-ea"/>
                <a:cs typeface="Arial" charset="0"/>
              </a:endParaRPr>
            </a:p>
          </p:txBody>
        </p:sp>
      </p:grpSp>
      <p:pic>
        <p:nvPicPr>
          <p:cNvPr id="12" name="图片 7" descr="Delta.gif"/>
          <p:cNvPicPr>
            <a:picLocks noChangeAspect="1"/>
          </p:cNvPicPr>
          <p:nvPr userDrawn="1"/>
        </p:nvPicPr>
        <p:blipFill>
          <a:blip r:embed="rId2"/>
          <a:srcRect/>
          <a:stretch>
            <a:fillRect/>
          </a:stretch>
        </p:blipFill>
        <p:spPr bwMode="auto">
          <a:xfrm>
            <a:off x="214974" y="101601"/>
            <a:ext cx="1809221" cy="574675"/>
          </a:xfrm>
          <a:prstGeom prst="rect">
            <a:avLst/>
          </a:prstGeom>
          <a:noFill/>
          <a:ln w="9525">
            <a:noFill/>
            <a:miter lim="800000"/>
            <a:headEnd/>
            <a:tailEnd/>
          </a:ln>
        </p:spPr>
      </p:pic>
      <p:sp>
        <p:nvSpPr>
          <p:cNvPr id="9" name="文字版面配置區 3"/>
          <p:cNvSpPr>
            <a:spLocks noGrp="1"/>
          </p:cNvSpPr>
          <p:nvPr>
            <p:ph type="body" sz="half" idx="2"/>
          </p:nvPr>
        </p:nvSpPr>
        <p:spPr>
          <a:xfrm>
            <a:off x="2504728" y="1988840"/>
            <a:ext cx="7056784" cy="3888432"/>
          </a:xfrm>
          <a:prstGeom prst="rect">
            <a:avLst/>
          </a:prstGeom>
        </p:spPr>
        <p:txBody>
          <a:bodyPr>
            <a:normAutofit/>
          </a:bodyPr>
          <a:lstStyle>
            <a:lvl1pPr marL="285750" indent="-285750">
              <a:lnSpc>
                <a:spcPts val="1800"/>
              </a:lnSpc>
              <a:spcBef>
                <a:spcPts val="2200"/>
              </a:spcBef>
              <a:buFont typeface="Arial" pitchFamily="34" charset="0"/>
              <a:buChar char="•"/>
              <a:defRPr sz="2800">
                <a:solidFill>
                  <a:schemeClr val="tx1"/>
                </a:solidFill>
                <a:latin typeface="Arial" pitchFamily="34" charset="0"/>
                <a:cs typeface="Arial" pitchFamily="34" charset="0"/>
              </a:defRPr>
            </a:lvl1pPr>
            <a:lvl2pPr marL="457200" indent="0">
              <a:buNone/>
              <a:defRPr sz="2800">
                <a:solidFill>
                  <a:schemeClr val="tx1"/>
                </a:solidFill>
              </a:defRPr>
            </a:lvl2pPr>
            <a:lvl3pPr marL="914400" indent="0">
              <a:buNone/>
              <a:defRPr sz="2800">
                <a:solidFill>
                  <a:schemeClr val="tx1"/>
                </a:solidFill>
              </a:defRPr>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smtClean="0"/>
              <a:t>按一下以編輯母片文字樣式</a:t>
            </a:r>
          </a:p>
        </p:txBody>
      </p:sp>
      <p:sp>
        <p:nvSpPr>
          <p:cNvPr id="10" name="標題 1"/>
          <p:cNvSpPr>
            <a:spLocks noGrp="1"/>
          </p:cNvSpPr>
          <p:nvPr>
            <p:ph type="ctrTitle"/>
          </p:nvPr>
        </p:nvSpPr>
        <p:spPr>
          <a:xfrm>
            <a:off x="1613239" y="0"/>
            <a:ext cx="8292761" cy="714356"/>
          </a:xfrm>
          <a:prstGeom prst="rect">
            <a:avLst/>
          </a:prstGeom>
        </p:spPr>
        <p:txBody>
          <a:bodyPr>
            <a:noAutofit/>
          </a:bodyPr>
          <a:lstStyle>
            <a:lvl1pPr algn="r">
              <a:defRPr lang="zh-TW" altLang="en-US" sz="4000" kern="1200" baseline="0" dirty="0">
                <a:solidFill>
                  <a:srgbClr val="005F9A"/>
                </a:solidFill>
                <a:latin typeface="黑体" pitchFamily="2" charset="-122"/>
                <a:ea typeface="黑体" pitchFamily="2" charset="-122"/>
                <a:cs typeface="Arial" pitchFamily="34" charset="0"/>
              </a:defRPr>
            </a:lvl1pPr>
          </a:lstStyle>
          <a:p>
            <a:r>
              <a:rPr lang="zh-TW" altLang="en-US" dirty="0" smtClean="0"/>
              <a:t>按一下以編輯母片標題樣式</a:t>
            </a:r>
            <a:endParaRPr lang="zh-TW" altLang="en-US" dirty="0"/>
          </a:p>
        </p:txBody>
      </p:sp>
      <p:sp>
        <p:nvSpPr>
          <p:cNvPr id="13" name="投影片編號版面配置區 5"/>
          <p:cNvSpPr>
            <a:spLocks noGrp="1"/>
          </p:cNvSpPr>
          <p:nvPr userDrawn="1">
            <p:ph type="sldNum" sz="quarter" idx="10"/>
          </p:nvPr>
        </p:nvSpPr>
        <p:spPr>
          <a:xfrm>
            <a:off x="3938323" y="6308726"/>
            <a:ext cx="2311400" cy="365125"/>
          </a:xfrm>
          <a:prstGeom prst="rect">
            <a:avLst/>
          </a:prstGeom>
        </p:spPr>
        <p:txBody>
          <a:bodyPr rtlCol="0"/>
          <a:lstStyle>
            <a:lvl1pPr algn="ctr" fontAlgn="auto">
              <a:spcBef>
                <a:spcPts val="0"/>
              </a:spcBef>
              <a:spcAft>
                <a:spcPts val="0"/>
              </a:spcAft>
              <a:defRPr kumimoji="0" sz="1200">
                <a:solidFill>
                  <a:srgbClr val="898989"/>
                </a:solidFill>
                <a:latin typeface="+mn-lt"/>
                <a:ea typeface="+mn-ea"/>
              </a:defRPr>
            </a:lvl1pPr>
          </a:lstStyle>
          <a:p>
            <a:pPr>
              <a:defRPr/>
            </a:pPr>
            <a:fld id="{70F9353D-B14B-4B3B-B6EB-0580EF1D4242}" type="slidenum">
              <a:rPr lang="zh-TW" altLang="en-US"/>
              <a:pPr>
                <a:defRPr/>
              </a:pPr>
              <a:t>‹#›</a:t>
            </a:fld>
            <a:endParaRPr lang="en-US" altLang="zh-TW"/>
          </a:p>
        </p:txBody>
      </p:sp>
    </p:spTree>
  </p:cSld>
  <p:clrMapOvr>
    <a:masterClrMapping/>
  </p:clrMapOvr>
  <p:transition spd="med">
    <p:fade/>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pic>
        <p:nvPicPr>
          <p:cNvPr id="3" name="圖片 2"/>
          <p:cNvPicPr>
            <a:picLocks noChangeAspect="1"/>
          </p:cNvPicPr>
          <p:nvPr userDrawn="1"/>
        </p:nvPicPr>
        <p:blipFill>
          <a:blip r:embed="rId2"/>
          <a:srcRect/>
          <a:stretch>
            <a:fillRect/>
          </a:stretch>
        </p:blipFill>
        <p:spPr bwMode="auto">
          <a:xfrm>
            <a:off x="3440" y="1"/>
            <a:ext cx="9902560" cy="6856413"/>
          </a:xfrm>
          <a:prstGeom prst="rect">
            <a:avLst/>
          </a:prstGeom>
          <a:noFill/>
          <a:ln w="9525">
            <a:noFill/>
            <a:miter lim="800000"/>
            <a:headEnd/>
            <a:tailEnd/>
          </a:ln>
        </p:spPr>
      </p:pic>
      <p:sp>
        <p:nvSpPr>
          <p:cNvPr id="8" name="標題 1"/>
          <p:cNvSpPr>
            <a:spLocks noGrp="1"/>
          </p:cNvSpPr>
          <p:nvPr>
            <p:ph type="ctrTitle"/>
          </p:nvPr>
        </p:nvSpPr>
        <p:spPr>
          <a:xfrm>
            <a:off x="742951" y="764704"/>
            <a:ext cx="4990137" cy="4032448"/>
          </a:xfrm>
          <a:prstGeom prst="rect">
            <a:avLst/>
          </a:prstGeom>
        </p:spPr>
        <p:txBody>
          <a:bodyPr>
            <a:noAutofit/>
          </a:bodyPr>
          <a:lstStyle>
            <a:lvl1pPr algn="l">
              <a:defRPr sz="3600" baseline="0">
                <a:solidFill>
                  <a:srgbClr val="0087DC"/>
                </a:solidFill>
                <a:latin typeface="+mj-ea"/>
                <a:ea typeface="+mj-ea"/>
                <a:cs typeface="Arial" pitchFamily="34" charset="0"/>
              </a:defRPr>
            </a:lvl1pPr>
          </a:lstStyle>
          <a:p>
            <a:r>
              <a:rPr lang="zh-TW" altLang="en-US" dirty="0" smtClean="0"/>
              <a:t>按一下以編輯母片標題樣式</a:t>
            </a:r>
            <a:endParaRPr lang="zh-TW" altLang="en-US" dirty="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2pPr>
      <a:lvl3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3pPr>
      <a:lvl4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4pPr>
      <a:lvl5pPr algn="ctr" rtl="0" eaLnBrk="0" fontAlgn="base" hangingPunct="0">
        <a:spcBef>
          <a:spcPct val="0"/>
        </a:spcBef>
        <a:spcAft>
          <a:spcPct val="0"/>
        </a:spcAft>
        <a:defRPr kumimoji="1" sz="4400">
          <a:solidFill>
            <a:schemeClr val="tx2"/>
          </a:solidFill>
          <a:latin typeface="Times New Roman" pitchFamily="18" charset="0"/>
          <a:ea typeface="新細明體" pitchFamily="18" charset="-120"/>
        </a:defRPr>
      </a:lvl5pPr>
      <a:lvl6pPr marL="457200" algn="ctr" rtl="0" fontAlgn="base">
        <a:spcBef>
          <a:spcPct val="0"/>
        </a:spcBef>
        <a:spcAft>
          <a:spcPct val="0"/>
        </a:spcAft>
        <a:defRPr kumimoji="1" sz="4400">
          <a:solidFill>
            <a:schemeClr val="tx2"/>
          </a:solidFill>
          <a:latin typeface="Times New Roman" pitchFamily="18" charset="0"/>
          <a:ea typeface="新細明體" pitchFamily="18" charset="-120"/>
        </a:defRPr>
      </a:lvl6pPr>
      <a:lvl7pPr marL="914400" algn="ctr" rtl="0" fontAlgn="base">
        <a:spcBef>
          <a:spcPct val="0"/>
        </a:spcBef>
        <a:spcAft>
          <a:spcPct val="0"/>
        </a:spcAft>
        <a:defRPr kumimoji="1" sz="4400">
          <a:solidFill>
            <a:schemeClr val="tx2"/>
          </a:solidFill>
          <a:latin typeface="Times New Roman" pitchFamily="18" charset="0"/>
          <a:ea typeface="新細明體" pitchFamily="18" charset="-120"/>
        </a:defRPr>
      </a:lvl7pPr>
      <a:lvl8pPr marL="1371600" algn="ctr" rtl="0" fontAlgn="base">
        <a:spcBef>
          <a:spcPct val="0"/>
        </a:spcBef>
        <a:spcAft>
          <a:spcPct val="0"/>
        </a:spcAft>
        <a:defRPr kumimoji="1" sz="4400">
          <a:solidFill>
            <a:schemeClr val="tx2"/>
          </a:solidFill>
          <a:latin typeface="Times New Roman" pitchFamily="18" charset="0"/>
          <a:ea typeface="新細明體" pitchFamily="18" charset="-120"/>
        </a:defRPr>
      </a:lvl8pPr>
      <a:lvl9pPr marL="1828800" algn="ctr" rtl="0" fontAlgn="base">
        <a:spcBef>
          <a:spcPct val="0"/>
        </a:spcBef>
        <a:spcAft>
          <a:spcPct val="0"/>
        </a:spcAft>
        <a:defRPr kumimoji="1" sz="4400">
          <a:solidFill>
            <a:schemeClr val="tx2"/>
          </a:solidFill>
          <a:latin typeface="Times New Roman" pitchFamily="18" charset="0"/>
          <a:ea typeface="新細明體" pitchFamily="18" charset="-120"/>
        </a:defRPr>
      </a:lvl9pPr>
    </p:titleStyle>
    <p:bodyStyle>
      <a:lvl1pPr marL="341313" indent="-341313"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9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2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2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notesSlide" Target="../notesSlides/notesSlide23.xml"/><Relationship Id="rId7"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70.png"/><Relationship Id="rId5" Type="http://schemas.openxmlformats.org/officeDocument/2006/relationships/oleObject" Target="../embeddings/oleObject10.bin"/><Relationship Id="rId4" Type="http://schemas.openxmlformats.org/officeDocument/2006/relationships/image" Target="../media/image69.png"/><Relationship Id="rId9"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8" Type="http://schemas.openxmlformats.org/officeDocument/2006/relationships/image" Target="../media/image78.wmf"/><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1.xml"/><Relationship Id="rId6" Type="http://schemas.openxmlformats.org/officeDocument/2006/relationships/image" Target="../media/image76.wmf"/><Relationship Id="rId5" Type="http://schemas.openxmlformats.org/officeDocument/2006/relationships/image" Target="../media/image75.png"/><Relationship Id="rId10" Type="http://schemas.openxmlformats.org/officeDocument/2006/relationships/image" Target="../media/image80.wmf"/><Relationship Id="rId4" Type="http://schemas.openxmlformats.org/officeDocument/2006/relationships/image" Target="../media/image74.png"/><Relationship Id="rId9" Type="http://schemas.openxmlformats.org/officeDocument/2006/relationships/image" Target="../media/image79.png"/></Relationships>
</file>

<file path=ppt/slides/_rels/slide2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86.png"/><Relationship Id="rId11" Type="http://schemas.openxmlformats.org/officeDocument/2006/relationships/image" Target="../media/image89.png"/><Relationship Id="rId5" Type="http://schemas.openxmlformats.org/officeDocument/2006/relationships/image" Target="../media/image85.png"/><Relationship Id="rId10" Type="http://schemas.openxmlformats.org/officeDocument/2006/relationships/oleObject" Target="../embeddings/oleObject14.bin"/><Relationship Id="rId4" Type="http://schemas.openxmlformats.org/officeDocument/2006/relationships/image" Target="../media/image84.png"/><Relationship Id="rId9"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4.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0.png"/><Relationship Id="rId5" Type="http://schemas.openxmlformats.org/officeDocument/2006/relationships/image" Target="../media/image12.jpe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8.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0967" y="442722"/>
            <a:ext cx="10414033" cy="800219"/>
          </a:xfrm>
          <a:prstGeom prst="rect">
            <a:avLst/>
          </a:prstGeom>
          <a:scene3d>
            <a:camera prst="orthographicFront"/>
            <a:lightRig rig="balanced" dir="t">
              <a:rot lat="0" lon="0" rev="2100000"/>
            </a:lightRig>
          </a:scene3d>
          <a:sp3d>
            <a:bevelT/>
          </a:sp3d>
        </p:spPr>
        <p:txBody>
          <a:bodyPr wrap="square">
            <a:spAutoFit/>
          </a:bodyPr>
          <a:lstStyle/>
          <a:p>
            <a:pPr defTabSz="820738" fontAlgn="ctr"/>
            <a:r>
              <a:rPr lang="en-US" altLang="zh-TW" sz="4600" dirty="0" smtClean="0">
                <a:ea typeface="標楷體"/>
                <a:cs typeface="標楷體"/>
              </a:rPr>
              <a:t>DVP 10MC System Architecture</a:t>
            </a:r>
            <a:endParaRPr lang="zh-CN" altLang="en-US" sz="4600" dirty="0">
              <a:ea typeface="標楷體"/>
              <a:cs typeface="標楷體"/>
            </a:endParaRPr>
          </a:p>
        </p:txBody>
      </p:sp>
      <p:sp>
        <p:nvSpPr>
          <p:cNvPr id="21509" name="矩形 6"/>
          <p:cNvSpPr>
            <a:spLocks noChangeArrowheads="1"/>
          </p:cNvSpPr>
          <p:nvPr/>
        </p:nvSpPr>
        <p:spPr bwMode="auto">
          <a:xfrm>
            <a:off x="464344" y="1857375"/>
            <a:ext cx="3429265" cy="708025"/>
          </a:xfrm>
          <a:prstGeom prst="rect">
            <a:avLst/>
          </a:prstGeom>
          <a:noFill/>
          <a:ln w="9525">
            <a:noFill/>
            <a:miter lim="800000"/>
            <a:headEnd/>
            <a:tailEnd/>
          </a:ln>
        </p:spPr>
        <p:txBody>
          <a:bodyPr>
            <a:spAutoFit/>
          </a:bodyPr>
          <a:lstStyle/>
          <a:p>
            <a:pPr defTabSz="1052513"/>
            <a:r>
              <a:rPr lang="en-US" altLang="zh-CN" sz="2000" b="1" dirty="0">
                <a:solidFill>
                  <a:srgbClr val="7F7F7F"/>
                </a:solidFill>
                <a:cs typeface="Arial" charset="0"/>
              </a:rPr>
              <a:t>WJ Solution center</a:t>
            </a:r>
          </a:p>
          <a:p>
            <a:pPr defTabSz="1052513"/>
            <a:r>
              <a:rPr lang="en-US" altLang="zh-CN" sz="2000" b="1" dirty="0">
                <a:solidFill>
                  <a:srgbClr val="7F7F7F"/>
                </a:solidFill>
                <a:cs typeface="Arial" charset="0"/>
              </a:rPr>
              <a:t>2012. Aug. </a:t>
            </a:r>
            <a:r>
              <a:rPr lang="en-US" altLang="zh-CN" sz="2000" b="1" dirty="0" smtClean="0">
                <a:solidFill>
                  <a:srgbClr val="7F7F7F"/>
                </a:solidFill>
                <a:cs typeface="Arial" charset="0"/>
              </a:rPr>
              <a:t>25</a:t>
            </a:r>
            <a:endParaRPr lang="zh-TW" altLang="en-US" sz="2000" b="1" dirty="0">
              <a:solidFill>
                <a:srgbClr val="7F7F7F"/>
              </a:solidFill>
              <a:ea typeface="新細明體" pitchFamily="18" charset="-120"/>
              <a:cs typeface="Arial" charset="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9345613" y="6467475"/>
            <a:ext cx="454025" cy="274638"/>
          </a:xfrm>
          <a:prstGeom prst="rect">
            <a:avLst/>
          </a:prstGeom>
          <a:noFill/>
          <a:ln w="9525">
            <a:noFill/>
            <a:miter lim="800000"/>
            <a:headEnd/>
            <a:tailEnd/>
          </a:ln>
        </p:spPr>
        <p:txBody>
          <a:bodyPr>
            <a:spAutoFit/>
          </a:bodyPr>
          <a:lstStyle/>
          <a:p>
            <a:pPr algn="ctr" fontAlgn="ctr">
              <a:spcBef>
                <a:spcPct val="50000"/>
              </a:spcBef>
            </a:pPr>
            <a:fld id="{107EE4B8-6FA5-4266-B48F-75E893005C94}" type="slidenum">
              <a:rPr lang="en-US" altLang="zh-TW" sz="1200"/>
              <a:pPr algn="ctr" fontAlgn="ctr">
                <a:spcBef>
                  <a:spcPct val="50000"/>
                </a:spcBef>
              </a:pPr>
              <a:t>10</a:t>
            </a:fld>
            <a:endParaRPr lang="en-US" altLang="zh-TW" sz="1200"/>
          </a:p>
        </p:txBody>
      </p:sp>
      <p:pic>
        <p:nvPicPr>
          <p:cNvPr id="14340" name="Picture 8"/>
          <p:cNvPicPr>
            <a:picLocks noChangeAspect="1" noChangeArrowheads="1"/>
          </p:cNvPicPr>
          <p:nvPr/>
        </p:nvPicPr>
        <p:blipFill>
          <a:blip r:embed="rId3"/>
          <a:srcRect/>
          <a:stretch>
            <a:fillRect/>
          </a:stretch>
        </p:blipFill>
        <p:spPr bwMode="auto">
          <a:xfrm>
            <a:off x="488950" y="1125538"/>
            <a:ext cx="2017713" cy="1727200"/>
          </a:xfrm>
          <a:prstGeom prst="rect">
            <a:avLst/>
          </a:prstGeom>
          <a:noFill/>
          <a:ln w="9525">
            <a:noFill/>
            <a:miter lim="800000"/>
            <a:headEnd/>
            <a:tailEnd/>
          </a:ln>
        </p:spPr>
      </p:pic>
      <p:sp>
        <p:nvSpPr>
          <p:cNvPr id="14341" name="Text Box 20"/>
          <p:cNvSpPr txBox="1">
            <a:spLocks noChangeArrowheads="1"/>
          </p:cNvSpPr>
          <p:nvPr/>
        </p:nvSpPr>
        <p:spPr bwMode="auto">
          <a:xfrm>
            <a:off x="2711450" y="1125538"/>
            <a:ext cx="5057775" cy="2136775"/>
          </a:xfrm>
          <a:prstGeom prst="rect">
            <a:avLst/>
          </a:prstGeom>
          <a:noFill/>
          <a:ln w="25400">
            <a:noFill/>
            <a:miter lim="800000"/>
            <a:headEnd/>
            <a:tailEnd/>
          </a:ln>
        </p:spPr>
        <p:txBody>
          <a:bodyPr wrap="none">
            <a:spAutoFit/>
          </a:bodyPr>
          <a:lstStyle/>
          <a:p>
            <a:pPr marL="180975" indent="-180975" fontAlgn="ctr">
              <a:lnSpc>
                <a:spcPct val="120000"/>
              </a:lnSpc>
              <a:buFont typeface="Wingdings" pitchFamily="2" charset="2"/>
              <a:buChar char="Ø"/>
            </a:pPr>
            <a:r>
              <a:rPr lang="en-US" altLang="zh-CN" sz="1400" b="0"/>
              <a:t>TAP-CB01: CANopen network communication cable (Thick)</a:t>
            </a:r>
            <a:endParaRPr lang="zh-CN" altLang="en-US" sz="1400" b="0"/>
          </a:p>
          <a:p>
            <a:pPr marL="180975" indent="-180975" fontAlgn="ctr">
              <a:lnSpc>
                <a:spcPct val="120000"/>
              </a:lnSpc>
              <a:buFont typeface="Wingdings" pitchFamily="2" charset="2"/>
              <a:buChar char="Ø"/>
            </a:pPr>
            <a:r>
              <a:rPr lang="en-US" altLang="zh-CN" sz="1400" b="0"/>
              <a:t>TAP-CB02: CANopen network communication cable (Thin)</a:t>
            </a:r>
          </a:p>
          <a:p>
            <a:pPr marL="180975" indent="-180975" fontAlgn="ctr">
              <a:lnSpc>
                <a:spcPct val="120000"/>
              </a:lnSpc>
              <a:buFont typeface="Wingdings" pitchFamily="2" charset="2"/>
              <a:buChar char="Ø"/>
            </a:pPr>
            <a:r>
              <a:rPr lang="en-US" altLang="zh-CN" sz="1400" b="0"/>
              <a:t>TAP-CB03: CANopen network communication cable (0.3m)</a:t>
            </a:r>
            <a:endParaRPr lang="zh-CN" altLang="en-US" sz="1400" b="0"/>
          </a:p>
          <a:p>
            <a:pPr marL="180975" indent="-180975" fontAlgn="ctr">
              <a:lnSpc>
                <a:spcPct val="120000"/>
              </a:lnSpc>
              <a:buFont typeface="Wingdings" pitchFamily="2" charset="2"/>
              <a:buChar char="Ø"/>
            </a:pPr>
            <a:r>
              <a:rPr lang="en-US" altLang="zh-CN" sz="1400" b="0"/>
              <a:t>TAP-CB05: CANopen network communication cable (0.5m)</a:t>
            </a:r>
          </a:p>
          <a:p>
            <a:pPr marL="180975" indent="-180975" fontAlgn="ctr">
              <a:lnSpc>
                <a:spcPct val="120000"/>
              </a:lnSpc>
              <a:buFont typeface="Wingdings" pitchFamily="2" charset="2"/>
              <a:buChar char="Ø"/>
            </a:pPr>
            <a:r>
              <a:rPr lang="en-US" altLang="zh-CN" sz="1400" b="0"/>
              <a:t>TAP-CB10: CANopen network communication cable (1m)</a:t>
            </a:r>
          </a:p>
          <a:p>
            <a:pPr marL="180975" indent="-180975" fontAlgn="ctr">
              <a:lnSpc>
                <a:spcPct val="120000"/>
              </a:lnSpc>
              <a:buFont typeface="Wingdings" pitchFamily="2" charset="2"/>
              <a:buChar char="Ø"/>
            </a:pPr>
            <a:r>
              <a:rPr lang="en-US" altLang="zh-CN" sz="1400" b="0"/>
              <a:t>TAP-CB20: CANopen network communication cable (2m)</a:t>
            </a:r>
          </a:p>
          <a:p>
            <a:pPr marL="180975" indent="-180975" fontAlgn="ctr">
              <a:lnSpc>
                <a:spcPct val="120000"/>
              </a:lnSpc>
              <a:buFont typeface="Wingdings" pitchFamily="2" charset="2"/>
              <a:buChar char="Ø"/>
            </a:pPr>
            <a:r>
              <a:rPr lang="en-US" altLang="zh-CN" sz="1400" b="0"/>
              <a:t>TAP-CN03: CANopen network tapping box</a:t>
            </a:r>
            <a:endParaRPr lang="zh-CN" altLang="en-US" sz="1400" b="0"/>
          </a:p>
          <a:p>
            <a:pPr marL="180975" indent="-180975" fontAlgn="ctr">
              <a:lnSpc>
                <a:spcPct val="120000"/>
              </a:lnSpc>
              <a:buFont typeface="Wingdings" pitchFamily="2" charset="2"/>
              <a:buChar char="Ø"/>
            </a:pPr>
            <a:r>
              <a:rPr lang="en-US" altLang="zh-CN" sz="1400" b="0"/>
              <a:t>TAP-TR01: CANopen network terminal resistor</a:t>
            </a:r>
            <a:endParaRPr lang="en-US" altLang="zh-TW" sz="1400" b="0"/>
          </a:p>
        </p:txBody>
      </p:sp>
      <p:sp>
        <p:nvSpPr>
          <p:cNvPr id="14342" name="Text Box 21"/>
          <p:cNvSpPr txBox="1">
            <a:spLocks noChangeArrowheads="1"/>
          </p:cNvSpPr>
          <p:nvPr/>
        </p:nvSpPr>
        <p:spPr bwMode="auto">
          <a:xfrm>
            <a:off x="990600" y="3644900"/>
            <a:ext cx="1154113" cy="349250"/>
          </a:xfrm>
          <a:prstGeom prst="rect">
            <a:avLst/>
          </a:prstGeom>
          <a:noFill/>
          <a:ln w="12700">
            <a:solidFill>
              <a:srgbClr val="0000FF"/>
            </a:solidFill>
            <a:prstDash val="dash"/>
            <a:miter lim="800000"/>
            <a:headEnd/>
            <a:tailEnd/>
          </a:ln>
        </p:spPr>
        <p:txBody>
          <a:bodyPr wrap="none">
            <a:spAutoFit/>
          </a:bodyPr>
          <a:lstStyle/>
          <a:p>
            <a:pPr algn="ctr" fontAlgn="ctr"/>
            <a:r>
              <a:rPr lang="en-US" altLang="zh-CN">
                <a:solidFill>
                  <a:srgbClr val="CC0099"/>
                </a:solidFill>
                <a:latin typeface="Times New Roman" pitchFamily="18" charset="0"/>
              </a:rPr>
              <a:t>TAP-TR01</a:t>
            </a:r>
            <a:endParaRPr lang="zh-CN" altLang="en-US">
              <a:solidFill>
                <a:srgbClr val="CC0099"/>
              </a:solidFill>
              <a:latin typeface="Times New Roman" pitchFamily="18" charset="0"/>
            </a:endParaRPr>
          </a:p>
        </p:txBody>
      </p:sp>
      <p:sp>
        <p:nvSpPr>
          <p:cNvPr id="14343" name="Line 22"/>
          <p:cNvSpPr>
            <a:spLocks noChangeShapeType="1"/>
          </p:cNvSpPr>
          <p:nvPr/>
        </p:nvSpPr>
        <p:spPr bwMode="auto">
          <a:xfrm>
            <a:off x="1568450" y="4076700"/>
            <a:ext cx="0" cy="865188"/>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44" name="Text Box 23"/>
          <p:cNvSpPr txBox="1">
            <a:spLocks noChangeArrowheads="1"/>
          </p:cNvSpPr>
          <p:nvPr/>
        </p:nvSpPr>
        <p:spPr bwMode="auto">
          <a:xfrm>
            <a:off x="2505075" y="3644900"/>
            <a:ext cx="1154113" cy="349250"/>
          </a:xfrm>
          <a:prstGeom prst="rect">
            <a:avLst/>
          </a:prstGeom>
          <a:noFill/>
          <a:ln w="12700">
            <a:solidFill>
              <a:srgbClr val="0000FF"/>
            </a:solidFill>
            <a:prstDash val="dash"/>
            <a:miter lim="800000"/>
            <a:headEnd/>
            <a:tailEnd/>
          </a:ln>
        </p:spPr>
        <p:txBody>
          <a:bodyPr wrap="none">
            <a:spAutoFit/>
          </a:bodyPr>
          <a:lstStyle/>
          <a:p>
            <a:pPr algn="ctr" fontAlgn="ctr"/>
            <a:r>
              <a:rPr lang="en-US" altLang="zh-CN">
                <a:solidFill>
                  <a:srgbClr val="CC0099"/>
                </a:solidFill>
                <a:latin typeface="Times New Roman" pitchFamily="18" charset="0"/>
              </a:rPr>
              <a:t>TAP-CB10</a:t>
            </a:r>
            <a:endParaRPr lang="zh-CN" altLang="en-US">
              <a:solidFill>
                <a:srgbClr val="CC0099"/>
              </a:solidFill>
              <a:latin typeface="Times New Roman" pitchFamily="18" charset="0"/>
            </a:endParaRPr>
          </a:p>
        </p:txBody>
      </p:sp>
      <p:sp>
        <p:nvSpPr>
          <p:cNvPr id="14345" name="Text Box 24"/>
          <p:cNvSpPr txBox="1">
            <a:spLocks noChangeArrowheads="1"/>
          </p:cNvSpPr>
          <p:nvPr/>
        </p:nvSpPr>
        <p:spPr bwMode="auto">
          <a:xfrm>
            <a:off x="5240338" y="3644900"/>
            <a:ext cx="1154112" cy="349250"/>
          </a:xfrm>
          <a:prstGeom prst="rect">
            <a:avLst/>
          </a:prstGeom>
          <a:noFill/>
          <a:ln w="12700">
            <a:solidFill>
              <a:srgbClr val="0000FF"/>
            </a:solidFill>
            <a:prstDash val="dash"/>
            <a:miter lim="800000"/>
            <a:headEnd/>
            <a:tailEnd/>
          </a:ln>
        </p:spPr>
        <p:txBody>
          <a:bodyPr wrap="none">
            <a:spAutoFit/>
          </a:bodyPr>
          <a:lstStyle/>
          <a:p>
            <a:pPr algn="ctr" fontAlgn="ctr"/>
            <a:r>
              <a:rPr lang="en-US" altLang="zh-CN">
                <a:solidFill>
                  <a:srgbClr val="CC0099"/>
                </a:solidFill>
                <a:latin typeface="Times New Roman" pitchFamily="18" charset="0"/>
              </a:rPr>
              <a:t>TAP-CB03</a:t>
            </a:r>
            <a:endParaRPr lang="zh-CN" altLang="en-US">
              <a:solidFill>
                <a:srgbClr val="CC0099"/>
              </a:solidFill>
              <a:latin typeface="Times New Roman" pitchFamily="18" charset="0"/>
            </a:endParaRPr>
          </a:p>
        </p:txBody>
      </p:sp>
      <p:sp>
        <p:nvSpPr>
          <p:cNvPr id="14346" name="Line 25"/>
          <p:cNvSpPr>
            <a:spLocks noChangeShapeType="1"/>
          </p:cNvSpPr>
          <p:nvPr/>
        </p:nvSpPr>
        <p:spPr bwMode="auto">
          <a:xfrm flipH="1">
            <a:off x="3081338" y="4292600"/>
            <a:ext cx="0" cy="1512888"/>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47" name="Line 26"/>
          <p:cNvSpPr>
            <a:spLocks noChangeShapeType="1"/>
          </p:cNvSpPr>
          <p:nvPr/>
        </p:nvSpPr>
        <p:spPr bwMode="auto">
          <a:xfrm flipH="1">
            <a:off x="5816600" y="4149725"/>
            <a:ext cx="0" cy="1079500"/>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48" name="Text Box 28"/>
          <p:cNvSpPr txBox="1">
            <a:spLocks noChangeArrowheads="1"/>
          </p:cNvSpPr>
          <p:nvPr/>
        </p:nvSpPr>
        <p:spPr bwMode="auto">
          <a:xfrm>
            <a:off x="8266113" y="3644900"/>
            <a:ext cx="1154112" cy="349250"/>
          </a:xfrm>
          <a:prstGeom prst="rect">
            <a:avLst/>
          </a:prstGeom>
          <a:noFill/>
          <a:ln w="12700">
            <a:solidFill>
              <a:srgbClr val="0000FF"/>
            </a:solidFill>
            <a:prstDash val="dash"/>
            <a:miter lim="800000"/>
            <a:headEnd/>
            <a:tailEnd/>
          </a:ln>
        </p:spPr>
        <p:txBody>
          <a:bodyPr wrap="none">
            <a:spAutoFit/>
          </a:bodyPr>
          <a:lstStyle/>
          <a:p>
            <a:pPr algn="ctr" fontAlgn="ctr"/>
            <a:r>
              <a:rPr lang="en-US" altLang="zh-CN">
                <a:solidFill>
                  <a:srgbClr val="CC0099"/>
                </a:solidFill>
                <a:latin typeface="Times New Roman" pitchFamily="18" charset="0"/>
              </a:rPr>
              <a:t>TAP-TR01</a:t>
            </a:r>
            <a:endParaRPr lang="zh-CN" altLang="en-US">
              <a:solidFill>
                <a:srgbClr val="CC0099"/>
              </a:solidFill>
              <a:latin typeface="Times New Roman" pitchFamily="18" charset="0"/>
            </a:endParaRPr>
          </a:p>
        </p:txBody>
      </p:sp>
      <p:sp>
        <p:nvSpPr>
          <p:cNvPr id="14349" name="Line 29"/>
          <p:cNvSpPr>
            <a:spLocks noChangeShapeType="1"/>
          </p:cNvSpPr>
          <p:nvPr/>
        </p:nvSpPr>
        <p:spPr bwMode="auto">
          <a:xfrm flipH="1">
            <a:off x="8840788" y="4149725"/>
            <a:ext cx="0" cy="1079500"/>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50" name="Text Box 30"/>
          <p:cNvSpPr txBox="1">
            <a:spLocks noChangeArrowheads="1"/>
          </p:cNvSpPr>
          <p:nvPr/>
        </p:nvSpPr>
        <p:spPr bwMode="auto">
          <a:xfrm>
            <a:off x="7769225" y="2563813"/>
            <a:ext cx="1758950" cy="606425"/>
          </a:xfrm>
          <a:prstGeom prst="rect">
            <a:avLst/>
          </a:prstGeom>
          <a:noFill/>
          <a:ln w="25400">
            <a:solidFill>
              <a:srgbClr val="FF0000"/>
            </a:solidFill>
            <a:miter lim="800000"/>
            <a:headEnd/>
            <a:tailEnd/>
          </a:ln>
        </p:spPr>
        <p:txBody>
          <a:bodyPr wrap="none">
            <a:spAutoFit/>
          </a:bodyPr>
          <a:lstStyle/>
          <a:p>
            <a:pPr fontAlgn="ctr"/>
            <a:r>
              <a:rPr lang="en-US" altLang="zh-TW">
                <a:solidFill>
                  <a:srgbClr val="FF0000"/>
                </a:solidFill>
              </a:rPr>
              <a:t>Wiring</a:t>
            </a:r>
            <a:r>
              <a:rPr lang="en-US" altLang="zh-TW"/>
              <a:t> </a:t>
            </a:r>
            <a:r>
              <a:rPr lang="en-US" altLang="zh-TW">
                <a:solidFill>
                  <a:srgbClr val="FF0000"/>
                </a:solidFill>
              </a:rPr>
              <a:t>by TAP </a:t>
            </a:r>
          </a:p>
          <a:p>
            <a:pPr fontAlgn="ctr"/>
            <a:r>
              <a:rPr lang="en-US" altLang="zh-TW">
                <a:solidFill>
                  <a:srgbClr val="FF0000"/>
                </a:solidFill>
              </a:rPr>
              <a:t>Series is a must</a:t>
            </a:r>
          </a:p>
        </p:txBody>
      </p:sp>
      <p:grpSp>
        <p:nvGrpSpPr>
          <p:cNvPr id="14351" name="Group 31"/>
          <p:cNvGrpSpPr>
            <a:grpSpLocks/>
          </p:cNvGrpSpPr>
          <p:nvPr/>
        </p:nvGrpSpPr>
        <p:grpSpPr bwMode="auto">
          <a:xfrm>
            <a:off x="990600" y="3644901"/>
            <a:ext cx="8809038" cy="3097213"/>
            <a:chOff x="624" y="2296"/>
            <a:chExt cx="5549" cy="1951"/>
          </a:xfrm>
        </p:grpSpPr>
        <p:pic>
          <p:nvPicPr>
            <p:cNvPr id="14352" name="Picture 32"/>
            <p:cNvPicPr>
              <a:picLocks noChangeAspect="1" noChangeArrowheads="1"/>
            </p:cNvPicPr>
            <p:nvPr/>
          </p:nvPicPr>
          <p:blipFill>
            <a:blip r:embed="rId4"/>
            <a:srcRect/>
            <a:stretch>
              <a:fillRect/>
            </a:stretch>
          </p:blipFill>
          <p:spPr bwMode="auto">
            <a:xfrm>
              <a:off x="624" y="2750"/>
              <a:ext cx="800" cy="1171"/>
            </a:xfrm>
            <a:prstGeom prst="rect">
              <a:avLst/>
            </a:prstGeom>
            <a:noFill/>
            <a:ln w="25400">
              <a:noFill/>
              <a:miter lim="800000"/>
              <a:headEnd/>
              <a:tailEnd/>
            </a:ln>
          </p:spPr>
        </p:pic>
        <p:sp>
          <p:nvSpPr>
            <p:cNvPr id="14353" name="Text Box 33"/>
            <p:cNvSpPr txBox="1">
              <a:spLocks noChangeArrowheads="1"/>
            </p:cNvSpPr>
            <p:nvPr/>
          </p:nvSpPr>
          <p:spPr bwMode="auto">
            <a:xfrm>
              <a:off x="5887" y="4074"/>
              <a:ext cx="286" cy="173"/>
            </a:xfrm>
            <a:prstGeom prst="rect">
              <a:avLst/>
            </a:prstGeom>
            <a:noFill/>
            <a:ln w="9525">
              <a:noFill/>
              <a:miter lim="800000"/>
              <a:headEnd/>
              <a:tailEnd/>
            </a:ln>
          </p:spPr>
          <p:txBody>
            <a:bodyPr>
              <a:spAutoFit/>
            </a:bodyPr>
            <a:lstStyle/>
            <a:p>
              <a:pPr algn="ctr" fontAlgn="ctr">
                <a:spcBef>
                  <a:spcPct val="50000"/>
                </a:spcBef>
              </a:pPr>
              <a:fld id="{0EE3BDE9-F322-4A15-84FE-E78E2F4EF46A}" type="slidenum">
                <a:rPr lang="en-US" altLang="zh-TW" sz="1200"/>
                <a:pPr algn="ctr" fontAlgn="ctr">
                  <a:spcBef>
                    <a:spcPct val="50000"/>
                  </a:spcBef>
                </a:pPr>
                <a:t>10</a:t>
              </a:fld>
              <a:endParaRPr lang="en-US" altLang="zh-TW" sz="1200"/>
            </a:p>
          </p:txBody>
        </p:sp>
        <p:pic>
          <p:nvPicPr>
            <p:cNvPr id="14354" name="Picture 34"/>
            <p:cNvPicPr>
              <a:picLocks noChangeAspect="1" noChangeArrowheads="1"/>
            </p:cNvPicPr>
            <p:nvPr/>
          </p:nvPicPr>
          <p:blipFill>
            <a:blip r:embed="rId5"/>
            <a:srcRect l="7100"/>
            <a:stretch>
              <a:fillRect/>
            </a:stretch>
          </p:blipFill>
          <p:spPr bwMode="auto">
            <a:xfrm>
              <a:off x="2305" y="2704"/>
              <a:ext cx="3447" cy="1284"/>
            </a:xfrm>
            <a:prstGeom prst="rect">
              <a:avLst/>
            </a:prstGeom>
            <a:noFill/>
            <a:ln w="9525">
              <a:noFill/>
              <a:miter lim="800000"/>
              <a:headEnd/>
              <a:tailEnd/>
            </a:ln>
          </p:spPr>
        </p:pic>
        <p:sp>
          <p:nvSpPr>
            <p:cNvPr id="14355" name="AutoShape 35"/>
            <p:cNvSpPr>
              <a:spLocks noChangeArrowheads="1"/>
            </p:cNvSpPr>
            <p:nvPr/>
          </p:nvSpPr>
          <p:spPr bwMode="auto">
            <a:xfrm>
              <a:off x="1124" y="2750"/>
              <a:ext cx="182" cy="136"/>
            </a:xfrm>
            <a:prstGeom prst="triangle">
              <a:avLst>
                <a:gd name="adj" fmla="val 50000"/>
              </a:avLst>
            </a:prstGeom>
            <a:solidFill>
              <a:schemeClr val="bg1"/>
            </a:solidFill>
            <a:ln w="25400">
              <a:noFill/>
              <a:miter lim="800000"/>
              <a:headEnd/>
              <a:tailEnd/>
            </a:ln>
          </p:spPr>
          <p:txBody>
            <a:bodyPr wrap="none" anchor="ctr"/>
            <a:lstStyle/>
            <a:p>
              <a:pPr algn="ctr" fontAlgn="ctr"/>
              <a:endParaRPr lang="zh-CN" altLang="en-US"/>
            </a:p>
          </p:txBody>
        </p:sp>
        <p:sp>
          <p:nvSpPr>
            <p:cNvPr id="14357" name="Line 37"/>
            <p:cNvSpPr>
              <a:spLocks noChangeShapeType="1"/>
            </p:cNvSpPr>
            <p:nvPr/>
          </p:nvSpPr>
          <p:spPr bwMode="auto">
            <a:xfrm>
              <a:off x="988" y="2568"/>
              <a:ext cx="0" cy="545"/>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58" name="Text Box 38"/>
            <p:cNvSpPr txBox="1">
              <a:spLocks noChangeArrowheads="1"/>
            </p:cNvSpPr>
            <p:nvPr/>
          </p:nvSpPr>
          <p:spPr bwMode="auto">
            <a:xfrm>
              <a:off x="1578" y="2296"/>
              <a:ext cx="727" cy="220"/>
            </a:xfrm>
            <a:prstGeom prst="rect">
              <a:avLst/>
            </a:prstGeom>
            <a:noFill/>
            <a:ln w="12700">
              <a:solidFill>
                <a:srgbClr val="0000FF"/>
              </a:solidFill>
              <a:prstDash val="dash"/>
              <a:miter lim="800000"/>
              <a:headEnd/>
              <a:tailEnd/>
            </a:ln>
          </p:spPr>
          <p:txBody>
            <a:bodyPr wrap="none">
              <a:spAutoFit/>
            </a:bodyPr>
            <a:lstStyle/>
            <a:p>
              <a:pPr algn="ctr" fontAlgn="ctr"/>
              <a:r>
                <a:rPr lang="en-US" altLang="zh-CN">
                  <a:solidFill>
                    <a:srgbClr val="CC0099"/>
                  </a:solidFill>
                  <a:latin typeface="Times New Roman" pitchFamily="18" charset="0"/>
                </a:rPr>
                <a:t>TAP-CB10</a:t>
              </a:r>
              <a:endParaRPr lang="zh-CN" altLang="en-US">
                <a:solidFill>
                  <a:srgbClr val="CC0099"/>
                </a:solidFill>
                <a:latin typeface="Times New Roman" pitchFamily="18" charset="0"/>
              </a:endParaRPr>
            </a:p>
          </p:txBody>
        </p:sp>
        <p:sp>
          <p:nvSpPr>
            <p:cNvPr id="14360" name="Line 40"/>
            <p:cNvSpPr>
              <a:spLocks noChangeShapeType="1"/>
            </p:cNvSpPr>
            <p:nvPr/>
          </p:nvSpPr>
          <p:spPr bwMode="auto">
            <a:xfrm flipH="1">
              <a:off x="1941" y="2704"/>
              <a:ext cx="0" cy="953"/>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61" name="Line 41"/>
            <p:cNvSpPr>
              <a:spLocks noChangeShapeType="1"/>
            </p:cNvSpPr>
            <p:nvPr/>
          </p:nvSpPr>
          <p:spPr bwMode="auto">
            <a:xfrm flipH="1">
              <a:off x="3664" y="2614"/>
              <a:ext cx="0" cy="680"/>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62" name="Oval 42"/>
            <p:cNvSpPr>
              <a:spLocks noChangeArrowheads="1"/>
            </p:cNvSpPr>
            <p:nvPr/>
          </p:nvSpPr>
          <p:spPr bwMode="auto">
            <a:xfrm>
              <a:off x="1203" y="2704"/>
              <a:ext cx="206" cy="182"/>
            </a:xfrm>
            <a:prstGeom prst="ellipse">
              <a:avLst/>
            </a:prstGeom>
            <a:solidFill>
              <a:schemeClr val="bg1"/>
            </a:solidFill>
            <a:ln w="25400">
              <a:noFill/>
              <a:round/>
              <a:headEnd/>
              <a:tailEnd/>
            </a:ln>
          </p:spPr>
          <p:txBody>
            <a:bodyPr wrap="none" anchor="ctr"/>
            <a:lstStyle/>
            <a:p>
              <a:pPr algn="ctr" fontAlgn="ctr"/>
              <a:endParaRPr lang="zh-CN" altLang="en-US"/>
            </a:p>
          </p:txBody>
        </p:sp>
        <p:sp>
          <p:nvSpPr>
            <p:cNvPr id="14364" name="Line 44"/>
            <p:cNvSpPr>
              <a:spLocks noChangeShapeType="1"/>
            </p:cNvSpPr>
            <p:nvPr/>
          </p:nvSpPr>
          <p:spPr bwMode="auto">
            <a:xfrm flipH="1">
              <a:off x="5569" y="2614"/>
              <a:ext cx="0" cy="680"/>
            </a:xfrm>
            <a:prstGeom prst="line">
              <a:avLst/>
            </a:prstGeom>
            <a:noFill/>
            <a:ln w="12700">
              <a:solidFill>
                <a:srgbClr val="FF0000"/>
              </a:solidFill>
              <a:prstDash val="dash"/>
              <a:round/>
              <a:headEnd/>
              <a:tailEnd type="triangle" w="med" len="med"/>
            </a:ln>
          </p:spPr>
          <p:txBody>
            <a:bodyPr/>
            <a:lstStyle/>
            <a:p>
              <a:endParaRPr lang="zh-CN" altLang="en-US"/>
            </a:p>
          </p:txBody>
        </p:sp>
        <p:sp>
          <p:nvSpPr>
            <p:cNvPr id="14365" name="Freeform 45"/>
            <p:cNvSpPr>
              <a:spLocks/>
            </p:cNvSpPr>
            <p:nvPr/>
          </p:nvSpPr>
          <p:spPr bwMode="auto">
            <a:xfrm>
              <a:off x="1062" y="2711"/>
              <a:ext cx="1640" cy="1082"/>
            </a:xfrm>
            <a:custGeom>
              <a:avLst/>
              <a:gdLst>
                <a:gd name="T0" fmla="*/ 0 w 1640"/>
                <a:gd name="T1" fmla="*/ 181 h 1082"/>
                <a:gd name="T2" fmla="*/ 186 w 1640"/>
                <a:gd name="T3" fmla="*/ 7 h 1082"/>
                <a:gd name="T4" fmla="*/ 492 w 1640"/>
                <a:gd name="T5" fmla="*/ 139 h 1082"/>
                <a:gd name="T6" fmla="*/ 636 w 1640"/>
                <a:gd name="T7" fmla="*/ 451 h 1082"/>
                <a:gd name="T8" fmla="*/ 678 w 1640"/>
                <a:gd name="T9" fmla="*/ 859 h 1082"/>
                <a:gd name="T10" fmla="*/ 828 w 1640"/>
                <a:gd name="T11" fmla="*/ 1051 h 1082"/>
                <a:gd name="T12" fmla="*/ 1248 w 1640"/>
                <a:gd name="T13" fmla="*/ 1045 h 1082"/>
                <a:gd name="T14" fmla="*/ 1600 w 1640"/>
                <a:gd name="T15" fmla="*/ 827 h 1082"/>
                <a:gd name="T16" fmla="*/ 1490 w 1640"/>
                <a:gd name="T17" fmla="*/ 679 h 1082"/>
                <a:gd name="T18" fmla="*/ 1428 w 1640"/>
                <a:gd name="T19" fmla="*/ 703 h 10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40"/>
                <a:gd name="T31" fmla="*/ 0 h 1082"/>
                <a:gd name="T32" fmla="*/ 1640 w 1640"/>
                <a:gd name="T33" fmla="*/ 1082 h 10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40" h="1082">
                  <a:moveTo>
                    <a:pt x="0" y="181"/>
                  </a:moveTo>
                  <a:cubicBezTo>
                    <a:pt x="52" y="97"/>
                    <a:pt x="104" y="14"/>
                    <a:pt x="186" y="7"/>
                  </a:cubicBezTo>
                  <a:cubicBezTo>
                    <a:pt x="268" y="0"/>
                    <a:pt x="417" y="65"/>
                    <a:pt x="492" y="139"/>
                  </a:cubicBezTo>
                  <a:cubicBezTo>
                    <a:pt x="567" y="213"/>
                    <a:pt x="605" y="331"/>
                    <a:pt x="636" y="451"/>
                  </a:cubicBezTo>
                  <a:cubicBezTo>
                    <a:pt x="667" y="571"/>
                    <a:pt x="646" y="759"/>
                    <a:pt x="678" y="859"/>
                  </a:cubicBezTo>
                  <a:cubicBezTo>
                    <a:pt x="710" y="959"/>
                    <a:pt x="733" y="1020"/>
                    <a:pt x="828" y="1051"/>
                  </a:cubicBezTo>
                  <a:cubicBezTo>
                    <a:pt x="923" y="1082"/>
                    <a:pt x="1119" y="1082"/>
                    <a:pt x="1248" y="1045"/>
                  </a:cubicBezTo>
                  <a:cubicBezTo>
                    <a:pt x="1377" y="1008"/>
                    <a:pt x="1560" y="888"/>
                    <a:pt x="1600" y="827"/>
                  </a:cubicBezTo>
                  <a:cubicBezTo>
                    <a:pt x="1640" y="766"/>
                    <a:pt x="1519" y="700"/>
                    <a:pt x="1490" y="679"/>
                  </a:cubicBezTo>
                  <a:cubicBezTo>
                    <a:pt x="1461" y="658"/>
                    <a:pt x="1441" y="698"/>
                    <a:pt x="1428" y="703"/>
                  </a:cubicBezTo>
                </a:path>
              </a:pathLst>
            </a:custGeom>
            <a:noFill/>
            <a:ln w="76200">
              <a:solidFill>
                <a:srgbClr val="3A2C48"/>
              </a:solidFill>
              <a:round/>
              <a:headEnd/>
              <a:tailEnd/>
            </a:ln>
          </p:spPr>
          <p:txBody>
            <a:bodyPr/>
            <a:lstStyle/>
            <a:p>
              <a:pPr algn="ctr" fontAlgn="ctr"/>
              <a:endParaRPr lang="zh-CN" altLang="en-US"/>
            </a:p>
          </p:txBody>
        </p:sp>
      </p:grpSp>
      <p:sp>
        <p:nvSpPr>
          <p:cNvPr id="32" name="标题 31"/>
          <p:cNvSpPr>
            <a:spLocks noGrp="1"/>
          </p:cNvSpPr>
          <p:nvPr>
            <p:ph type="ctrTitle"/>
          </p:nvPr>
        </p:nvSpPr>
        <p:spPr/>
        <p:txBody>
          <a:bodyPr/>
          <a:lstStyle/>
          <a:p>
            <a:r>
              <a:rPr lang="en-US" altLang="zh-CN" dirty="0" smtClean="0"/>
              <a:t>Motion Control Bus Port</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0" name="Text Box 15"/>
          <p:cNvSpPr txBox="1">
            <a:spLocks noChangeArrowheads="1"/>
          </p:cNvSpPr>
          <p:nvPr/>
        </p:nvSpPr>
        <p:spPr bwMode="auto">
          <a:xfrm>
            <a:off x="561520" y="1587045"/>
            <a:ext cx="4288225" cy="1314206"/>
          </a:xfrm>
          <a:prstGeom prst="rect">
            <a:avLst/>
          </a:prstGeom>
          <a:noFill/>
          <a:ln w="25400">
            <a:noFill/>
            <a:miter lim="800000"/>
            <a:headEnd/>
            <a:tailEnd/>
          </a:ln>
        </p:spPr>
        <p:txBody>
          <a:bodyPr wrap="none">
            <a:spAutoFit/>
          </a:bodyPr>
          <a:lstStyle/>
          <a:p>
            <a:pPr fontAlgn="ctr">
              <a:spcBef>
                <a:spcPct val="50000"/>
              </a:spcBef>
              <a:buFont typeface="Wingdings" pitchFamily="2" charset="2"/>
              <a:buChar char="Ø"/>
            </a:pPr>
            <a:r>
              <a:rPr lang="en-US" altLang="zh-CN" dirty="0">
                <a:solidFill>
                  <a:srgbClr val="C00000"/>
                </a:solidFill>
              </a:rPr>
              <a:t>CANopen Master/Slave (DVPCOPM-SL)</a:t>
            </a:r>
          </a:p>
          <a:p>
            <a:pPr fontAlgn="ctr">
              <a:spcBef>
                <a:spcPct val="50000"/>
              </a:spcBef>
              <a:buFont typeface="Wingdings" pitchFamily="2" charset="2"/>
              <a:buChar char="Ø"/>
            </a:pPr>
            <a:r>
              <a:rPr lang="en-US" altLang="zh-CN" dirty="0">
                <a:solidFill>
                  <a:srgbClr val="C00000"/>
                </a:solidFill>
              </a:rPr>
              <a:t>DeviceNet Scanner/Slave (DVPDNET-SL)</a:t>
            </a:r>
          </a:p>
          <a:p>
            <a:pPr fontAlgn="ctr">
              <a:spcBef>
                <a:spcPct val="50000"/>
              </a:spcBef>
              <a:buFont typeface="Wingdings" pitchFamily="2" charset="2"/>
              <a:buChar char="Ø"/>
            </a:pPr>
            <a:r>
              <a:rPr lang="en-US" altLang="zh-CN" dirty="0">
                <a:solidFill>
                  <a:srgbClr val="C00000"/>
                </a:solidFill>
              </a:rPr>
              <a:t>PROFIBUS-DP(DVPPF02-SL)</a:t>
            </a:r>
          </a:p>
          <a:p>
            <a:pPr marL="361950" lvl="1" indent="-180975" fontAlgn="ctr">
              <a:spcBef>
                <a:spcPct val="10000"/>
              </a:spcBef>
              <a:spcAft>
                <a:spcPct val="10000"/>
              </a:spcAft>
            </a:pPr>
            <a:endParaRPr lang="en-US" altLang="zh-CN" sz="1400" b="0" dirty="0">
              <a:solidFill>
                <a:srgbClr val="C00000"/>
              </a:solidFill>
              <a:ea typeface="宋体" pitchFamily="2" charset="-122"/>
            </a:endParaRPr>
          </a:p>
        </p:txBody>
      </p:sp>
      <p:sp>
        <p:nvSpPr>
          <p:cNvPr id="16" name="标题 15"/>
          <p:cNvSpPr>
            <a:spLocks noGrp="1"/>
          </p:cNvSpPr>
          <p:nvPr>
            <p:ph type="ctrTitle"/>
          </p:nvPr>
        </p:nvSpPr>
        <p:spPr/>
        <p:txBody>
          <a:bodyPr/>
          <a:lstStyle/>
          <a:p>
            <a:r>
              <a:rPr lang="en-US" altLang="zh-CN" dirty="0" smtClean="0"/>
              <a:t>Local Extension</a:t>
            </a:r>
            <a:endParaRPr lang="zh-CN" altLang="en-US" dirty="0"/>
          </a:p>
        </p:txBody>
      </p:sp>
      <p:sp>
        <p:nvSpPr>
          <p:cNvPr id="17" name="TextBox 16"/>
          <p:cNvSpPr txBox="1"/>
          <p:nvPr/>
        </p:nvSpPr>
        <p:spPr>
          <a:xfrm>
            <a:off x="415925" y="989240"/>
            <a:ext cx="4199391" cy="430887"/>
          </a:xfrm>
          <a:prstGeom prst="rect">
            <a:avLst/>
          </a:prstGeom>
          <a:noFill/>
        </p:spPr>
        <p:txBody>
          <a:bodyPr wrap="square" rtlCol="0">
            <a:spAutoFit/>
          </a:bodyPr>
          <a:lstStyle/>
          <a:p>
            <a:r>
              <a:rPr lang="en-US" altLang="zh-CN" sz="2200" dirty="0" smtClean="0">
                <a:solidFill>
                  <a:srgbClr val="FF0000"/>
                </a:solidFill>
              </a:rPr>
              <a:t>Field bus extension</a:t>
            </a:r>
            <a:endParaRPr lang="zh-CN" altLang="en-US" sz="2200" dirty="0">
              <a:solidFill>
                <a:srgbClr val="FF0000"/>
              </a:solidFill>
            </a:endParaRPr>
          </a:p>
        </p:txBody>
      </p:sp>
      <p:sp>
        <p:nvSpPr>
          <p:cNvPr id="18" name="矩形 17"/>
          <p:cNvSpPr/>
          <p:nvPr/>
        </p:nvSpPr>
        <p:spPr>
          <a:xfrm>
            <a:off x="238125" y="2736467"/>
            <a:ext cx="5302250" cy="1892826"/>
          </a:xfrm>
          <a:prstGeom prst="rect">
            <a:avLst/>
          </a:prstGeom>
        </p:spPr>
        <p:txBody>
          <a:bodyPr wrap="square">
            <a:spAutoFit/>
          </a:bodyPr>
          <a:lstStyle/>
          <a:p>
            <a:pPr fontAlgn="ctr">
              <a:lnSpc>
                <a:spcPct val="130000"/>
              </a:lnSpc>
              <a:spcBef>
                <a:spcPts val="0"/>
              </a:spcBef>
              <a:spcAft>
                <a:spcPts val="0"/>
              </a:spcAft>
              <a:buFont typeface="Wingdings" pitchFamily="2" charset="2"/>
              <a:buNone/>
            </a:pPr>
            <a:endParaRPr lang="en-US" altLang="zh-CN" sz="1500" dirty="0" smtClean="0"/>
          </a:p>
          <a:p>
            <a:pPr marL="361950" lvl="1" indent="-180975" fontAlgn="ctr">
              <a:lnSpc>
                <a:spcPct val="130000"/>
              </a:lnSpc>
              <a:spcBef>
                <a:spcPts val="0"/>
              </a:spcBef>
              <a:spcAft>
                <a:spcPts val="0"/>
              </a:spcAft>
              <a:buFont typeface="Times New Roman" pitchFamily="18" charset="0"/>
              <a:buChar char="♣"/>
            </a:pPr>
            <a:r>
              <a:rPr lang="en-US" altLang="zh-CN" sz="1500" b="0" dirty="0" smtClean="0">
                <a:ea typeface="宋体" pitchFamily="2" charset="-122"/>
              </a:rPr>
              <a:t>CANopen network is configured via CANopen Builder.</a:t>
            </a:r>
            <a:endParaRPr lang="zh-CN" altLang="en-US" sz="1500" b="0" dirty="0" smtClean="0">
              <a:ea typeface="宋体" pitchFamily="2" charset="-122"/>
            </a:endParaRPr>
          </a:p>
          <a:p>
            <a:pPr marL="361950" lvl="1" indent="-180975" fontAlgn="ctr">
              <a:lnSpc>
                <a:spcPct val="130000"/>
              </a:lnSpc>
              <a:spcBef>
                <a:spcPts val="0"/>
              </a:spcBef>
              <a:spcAft>
                <a:spcPts val="0"/>
              </a:spcAft>
              <a:buFont typeface="Times New Roman" pitchFamily="18" charset="0"/>
              <a:buChar char="♣"/>
            </a:pPr>
            <a:r>
              <a:rPr lang="en-US" altLang="zh-CN" sz="1500" b="0" dirty="0" smtClean="0">
                <a:ea typeface="宋体" pitchFamily="2" charset="-122"/>
              </a:rPr>
              <a:t>DeviceNet network is configured via DeviceNet Builder.</a:t>
            </a:r>
            <a:endParaRPr lang="zh-CN" altLang="en-US" sz="1500" b="0" dirty="0" smtClean="0">
              <a:ea typeface="宋体" pitchFamily="2" charset="-122"/>
            </a:endParaRPr>
          </a:p>
          <a:p>
            <a:pPr marL="361950" lvl="1" indent="-180975" fontAlgn="ctr">
              <a:lnSpc>
                <a:spcPct val="130000"/>
              </a:lnSpc>
              <a:spcBef>
                <a:spcPts val="0"/>
              </a:spcBef>
              <a:spcAft>
                <a:spcPts val="0"/>
              </a:spcAft>
              <a:buFont typeface="Times New Roman" pitchFamily="18" charset="0"/>
              <a:buChar char="♣"/>
            </a:pPr>
            <a:r>
              <a:rPr lang="en-US" altLang="zh-CN" sz="1500" b="0" dirty="0" smtClean="0">
                <a:ea typeface="宋体" pitchFamily="2" charset="-122"/>
              </a:rPr>
              <a:t>Multiple fieldbus network solutions.</a:t>
            </a:r>
            <a:endParaRPr lang="zh-CN" altLang="en-US" sz="1500" b="0" dirty="0" smtClean="0">
              <a:ea typeface="宋体" pitchFamily="2" charset="-122"/>
            </a:endParaRPr>
          </a:p>
          <a:p>
            <a:pPr marL="361950" lvl="1" indent="-180975" fontAlgn="ctr">
              <a:lnSpc>
                <a:spcPct val="130000"/>
              </a:lnSpc>
              <a:spcBef>
                <a:spcPts val="0"/>
              </a:spcBef>
              <a:spcAft>
                <a:spcPts val="0"/>
              </a:spcAft>
              <a:buFont typeface="Times New Roman" pitchFamily="18" charset="0"/>
              <a:buChar char="♣"/>
            </a:pPr>
            <a:r>
              <a:rPr lang="en-US" altLang="zh-CN" sz="1500" b="0" dirty="0" smtClean="0">
                <a:ea typeface="宋体" pitchFamily="2" charset="-122"/>
              </a:rPr>
              <a:t>Used for connection of remote I/O device (RTU-DNET)</a:t>
            </a:r>
          </a:p>
          <a:p>
            <a:pPr marL="361950" lvl="1" indent="-180975" fontAlgn="ctr">
              <a:lnSpc>
                <a:spcPct val="130000"/>
              </a:lnSpc>
              <a:spcBef>
                <a:spcPts val="0"/>
              </a:spcBef>
              <a:spcAft>
                <a:spcPts val="0"/>
              </a:spcAft>
              <a:buFont typeface="Times New Roman" pitchFamily="18" charset="0"/>
              <a:buChar char="♣"/>
            </a:pPr>
            <a:r>
              <a:rPr lang="en-US" altLang="zh-CN" sz="1500" b="0" dirty="0" smtClean="0">
                <a:ea typeface="宋体" pitchFamily="2" charset="-122"/>
              </a:rPr>
              <a:t>Able to connect the drive, encoder and etc.</a:t>
            </a:r>
            <a:endParaRPr lang="zh-CN" altLang="en-US" sz="1500" b="0" dirty="0">
              <a:ea typeface="宋体" pitchFamily="2" charset="-122"/>
            </a:endParaRPr>
          </a:p>
        </p:txBody>
      </p:sp>
      <p:pic>
        <p:nvPicPr>
          <p:cNvPr id="19" name="Picture 13" descr="servoregler_canopen"/>
          <p:cNvPicPr>
            <a:picLocks noChangeAspect="1" noChangeArrowheads="1"/>
          </p:cNvPicPr>
          <p:nvPr/>
        </p:nvPicPr>
        <p:blipFill>
          <a:blip r:embed="rId3"/>
          <a:srcRect/>
          <a:stretch>
            <a:fillRect/>
          </a:stretch>
        </p:blipFill>
        <p:spPr bwMode="auto">
          <a:xfrm>
            <a:off x="5728604" y="4629293"/>
            <a:ext cx="1047750" cy="276225"/>
          </a:xfrm>
          <a:prstGeom prst="rect">
            <a:avLst/>
          </a:prstGeom>
          <a:noFill/>
          <a:ln w="9525">
            <a:noFill/>
            <a:miter lim="800000"/>
            <a:headEnd/>
            <a:tailEnd/>
          </a:ln>
        </p:spPr>
      </p:pic>
      <p:pic>
        <p:nvPicPr>
          <p:cNvPr id="20" name="Picture 14"/>
          <p:cNvPicPr>
            <a:picLocks noChangeAspect="1" noChangeArrowheads="1"/>
          </p:cNvPicPr>
          <p:nvPr/>
        </p:nvPicPr>
        <p:blipFill>
          <a:blip r:embed="rId4"/>
          <a:srcRect/>
          <a:stretch>
            <a:fillRect/>
          </a:stretch>
        </p:blipFill>
        <p:spPr bwMode="auto">
          <a:xfrm>
            <a:off x="7024004" y="4413393"/>
            <a:ext cx="1079500" cy="576263"/>
          </a:xfrm>
          <a:prstGeom prst="rect">
            <a:avLst/>
          </a:prstGeom>
          <a:noFill/>
          <a:ln w="9525">
            <a:noFill/>
            <a:miter lim="800000"/>
            <a:headEnd/>
            <a:tailEnd/>
          </a:ln>
        </p:spPr>
      </p:pic>
      <p:pic>
        <p:nvPicPr>
          <p:cNvPr id="21" name="Picture 22"/>
          <p:cNvPicPr>
            <a:picLocks noChangeAspect="1" noChangeArrowheads="1"/>
          </p:cNvPicPr>
          <p:nvPr/>
        </p:nvPicPr>
        <p:blipFill>
          <a:blip r:embed="rId5"/>
          <a:srcRect/>
          <a:stretch>
            <a:fillRect/>
          </a:stretch>
        </p:blipFill>
        <p:spPr bwMode="auto">
          <a:xfrm>
            <a:off x="8247967" y="4484831"/>
            <a:ext cx="1008062" cy="449262"/>
          </a:xfrm>
          <a:prstGeom prst="rect">
            <a:avLst/>
          </a:prstGeom>
          <a:noFill/>
          <a:ln w="9525">
            <a:noFill/>
            <a:miter lim="800000"/>
            <a:headEnd/>
            <a:tailEnd/>
          </a:ln>
        </p:spPr>
      </p:pic>
      <p:pic>
        <p:nvPicPr>
          <p:cNvPr id="22" name="Picture 28"/>
          <p:cNvPicPr>
            <a:picLocks noChangeAspect="1" noChangeArrowheads="1"/>
          </p:cNvPicPr>
          <p:nvPr/>
        </p:nvPicPr>
        <p:blipFill>
          <a:blip r:embed="rId6"/>
          <a:srcRect/>
          <a:stretch>
            <a:fillRect/>
          </a:stretch>
        </p:blipFill>
        <p:spPr bwMode="auto">
          <a:xfrm>
            <a:off x="5877829" y="1917317"/>
            <a:ext cx="2990850" cy="1638300"/>
          </a:xfrm>
          <a:prstGeom prst="rect">
            <a:avLst/>
          </a:prstGeom>
          <a:noFill/>
          <a:ln w="25400">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24"/>
          <p:cNvPicPr>
            <a:picLocks noChangeAspect="1" noChangeArrowheads="1"/>
          </p:cNvPicPr>
          <p:nvPr/>
        </p:nvPicPr>
        <p:blipFill>
          <a:blip r:embed="rId3"/>
          <a:srcRect/>
          <a:stretch>
            <a:fillRect/>
          </a:stretch>
        </p:blipFill>
        <p:spPr bwMode="auto">
          <a:xfrm>
            <a:off x="1700213" y="892175"/>
            <a:ext cx="4760912" cy="447675"/>
          </a:xfrm>
          <a:prstGeom prst="rect">
            <a:avLst/>
          </a:prstGeom>
          <a:noFill/>
          <a:ln w="25400">
            <a:noFill/>
            <a:miter lim="800000"/>
            <a:headEnd/>
            <a:tailEnd/>
          </a:ln>
        </p:spPr>
      </p:pic>
      <p:pic>
        <p:nvPicPr>
          <p:cNvPr id="16388" name="Picture 25"/>
          <p:cNvPicPr>
            <a:picLocks noChangeAspect="1" noChangeArrowheads="1"/>
          </p:cNvPicPr>
          <p:nvPr/>
        </p:nvPicPr>
        <p:blipFill>
          <a:blip r:embed="rId4"/>
          <a:srcRect/>
          <a:stretch>
            <a:fillRect/>
          </a:stretch>
        </p:blipFill>
        <p:spPr bwMode="auto">
          <a:xfrm>
            <a:off x="1485900" y="1254125"/>
            <a:ext cx="6880225" cy="5332413"/>
          </a:xfrm>
          <a:prstGeom prst="rect">
            <a:avLst/>
          </a:prstGeom>
          <a:noFill/>
          <a:ln w="25400">
            <a:noFill/>
            <a:miter lim="800000"/>
            <a:headEnd/>
            <a:tailEnd/>
          </a:ln>
        </p:spPr>
      </p:pic>
      <p:sp>
        <p:nvSpPr>
          <p:cNvPr id="7" name="标题 6"/>
          <p:cNvSpPr>
            <a:spLocks noGrp="1"/>
          </p:cNvSpPr>
          <p:nvPr>
            <p:ph type="ctrTitle"/>
          </p:nvPr>
        </p:nvSpPr>
        <p:spPr/>
        <p:txBody>
          <a:bodyPr/>
          <a:lstStyle/>
          <a:p>
            <a:r>
              <a:rPr lang="en-US" altLang="zh-CN" dirty="0" smtClean="0"/>
              <a:t>Local Extension </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5"/>
          <p:cNvSpPr>
            <a:spLocks noChangeArrowheads="1"/>
          </p:cNvSpPr>
          <p:nvPr/>
        </p:nvSpPr>
        <p:spPr bwMode="auto">
          <a:xfrm>
            <a:off x="6781800" y="1581150"/>
            <a:ext cx="971550" cy="576263"/>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2M</a:t>
            </a:r>
          </a:p>
          <a:p>
            <a:pPr algn="ctr" fontAlgn="ctr"/>
            <a:r>
              <a:rPr lang="en-US" altLang="zh-CN">
                <a:solidFill>
                  <a:schemeClr val="bg1"/>
                </a:solidFill>
              </a:rPr>
              <a:t> SRAM</a:t>
            </a:r>
          </a:p>
        </p:txBody>
      </p:sp>
      <p:sp>
        <p:nvSpPr>
          <p:cNvPr id="8195" name="AutoShape 6"/>
          <p:cNvSpPr>
            <a:spLocks noChangeArrowheads="1"/>
          </p:cNvSpPr>
          <p:nvPr/>
        </p:nvSpPr>
        <p:spPr bwMode="auto">
          <a:xfrm>
            <a:off x="5681663" y="1581150"/>
            <a:ext cx="971550" cy="576263"/>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2M </a:t>
            </a:r>
          </a:p>
          <a:p>
            <a:pPr algn="ctr" fontAlgn="ctr"/>
            <a:r>
              <a:rPr lang="en-US" altLang="zh-CN">
                <a:solidFill>
                  <a:schemeClr val="bg1"/>
                </a:solidFill>
              </a:rPr>
              <a:t>Flash</a:t>
            </a:r>
          </a:p>
        </p:txBody>
      </p:sp>
      <p:sp>
        <p:nvSpPr>
          <p:cNvPr id="8196" name="AutoShape 7"/>
          <p:cNvSpPr>
            <a:spLocks noChangeArrowheads="1"/>
          </p:cNvSpPr>
          <p:nvPr/>
        </p:nvSpPr>
        <p:spPr bwMode="auto">
          <a:xfrm>
            <a:off x="6880225" y="4711700"/>
            <a:ext cx="1079500" cy="288925"/>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Ethernet</a:t>
            </a:r>
          </a:p>
        </p:txBody>
      </p:sp>
      <p:sp>
        <p:nvSpPr>
          <p:cNvPr id="8197" name="AutoShape 8"/>
          <p:cNvSpPr>
            <a:spLocks noChangeArrowheads="1"/>
          </p:cNvSpPr>
          <p:nvPr/>
        </p:nvSpPr>
        <p:spPr bwMode="auto">
          <a:xfrm>
            <a:off x="4981575" y="3030538"/>
            <a:ext cx="503238" cy="142875"/>
          </a:xfrm>
          <a:prstGeom prst="leftRightArrow">
            <a:avLst>
              <a:gd name="adj1" fmla="val 50000"/>
              <a:gd name="adj2" fmla="val 60351"/>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198" name="AutoShape 9"/>
          <p:cNvSpPr>
            <a:spLocks noChangeArrowheads="1"/>
          </p:cNvSpPr>
          <p:nvPr/>
        </p:nvSpPr>
        <p:spPr bwMode="auto">
          <a:xfrm>
            <a:off x="2284413" y="2974975"/>
            <a:ext cx="431800" cy="142875"/>
          </a:xfrm>
          <a:prstGeom prst="leftRightArrow">
            <a:avLst>
              <a:gd name="adj1" fmla="val 50000"/>
              <a:gd name="adj2" fmla="val 60444"/>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199" name="AutoShape 10"/>
          <p:cNvSpPr>
            <a:spLocks noChangeArrowheads="1"/>
          </p:cNvSpPr>
          <p:nvPr/>
        </p:nvSpPr>
        <p:spPr bwMode="auto">
          <a:xfrm>
            <a:off x="2284413" y="3694113"/>
            <a:ext cx="431800" cy="142875"/>
          </a:xfrm>
          <a:prstGeom prst="leftRightArrow">
            <a:avLst>
              <a:gd name="adj1" fmla="val 50000"/>
              <a:gd name="adj2" fmla="val 60444"/>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00" name="AutoShape 11"/>
          <p:cNvSpPr>
            <a:spLocks noChangeArrowheads="1"/>
          </p:cNvSpPr>
          <p:nvPr/>
        </p:nvSpPr>
        <p:spPr bwMode="auto">
          <a:xfrm>
            <a:off x="5595938" y="2624138"/>
            <a:ext cx="2089150" cy="1584325"/>
          </a:xfrm>
          <a:prstGeom prst="roundRect">
            <a:avLst>
              <a:gd name="adj" fmla="val 8653"/>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8201" name="AutoShape 12"/>
          <p:cNvSpPr>
            <a:spLocks noChangeArrowheads="1"/>
          </p:cNvSpPr>
          <p:nvPr/>
        </p:nvSpPr>
        <p:spPr bwMode="auto">
          <a:xfrm>
            <a:off x="5735638" y="4714875"/>
            <a:ext cx="1079500" cy="285750"/>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CAN</a:t>
            </a:r>
          </a:p>
        </p:txBody>
      </p:sp>
      <p:sp>
        <p:nvSpPr>
          <p:cNvPr id="8202" name="AutoShape 13"/>
          <p:cNvSpPr>
            <a:spLocks noChangeArrowheads="1"/>
          </p:cNvSpPr>
          <p:nvPr/>
        </p:nvSpPr>
        <p:spPr bwMode="auto">
          <a:xfrm flipH="1">
            <a:off x="6138863" y="4278313"/>
            <a:ext cx="144462" cy="361950"/>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03" name="AutoShape 14"/>
          <p:cNvSpPr>
            <a:spLocks noChangeArrowheads="1"/>
          </p:cNvSpPr>
          <p:nvPr/>
        </p:nvSpPr>
        <p:spPr bwMode="auto">
          <a:xfrm>
            <a:off x="4591050" y="4714875"/>
            <a:ext cx="1081088" cy="287338"/>
          </a:xfrm>
          <a:prstGeom prst="roundRect">
            <a:avLst>
              <a:gd name="adj" fmla="val 16667"/>
            </a:avLst>
          </a:prstGeom>
          <a:solidFill>
            <a:srgbClr val="3366FF"/>
          </a:solidFill>
          <a:ln w="25400">
            <a:solidFill>
              <a:srgbClr val="003366"/>
            </a:solidFill>
            <a:round/>
            <a:headEnd/>
            <a:tailEnd/>
          </a:ln>
        </p:spPr>
        <p:txBody>
          <a:bodyPr wrap="none" anchor="ctr"/>
          <a:lstStyle/>
          <a:p>
            <a:pPr algn="ctr" fontAlgn="ctr"/>
            <a:r>
              <a:rPr lang="en-US" altLang="zh-CN">
                <a:solidFill>
                  <a:schemeClr val="bg1"/>
                </a:solidFill>
              </a:rPr>
              <a:t>Com2</a:t>
            </a:r>
          </a:p>
        </p:txBody>
      </p:sp>
      <p:sp>
        <p:nvSpPr>
          <p:cNvPr id="8204" name="AutoShape 17"/>
          <p:cNvSpPr>
            <a:spLocks noChangeArrowheads="1"/>
          </p:cNvSpPr>
          <p:nvPr/>
        </p:nvSpPr>
        <p:spPr bwMode="auto">
          <a:xfrm>
            <a:off x="8332788" y="3271838"/>
            <a:ext cx="1290637" cy="358775"/>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Fast Input</a:t>
            </a:r>
          </a:p>
        </p:txBody>
      </p:sp>
      <p:sp>
        <p:nvSpPr>
          <p:cNvPr id="8205" name="AutoShape 18"/>
          <p:cNvSpPr>
            <a:spLocks noChangeArrowheads="1"/>
          </p:cNvSpPr>
          <p:nvPr/>
        </p:nvSpPr>
        <p:spPr bwMode="auto">
          <a:xfrm>
            <a:off x="8332788" y="2767013"/>
            <a:ext cx="1258887" cy="360362"/>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Encoder</a:t>
            </a:r>
          </a:p>
        </p:txBody>
      </p:sp>
      <p:sp>
        <p:nvSpPr>
          <p:cNvPr id="8206" name="AutoShape 19"/>
          <p:cNvSpPr>
            <a:spLocks noChangeArrowheads="1"/>
          </p:cNvSpPr>
          <p:nvPr/>
        </p:nvSpPr>
        <p:spPr bwMode="auto">
          <a:xfrm>
            <a:off x="8332788" y="3775075"/>
            <a:ext cx="1290637" cy="360363"/>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a:solidFill>
                  <a:schemeClr val="bg1"/>
                </a:solidFill>
              </a:rPr>
              <a:t> Fast Output</a:t>
            </a:r>
          </a:p>
        </p:txBody>
      </p:sp>
      <p:sp>
        <p:nvSpPr>
          <p:cNvPr id="8207" name="AutoShape 20"/>
          <p:cNvSpPr>
            <a:spLocks noChangeArrowheads="1"/>
          </p:cNvSpPr>
          <p:nvPr/>
        </p:nvSpPr>
        <p:spPr bwMode="auto">
          <a:xfrm>
            <a:off x="7823200" y="2838450"/>
            <a:ext cx="431800" cy="144463"/>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08" name="AutoShape 21"/>
          <p:cNvSpPr>
            <a:spLocks noChangeArrowheads="1"/>
          </p:cNvSpPr>
          <p:nvPr/>
        </p:nvSpPr>
        <p:spPr bwMode="auto">
          <a:xfrm>
            <a:off x="7824788" y="3343275"/>
            <a:ext cx="431800" cy="144463"/>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09" name="AutoShape 22"/>
          <p:cNvSpPr>
            <a:spLocks noChangeArrowheads="1"/>
          </p:cNvSpPr>
          <p:nvPr/>
        </p:nvSpPr>
        <p:spPr bwMode="auto">
          <a:xfrm>
            <a:off x="7824788" y="3846513"/>
            <a:ext cx="431800" cy="144462"/>
          </a:xfrm>
          <a:prstGeom prst="righ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10" name="AutoShape 23"/>
          <p:cNvSpPr>
            <a:spLocks noChangeArrowheads="1"/>
          </p:cNvSpPr>
          <p:nvPr/>
        </p:nvSpPr>
        <p:spPr bwMode="auto">
          <a:xfrm flipH="1">
            <a:off x="6172200" y="2190750"/>
            <a:ext cx="144463" cy="361950"/>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11" name="AutoShape 24"/>
          <p:cNvSpPr>
            <a:spLocks noChangeArrowheads="1"/>
          </p:cNvSpPr>
          <p:nvPr/>
        </p:nvSpPr>
        <p:spPr bwMode="auto">
          <a:xfrm flipH="1">
            <a:off x="7108825" y="2189163"/>
            <a:ext cx="144463" cy="361950"/>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12" name="AutoShape 25"/>
          <p:cNvSpPr>
            <a:spLocks noChangeArrowheads="1"/>
          </p:cNvSpPr>
          <p:nvPr/>
        </p:nvSpPr>
        <p:spPr bwMode="auto">
          <a:xfrm flipH="1">
            <a:off x="7188200" y="4267200"/>
            <a:ext cx="144463" cy="361950"/>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8213" name="AutoShape 26"/>
          <p:cNvSpPr>
            <a:spLocks noChangeArrowheads="1"/>
          </p:cNvSpPr>
          <p:nvPr/>
        </p:nvSpPr>
        <p:spPr bwMode="auto">
          <a:xfrm>
            <a:off x="2787650" y="2624138"/>
            <a:ext cx="2089150" cy="1584325"/>
          </a:xfrm>
          <a:prstGeom prst="roundRect">
            <a:avLst>
              <a:gd name="adj" fmla="val 12657"/>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8214" name="AutoShape 27"/>
          <p:cNvSpPr>
            <a:spLocks noChangeArrowheads="1"/>
          </p:cNvSpPr>
          <p:nvPr/>
        </p:nvSpPr>
        <p:spPr bwMode="auto">
          <a:xfrm>
            <a:off x="974725" y="3419475"/>
            <a:ext cx="1116013" cy="720725"/>
          </a:xfrm>
          <a:prstGeom prst="roundRect">
            <a:avLst>
              <a:gd name="adj" fmla="val 16667"/>
            </a:avLst>
          </a:prstGeom>
          <a:solidFill>
            <a:srgbClr val="2DD341"/>
          </a:solidFill>
          <a:ln w="25400">
            <a:solidFill>
              <a:srgbClr val="339966"/>
            </a:solidFill>
            <a:round/>
            <a:headEnd/>
            <a:tailEnd/>
          </a:ln>
        </p:spPr>
        <p:txBody>
          <a:bodyPr wrap="none" anchor="ctr"/>
          <a:lstStyle/>
          <a:p>
            <a:pPr algn="ctr" fontAlgn="ctr"/>
            <a:r>
              <a:rPr lang="en-US" altLang="zh-CN">
                <a:solidFill>
                  <a:schemeClr val="bg1"/>
                </a:solidFill>
              </a:rPr>
              <a:t> Com1</a:t>
            </a:r>
          </a:p>
          <a:p>
            <a:pPr algn="ctr" fontAlgn="ctr"/>
            <a:r>
              <a:rPr lang="en-US" altLang="zh-CN">
                <a:solidFill>
                  <a:schemeClr val="bg1"/>
                </a:solidFill>
              </a:rPr>
              <a:t>(RS232)</a:t>
            </a:r>
          </a:p>
        </p:txBody>
      </p:sp>
      <p:sp>
        <p:nvSpPr>
          <p:cNvPr id="8215" name="Text Box 31"/>
          <p:cNvSpPr txBox="1">
            <a:spLocks noChangeArrowheads="1"/>
          </p:cNvSpPr>
          <p:nvPr/>
        </p:nvSpPr>
        <p:spPr bwMode="auto">
          <a:xfrm>
            <a:off x="5503863" y="5072063"/>
            <a:ext cx="1312862" cy="307975"/>
          </a:xfrm>
          <a:prstGeom prst="rect">
            <a:avLst/>
          </a:prstGeom>
          <a:noFill/>
          <a:ln w="25400">
            <a:noFill/>
            <a:miter lim="800000"/>
            <a:headEnd/>
            <a:tailEnd/>
          </a:ln>
        </p:spPr>
        <p:txBody>
          <a:bodyPr>
            <a:spAutoFit/>
          </a:bodyPr>
          <a:lstStyle/>
          <a:p>
            <a:pPr algn="ctr" fontAlgn="ctr"/>
            <a:r>
              <a:rPr lang="en-US" altLang="zh-CN" sz="1400" b="0"/>
              <a:t>CANopen</a:t>
            </a:r>
          </a:p>
        </p:txBody>
      </p:sp>
      <p:sp>
        <p:nvSpPr>
          <p:cNvPr id="8216" name="Text Box 32"/>
          <p:cNvSpPr txBox="1">
            <a:spLocks noChangeArrowheads="1"/>
          </p:cNvSpPr>
          <p:nvPr/>
        </p:nvSpPr>
        <p:spPr bwMode="auto">
          <a:xfrm>
            <a:off x="4776788" y="5103813"/>
            <a:ext cx="727075" cy="307975"/>
          </a:xfrm>
          <a:prstGeom prst="rect">
            <a:avLst/>
          </a:prstGeom>
          <a:noFill/>
          <a:ln w="25400">
            <a:noFill/>
            <a:miter lim="800000"/>
            <a:headEnd/>
            <a:tailEnd/>
          </a:ln>
        </p:spPr>
        <p:txBody>
          <a:bodyPr>
            <a:spAutoFit/>
          </a:bodyPr>
          <a:lstStyle/>
          <a:p>
            <a:pPr algn="ctr" fontAlgn="ctr"/>
            <a:r>
              <a:rPr lang="en-US" altLang="zh-CN" sz="1400" b="0"/>
              <a:t>RS485</a:t>
            </a:r>
          </a:p>
        </p:txBody>
      </p:sp>
      <p:sp>
        <p:nvSpPr>
          <p:cNvPr id="8217" name="Text Box 33"/>
          <p:cNvSpPr txBox="1">
            <a:spLocks noChangeArrowheads="1"/>
          </p:cNvSpPr>
          <p:nvPr/>
        </p:nvSpPr>
        <p:spPr bwMode="auto">
          <a:xfrm>
            <a:off x="6794500" y="5103813"/>
            <a:ext cx="1200150" cy="274637"/>
          </a:xfrm>
          <a:prstGeom prst="rect">
            <a:avLst/>
          </a:prstGeom>
          <a:noFill/>
          <a:ln w="25400">
            <a:noFill/>
            <a:miter lim="800000"/>
            <a:headEnd/>
            <a:tailEnd/>
          </a:ln>
        </p:spPr>
        <p:txBody>
          <a:bodyPr wrap="none">
            <a:spAutoFit/>
          </a:bodyPr>
          <a:lstStyle/>
          <a:p>
            <a:pPr algn="ctr" fontAlgn="ctr"/>
            <a:r>
              <a:rPr lang="en-US" altLang="zh-CN" sz="1200" b="0"/>
              <a:t>M</a:t>
            </a:r>
            <a:r>
              <a:rPr lang="en-US" altLang="zh-TW" sz="1200" b="0"/>
              <a:t>ODBUS</a:t>
            </a:r>
            <a:r>
              <a:rPr lang="en-US" altLang="zh-CN" sz="1200" b="0"/>
              <a:t> TCP</a:t>
            </a:r>
          </a:p>
        </p:txBody>
      </p:sp>
      <p:sp>
        <p:nvSpPr>
          <p:cNvPr id="8219" name="Text Box 39"/>
          <p:cNvSpPr txBox="1">
            <a:spLocks noChangeArrowheads="1"/>
          </p:cNvSpPr>
          <p:nvPr/>
        </p:nvSpPr>
        <p:spPr bwMode="auto">
          <a:xfrm>
            <a:off x="131763" y="5435600"/>
            <a:ext cx="9774237" cy="732508"/>
          </a:xfrm>
          <a:prstGeom prst="rect">
            <a:avLst/>
          </a:prstGeom>
          <a:noFill/>
          <a:ln w="25400">
            <a:noFill/>
            <a:miter lim="800000"/>
            <a:headEnd/>
            <a:tailEnd/>
          </a:ln>
        </p:spPr>
        <p:txBody>
          <a:bodyPr>
            <a:spAutoFit/>
          </a:bodyPr>
          <a:lstStyle/>
          <a:p>
            <a:pPr indent="266700" fontAlgn="ctr">
              <a:lnSpc>
                <a:spcPct val="130000"/>
              </a:lnSpc>
            </a:pPr>
            <a:r>
              <a:rPr lang="en-US" altLang="zh-CN" dirty="0">
                <a:solidFill>
                  <a:srgbClr val="00B050"/>
                </a:solidFill>
              </a:rPr>
              <a:t>There are two modules in DVP10MC: PLC and motion control module which independently process the logical task and motion control task respectively to enhance the work efficiency.</a:t>
            </a:r>
          </a:p>
        </p:txBody>
      </p:sp>
      <p:sp>
        <p:nvSpPr>
          <p:cNvPr id="8220" name="AutoShape 8"/>
          <p:cNvSpPr>
            <a:spLocks noChangeArrowheads="1"/>
          </p:cNvSpPr>
          <p:nvPr/>
        </p:nvSpPr>
        <p:spPr bwMode="auto">
          <a:xfrm>
            <a:off x="4981575" y="3441700"/>
            <a:ext cx="503238" cy="142875"/>
          </a:xfrm>
          <a:prstGeom prst="leftRightArrow">
            <a:avLst>
              <a:gd name="adj1" fmla="val 50000"/>
              <a:gd name="adj2" fmla="val 60351"/>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41" name="丁字箭头 40"/>
          <p:cNvSpPr/>
          <p:nvPr/>
        </p:nvSpPr>
        <p:spPr bwMode="auto">
          <a:xfrm rot="10800000">
            <a:off x="4867275" y="3908425"/>
            <a:ext cx="722313" cy="765175"/>
          </a:xfrm>
          <a:prstGeom prst="leftRightUpArrow">
            <a:avLst>
              <a:gd name="adj1" fmla="val 12551"/>
              <a:gd name="adj2" fmla="val 13284"/>
              <a:gd name="adj3" fmla="val 17967"/>
            </a:avLst>
          </a:prstGeom>
          <a:solidFill>
            <a:srgbClr val="0099FF"/>
          </a:solidFill>
          <a:ln w="25400">
            <a:solidFill>
              <a:srgbClr val="0099FF"/>
            </a:solidFill>
            <a:miter lim="800000"/>
            <a:headEnd/>
            <a:tailEnd/>
          </a:ln>
        </p:spPr>
        <p:txBody>
          <a:bodyPr wrap="none" anchor="ctr"/>
          <a:lstStyle/>
          <a:p>
            <a:pPr algn="ctr" fontAlgn="ctr">
              <a:defRPr/>
            </a:pPr>
            <a:endParaRPr lang="zh-CN" altLang="en-US"/>
          </a:p>
        </p:txBody>
      </p:sp>
      <p:sp>
        <p:nvSpPr>
          <p:cNvPr id="8222" name="AutoShape 28"/>
          <p:cNvSpPr>
            <a:spLocks noChangeArrowheads="1"/>
          </p:cNvSpPr>
          <p:nvPr/>
        </p:nvSpPr>
        <p:spPr bwMode="auto">
          <a:xfrm>
            <a:off x="974725" y="2627313"/>
            <a:ext cx="1116013" cy="720725"/>
          </a:xfrm>
          <a:prstGeom prst="roundRect">
            <a:avLst>
              <a:gd name="adj" fmla="val 16667"/>
            </a:avLst>
          </a:prstGeom>
          <a:solidFill>
            <a:srgbClr val="2DD341"/>
          </a:solidFill>
          <a:ln w="25400">
            <a:solidFill>
              <a:srgbClr val="339966"/>
            </a:solidFill>
            <a:round/>
            <a:headEnd/>
            <a:tailEnd/>
          </a:ln>
        </p:spPr>
        <p:txBody>
          <a:bodyPr wrap="none" anchor="ctr"/>
          <a:lstStyle/>
          <a:p>
            <a:pPr algn="ctr" fontAlgn="ctr"/>
            <a:r>
              <a:rPr lang="en-US" altLang="zh-CN">
                <a:solidFill>
                  <a:schemeClr val="bg1"/>
                </a:solidFill>
              </a:rPr>
              <a:t>Extend </a:t>
            </a:r>
          </a:p>
          <a:p>
            <a:pPr algn="ctr" fontAlgn="ctr"/>
            <a:r>
              <a:rPr lang="en-US" altLang="zh-CN">
                <a:solidFill>
                  <a:schemeClr val="bg1"/>
                </a:solidFill>
              </a:rPr>
              <a:t>Port</a:t>
            </a:r>
          </a:p>
        </p:txBody>
      </p:sp>
      <p:pic>
        <p:nvPicPr>
          <p:cNvPr id="8223" name="Picture 54"/>
          <p:cNvPicPr>
            <a:picLocks noChangeAspect="1" noChangeArrowheads="1"/>
          </p:cNvPicPr>
          <p:nvPr/>
        </p:nvPicPr>
        <p:blipFill>
          <a:blip r:embed="rId3"/>
          <a:srcRect/>
          <a:stretch>
            <a:fillRect/>
          </a:stretch>
        </p:blipFill>
        <p:spPr bwMode="auto">
          <a:xfrm>
            <a:off x="998538" y="1581150"/>
            <a:ext cx="1090612" cy="792163"/>
          </a:xfrm>
          <a:prstGeom prst="rect">
            <a:avLst/>
          </a:prstGeom>
          <a:noFill/>
          <a:ln w="9525">
            <a:noFill/>
            <a:miter lim="800000"/>
            <a:headEnd/>
            <a:tailEnd/>
          </a:ln>
        </p:spPr>
      </p:pic>
      <p:sp>
        <p:nvSpPr>
          <p:cNvPr id="8224" name="矩形 50"/>
          <p:cNvSpPr>
            <a:spLocks noChangeArrowheads="1"/>
          </p:cNvSpPr>
          <p:nvPr/>
        </p:nvSpPr>
        <p:spPr bwMode="auto">
          <a:xfrm>
            <a:off x="3282950" y="3144838"/>
            <a:ext cx="1331913" cy="768350"/>
          </a:xfrm>
          <a:prstGeom prst="rect">
            <a:avLst/>
          </a:prstGeom>
          <a:noFill/>
          <a:ln w="9525">
            <a:noFill/>
            <a:miter lim="800000"/>
            <a:headEnd/>
            <a:tailEnd/>
          </a:ln>
        </p:spPr>
        <p:txBody>
          <a:bodyPr wrap="none">
            <a:spAutoFit/>
          </a:bodyPr>
          <a:lstStyle/>
          <a:p>
            <a:pPr algn="ctr" fontAlgn="ctr"/>
            <a:r>
              <a:rPr lang="en-US" altLang="zh-CN" sz="2200">
                <a:solidFill>
                  <a:schemeClr val="bg1"/>
                </a:solidFill>
              </a:rPr>
              <a:t>PLC</a:t>
            </a:r>
          </a:p>
          <a:p>
            <a:pPr algn="ctr" fontAlgn="ctr"/>
            <a:r>
              <a:rPr lang="en-US" altLang="zh-TW" sz="2200">
                <a:solidFill>
                  <a:schemeClr val="bg1"/>
                </a:solidFill>
              </a:rPr>
              <a:t>Modules</a:t>
            </a:r>
          </a:p>
        </p:txBody>
      </p:sp>
      <p:sp>
        <p:nvSpPr>
          <p:cNvPr id="8225" name="矩形 51"/>
          <p:cNvSpPr>
            <a:spLocks noChangeArrowheads="1"/>
          </p:cNvSpPr>
          <p:nvPr/>
        </p:nvSpPr>
        <p:spPr bwMode="auto">
          <a:xfrm>
            <a:off x="6235700" y="3133725"/>
            <a:ext cx="1174750" cy="769938"/>
          </a:xfrm>
          <a:prstGeom prst="rect">
            <a:avLst/>
          </a:prstGeom>
          <a:noFill/>
          <a:ln w="9525">
            <a:noFill/>
            <a:miter lim="800000"/>
            <a:headEnd/>
            <a:tailEnd/>
          </a:ln>
        </p:spPr>
        <p:txBody>
          <a:bodyPr wrap="none">
            <a:spAutoFit/>
          </a:bodyPr>
          <a:lstStyle/>
          <a:p>
            <a:pPr algn="ctr" fontAlgn="ctr"/>
            <a:r>
              <a:rPr lang="en-US" altLang="zh-TW" sz="2200">
                <a:solidFill>
                  <a:schemeClr val="bg1"/>
                </a:solidFill>
              </a:rPr>
              <a:t>Motion</a:t>
            </a:r>
          </a:p>
          <a:p>
            <a:pPr algn="ctr" fontAlgn="ctr"/>
            <a:r>
              <a:rPr lang="en-US" altLang="zh-TW" sz="2200">
                <a:solidFill>
                  <a:schemeClr val="bg1"/>
                </a:solidFill>
              </a:rPr>
              <a:t>Module</a:t>
            </a:r>
          </a:p>
        </p:txBody>
      </p:sp>
      <p:pic>
        <p:nvPicPr>
          <p:cNvPr id="8226" name="Picture 421"/>
          <p:cNvPicPr>
            <a:picLocks noChangeAspect="1" noChangeArrowheads="1"/>
          </p:cNvPicPr>
          <p:nvPr/>
        </p:nvPicPr>
        <p:blipFill>
          <a:blip r:embed="rId4"/>
          <a:srcRect/>
          <a:stretch>
            <a:fillRect/>
          </a:stretch>
        </p:blipFill>
        <p:spPr bwMode="auto">
          <a:xfrm>
            <a:off x="8256588" y="1606550"/>
            <a:ext cx="1239837" cy="858838"/>
          </a:xfrm>
          <a:prstGeom prst="rect">
            <a:avLst/>
          </a:prstGeom>
          <a:noFill/>
          <a:ln w="9525">
            <a:noFill/>
            <a:miter lim="800000"/>
            <a:headEnd/>
            <a:tailEnd/>
          </a:ln>
        </p:spPr>
      </p:pic>
      <p:pic>
        <p:nvPicPr>
          <p:cNvPr id="8227" name="Picture 422"/>
          <p:cNvPicPr>
            <a:picLocks noChangeAspect="1" noChangeArrowheads="1"/>
          </p:cNvPicPr>
          <p:nvPr/>
        </p:nvPicPr>
        <p:blipFill>
          <a:blip r:embed="rId5"/>
          <a:srcRect/>
          <a:stretch>
            <a:fillRect/>
          </a:stretch>
        </p:blipFill>
        <p:spPr bwMode="auto">
          <a:xfrm>
            <a:off x="2160588" y="1581150"/>
            <a:ext cx="1127125" cy="792163"/>
          </a:xfrm>
          <a:prstGeom prst="rect">
            <a:avLst/>
          </a:prstGeom>
          <a:noFill/>
          <a:ln w="9525">
            <a:noFill/>
            <a:miter lim="800000"/>
            <a:headEnd/>
            <a:tailEnd/>
          </a:ln>
        </p:spPr>
      </p:pic>
      <p:sp>
        <p:nvSpPr>
          <p:cNvPr id="38" name="标题 37"/>
          <p:cNvSpPr>
            <a:spLocks noGrp="1"/>
          </p:cNvSpPr>
          <p:nvPr>
            <p:ph type="ctrTitle"/>
          </p:nvPr>
        </p:nvSpPr>
        <p:spPr/>
        <p:txBody>
          <a:bodyPr/>
          <a:lstStyle/>
          <a:p>
            <a:r>
              <a:rPr lang="en-US" altLang="zh-CN" dirty="0" smtClean="0"/>
              <a:t>Hardware Architecture </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r>
              <a:rPr lang="en-US" altLang="zh-CN" dirty="0" smtClean="0"/>
              <a:t>10MC Introduction </a:t>
            </a:r>
            <a:endParaRPr lang="zh-CN" altLang="en-US" dirty="0"/>
          </a:p>
        </p:txBody>
      </p:sp>
      <p:sp>
        <p:nvSpPr>
          <p:cNvPr id="17410" name="Rectangle 3"/>
          <p:cNvSpPr>
            <a:spLocks noGrp="1" noChangeArrowheads="1"/>
          </p:cNvSpPr>
          <p:nvPr>
            <p:ph type="body" idx="4294967295"/>
          </p:nvPr>
        </p:nvSpPr>
        <p:spPr bwMode="auto">
          <a:xfrm>
            <a:off x="406392" y="1196975"/>
            <a:ext cx="9001125" cy="53276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66700" indent="-266700" eaLnBrk="1" hangingPunct="1">
              <a:buFont typeface="Wingdings" pitchFamily="2" charset="2"/>
              <a:buChar char="Ø"/>
            </a:pPr>
            <a:r>
              <a:rPr lang="en-US" altLang="zh-CN" sz="1200" dirty="0" smtClean="0">
                <a:latin typeface="Arial" pitchFamily="34" charset="0"/>
              </a:rPr>
              <a:t>DVP10MC11T is a multi-function controller internally consisting of standard PLC module and MC motion control module. PLC module is similar to D</a:t>
            </a:r>
            <a:r>
              <a:rPr lang="en-US" altLang="zh-TW" sz="1200" dirty="0" smtClean="0">
                <a:latin typeface="Arial" pitchFamily="34" charset="0"/>
              </a:rPr>
              <a:t>VP</a:t>
            </a:r>
            <a:r>
              <a:rPr lang="en-US" altLang="zh-CN" sz="1200" dirty="0" smtClean="0">
                <a:latin typeface="Arial" pitchFamily="34" charset="0"/>
              </a:rPr>
              <a:t> </a:t>
            </a:r>
            <a:r>
              <a:rPr lang="en-US" altLang="zh-TW" sz="1200" dirty="0" smtClean="0">
                <a:latin typeface="Arial" pitchFamily="34" charset="0"/>
              </a:rPr>
              <a:t>SA</a:t>
            </a:r>
            <a:r>
              <a:rPr lang="en-US" altLang="zh-CN" sz="1200" dirty="0" smtClean="0">
                <a:latin typeface="Arial" pitchFamily="34" charset="0"/>
              </a:rPr>
              <a:t>2 series PLC in function and usage. Via CANopen bus, MC precisely controls the position control devices like servo drive to accomplish the speed control, position control, electronic cam, electronic gear, typical applications and etc. which users expect</a:t>
            </a:r>
            <a:r>
              <a:rPr lang="en-US" altLang="zh-CN" sz="1200" dirty="0" smtClean="0">
                <a:latin typeface="新細明體" pitchFamily="18" charset="-120"/>
              </a:rPr>
              <a:t>. </a:t>
            </a:r>
          </a:p>
          <a:p>
            <a:pPr marL="266700" indent="-266700" eaLnBrk="1" hangingPunct="1">
              <a:lnSpc>
                <a:spcPct val="80000"/>
              </a:lnSpc>
              <a:buFont typeface="Wingdings" pitchFamily="2" charset="2"/>
              <a:buChar char="Ø"/>
            </a:pPr>
            <a:endParaRPr lang="zh-CN" altLang="en-US" sz="1200" dirty="0" smtClean="0">
              <a:latin typeface="新細明體" pitchFamily="18" charset="-120"/>
            </a:endParaRPr>
          </a:p>
          <a:p>
            <a:pPr marL="266700" indent="-266700" eaLnBrk="1" hangingPunct="1">
              <a:buFont typeface="Wingdings" pitchFamily="2" charset="2"/>
              <a:buChar char="Ø"/>
            </a:pPr>
            <a:r>
              <a:rPr lang="en-US" altLang="zh-CN" sz="1200" dirty="0" smtClean="0">
                <a:latin typeface="Arial" pitchFamily="34" charset="0"/>
              </a:rPr>
              <a:t>Thanks to adopting the highly reliable CANopen bus as the bottom-layer communication system, DVP10MC11T provides user with the simple wiring, high-speed and reliable motion control system and so it could be widely applied in the numerous motion control fields such as  packaging, printing, encapsulating, cutting, numerical control machine, automatic storage and etc.</a:t>
            </a:r>
          </a:p>
          <a:p>
            <a:pPr marL="266700" indent="-266700" eaLnBrk="1" hangingPunct="1">
              <a:lnSpc>
                <a:spcPct val="80000"/>
              </a:lnSpc>
              <a:buFont typeface="Wingdings" pitchFamily="2" charset="2"/>
              <a:buNone/>
            </a:pPr>
            <a:endParaRPr lang="en-US" altLang="zh-CN" sz="1200" dirty="0" smtClean="0">
              <a:latin typeface="Arial" pitchFamily="34" charset="0"/>
            </a:endParaRPr>
          </a:p>
          <a:p>
            <a:pPr marL="266700" indent="-266700" eaLnBrk="1" hangingPunct="1">
              <a:buFont typeface="Wingdings" pitchFamily="2" charset="2"/>
              <a:buChar char="Ø"/>
            </a:pPr>
            <a:r>
              <a:rPr lang="en-US" altLang="zh-CN" sz="1200" dirty="0" smtClean="0">
                <a:latin typeface="Arial" pitchFamily="34" charset="0"/>
              </a:rPr>
              <a:t>Capable of controlling up to 16 axes via (CANopen) high-speed bus</a:t>
            </a:r>
            <a:r>
              <a:rPr lang="en-US" altLang="zh-TW" sz="1200" dirty="0" smtClean="0">
                <a:latin typeface="Arial" pitchFamily="34" charset="0"/>
              </a:rPr>
              <a:t>. V</a:t>
            </a:r>
            <a:r>
              <a:rPr lang="en-US" altLang="zh-CN" sz="1200" dirty="0" smtClean="0">
                <a:latin typeface="Arial" pitchFamily="34" charset="0"/>
              </a:rPr>
              <a:t>irtual axes as well as the external encoder virtual master axis can be constructed in DVP10MC11T</a:t>
            </a:r>
            <a:endParaRPr lang="en-US" altLang="zh-TW" sz="1200" dirty="0" smtClean="0">
              <a:latin typeface="Arial" pitchFamily="34" charset="0"/>
            </a:endParaRPr>
          </a:p>
          <a:p>
            <a:pPr marL="266700" indent="-266700" eaLnBrk="1" hangingPunct="1">
              <a:buFont typeface="Wingdings" pitchFamily="2" charset="2"/>
              <a:buChar char="Ø"/>
            </a:pPr>
            <a:r>
              <a:rPr lang="en-US" altLang="zh-CN" sz="1200" dirty="0" smtClean="0">
                <a:latin typeface="Arial" pitchFamily="34" charset="0"/>
              </a:rPr>
              <a:t>Capable of completing all kinds of motion control tasks by being configured the high-speed floating-point processor (150MHZ).</a:t>
            </a:r>
          </a:p>
          <a:p>
            <a:pPr marL="266700" indent="-266700" eaLnBrk="1" hangingPunct="1">
              <a:lnSpc>
                <a:spcPct val="80000"/>
              </a:lnSpc>
              <a:buFont typeface="Wingdings" pitchFamily="2" charset="2"/>
              <a:buChar char="Ø"/>
            </a:pPr>
            <a:endParaRPr lang="en-US" altLang="zh-CN" sz="1200" dirty="0" smtClean="0">
              <a:latin typeface="Arial" pitchFamily="34" charset="0"/>
            </a:endParaRPr>
          </a:p>
          <a:p>
            <a:pPr marL="266700" indent="-266700" eaLnBrk="1" hangingPunct="1">
              <a:buFont typeface="Wingdings" pitchFamily="2" charset="2"/>
              <a:buChar char="Ø"/>
            </a:pPr>
            <a:r>
              <a:rPr lang="en-US" altLang="zh-CN" sz="1200" dirty="0" smtClean="0">
                <a:latin typeface="Arial" pitchFamily="34" charset="0"/>
              </a:rPr>
              <a:t>Supporting powerful field</a:t>
            </a:r>
            <a:r>
              <a:rPr lang="en-US" altLang="zh-TW" sz="1200" dirty="0" smtClean="0">
                <a:latin typeface="Arial" pitchFamily="34" charset="0"/>
              </a:rPr>
              <a:t> </a:t>
            </a:r>
            <a:r>
              <a:rPr lang="en-US" altLang="zh-CN" sz="1200" dirty="0" smtClean="0">
                <a:latin typeface="Arial" pitchFamily="34" charset="0"/>
              </a:rPr>
              <a:t>bus network such as DeviceNet master and slave, CANopen master and slave and P</a:t>
            </a:r>
            <a:r>
              <a:rPr lang="en-US" altLang="zh-TW" sz="1200" dirty="0" smtClean="0">
                <a:latin typeface="Arial" pitchFamily="34" charset="0"/>
              </a:rPr>
              <a:t>ROFIBUS</a:t>
            </a:r>
            <a:r>
              <a:rPr lang="en-US" altLang="zh-CN" sz="1200" dirty="0" smtClean="0">
                <a:latin typeface="Arial" pitchFamily="34" charset="0"/>
              </a:rPr>
              <a:t>-DP slave to constitute the control system with complicate functions.</a:t>
            </a:r>
          </a:p>
          <a:p>
            <a:pPr marL="266700" indent="-266700" eaLnBrk="1" hangingPunct="1">
              <a:lnSpc>
                <a:spcPct val="80000"/>
              </a:lnSpc>
              <a:buFont typeface="Wingdings" pitchFamily="2" charset="2"/>
              <a:buChar char="Ø"/>
            </a:pPr>
            <a:endParaRPr lang="en-US" altLang="zh-CN" sz="1200" dirty="0" smtClean="0">
              <a:latin typeface="Arial" pitchFamily="34" charset="0"/>
            </a:endParaRPr>
          </a:p>
          <a:p>
            <a:pPr marL="266700" indent="-266700" eaLnBrk="1" hangingPunct="1">
              <a:buFont typeface="Wingdings" pitchFamily="2" charset="2"/>
              <a:buChar char="Ø"/>
            </a:pPr>
            <a:r>
              <a:rPr lang="en-US" altLang="zh-CN" sz="1200" dirty="0" smtClean="0">
                <a:latin typeface="Arial" pitchFamily="34" charset="0"/>
              </a:rPr>
              <a:t>With many types of IO extensions such as left side high-speed AIO and right side AIO</a:t>
            </a:r>
            <a:r>
              <a:rPr lang="en-US" altLang="zh-TW" sz="1200" dirty="0" smtClean="0">
                <a:latin typeface="Arial" pitchFamily="34" charset="0"/>
              </a:rPr>
              <a:t>, </a:t>
            </a:r>
            <a:r>
              <a:rPr lang="en-US" altLang="zh-CN" sz="1200" dirty="0" smtClean="0">
                <a:latin typeface="Arial" pitchFamily="34" charset="0"/>
              </a:rPr>
              <a:t>DIO, temperature module and etc.</a:t>
            </a:r>
          </a:p>
          <a:p>
            <a:pPr marL="266700" indent="-266700" eaLnBrk="1" hangingPunct="1">
              <a:lnSpc>
                <a:spcPct val="80000"/>
              </a:lnSpc>
              <a:buFont typeface="Wingdings" pitchFamily="2" charset="2"/>
              <a:buChar char="Ø"/>
            </a:pPr>
            <a:endParaRPr lang="en-US" altLang="zh-CN" sz="1200" dirty="0" smtClean="0">
              <a:latin typeface="Arial" pitchFamily="34" charset="0"/>
            </a:endParaRPr>
          </a:p>
          <a:p>
            <a:pPr marL="266700" indent="-266700" eaLnBrk="1" hangingPunct="1">
              <a:lnSpc>
                <a:spcPct val="80000"/>
              </a:lnSpc>
              <a:buFont typeface="Wingdings" pitchFamily="2" charset="2"/>
              <a:buChar char="Ø"/>
            </a:pPr>
            <a:r>
              <a:rPr lang="en-US" altLang="zh-CN" sz="1200" dirty="0" smtClean="0">
                <a:latin typeface="Arial" pitchFamily="34" charset="0"/>
              </a:rPr>
              <a:t>Using the easy and user-friendly software interface with complete function.</a:t>
            </a:r>
            <a:r>
              <a:rPr lang="en-US" altLang="zh-CN" sz="1200" dirty="0" smtClean="0">
                <a:latin typeface="新細明體" pitchFamily="18" charset="-120"/>
              </a:rPr>
              <a:t> </a:t>
            </a:r>
          </a:p>
          <a:p>
            <a:pPr marL="266700" indent="-266700" eaLnBrk="1" hangingPunct="1">
              <a:lnSpc>
                <a:spcPct val="80000"/>
              </a:lnSpc>
              <a:buFont typeface="Wingdings" pitchFamily="2" charset="2"/>
              <a:buChar char="Ø"/>
            </a:pPr>
            <a:endParaRPr lang="zh-CN" altLang="en-US" sz="1200" dirty="0" smtClean="0">
              <a:latin typeface="新細明體" pitchFamily="18" charset="-120"/>
            </a:endParaRPr>
          </a:p>
          <a:p>
            <a:pPr marL="266700" indent="-266700" eaLnBrk="1" hangingPunct="1">
              <a:buFont typeface="Wingdings" pitchFamily="2" charset="2"/>
              <a:buChar char="Ø"/>
            </a:pPr>
            <a:r>
              <a:rPr lang="en-US" altLang="zh-CN" sz="1200" dirty="0" smtClean="0">
                <a:latin typeface="Arial" pitchFamily="34" charset="0"/>
              </a:rPr>
              <a:t>Supplying accessory products such as standard bus cable, terminal resistor, tapping box and etc. Wiring can be done only by plugging and users do not need to process them additionally.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p:txBody>
          <a:bodyPr/>
          <a:lstStyle/>
          <a:p>
            <a:r>
              <a:rPr lang="en-US" altLang="zh-CN" dirty="0" smtClean="0"/>
              <a:t>Function of PLC module</a:t>
            </a:r>
            <a:endParaRPr lang="zh-CN" altLang="en-US" dirty="0"/>
          </a:p>
        </p:txBody>
      </p:sp>
      <p:sp>
        <p:nvSpPr>
          <p:cNvPr id="19458" name="Rectangle 3"/>
          <p:cNvSpPr>
            <a:spLocks noGrp="1" noChangeArrowheads="1"/>
          </p:cNvSpPr>
          <p:nvPr>
            <p:ph type="body" idx="4294967295"/>
          </p:nvPr>
        </p:nvSpPr>
        <p:spPr bwMode="auto">
          <a:xfrm>
            <a:off x="893763" y="1915435"/>
            <a:ext cx="9012237" cy="456882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150000"/>
              </a:lnSpc>
              <a:buFont typeface="Wingdings" pitchFamily="2" charset="2"/>
              <a:buChar char="Ø"/>
              <a:tabLst>
                <a:tab pos="85725" algn="l"/>
                <a:tab pos="542925" algn="l"/>
              </a:tabLst>
            </a:pPr>
            <a:r>
              <a:rPr lang="en-US" altLang="zh-CN" sz="1400" dirty="0" smtClean="0">
                <a:latin typeface="Arial" pitchFamily="34" charset="0"/>
                <a:ea typeface="標楷體"/>
                <a:cs typeface="標楷體"/>
              </a:rPr>
              <a:t> CPU specification</a:t>
            </a:r>
            <a:r>
              <a:rPr lang="en-US" altLang="zh-TW" sz="1400" dirty="0" smtClean="0">
                <a:latin typeface="Arial" pitchFamily="34" charset="0"/>
                <a:ea typeface="標楷體"/>
                <a:cs typeface="標楷體"/>
              </a:rPr>
              <a:t>s</a:t>
            </a:r>
            <a:r>
              <a:rPr lang="en-US" altLang="zh-CN" sz="1400" dirty="0" smtClean="0">
                <a:latin typeface="Arial" pitchFamily="34" charset="0"/>
                <a:ea typeface="標楷體"/>
                <a:cs typeface="標楷體"/>
              </a:rPr>
              <a:t>: </a:t>
            </a:r>
          </a:p>
          <a:p>
            <a:pPr marL="0" indent="0" eaLnBrk="1" hangingPunct="1">
              <a:lnSpc>
                <a:spcPct val="150000"/>
              </a:lnSpc>
              <a:buFont typeface="Wingdings" pitchFamily="2" charset="2"/>
              <a:buNone/>
              <a:tabLst>
                <a:tab pos="85725" algn="l"/>
                <a:tab pos="542925" algn="l"/>
              </a:tabLst>
            </a:pPr>
            <a:r>
              <a:rPr lang="en-US" altLang="zh-CN" sz="1200" dirty="0" smtClean="0">
                <a:latin typeface="Arial" pitchFamily="34" charset="0"/>
                <a:ea typeface="標楷體"/>
                <a:cs typeface="標楷體"/>
              </a:rPr>
              <a:t>            32-bit CPU and 48MHz with built-in 32-bit multiplication and division instruction</a:t>
            </a:r>
            <a:endParaRPr lang="zh-CN" altLang="en-US" sz="1200" dirty="0" smtClean="0">
              <a:latin typeface="標楷體"/>
              <a:ea typeface="標楷體"/>
              <a:cs typeface="標楷體"/>
            </a:endParaRPr>
          </a:p>
          <a:p>
            <a:pPr marL="0" indent="0" eaLnBrk="1" hangingPunct="1">
              <a:lnSpc>
                <a:spcPct val="150000"/>
              </a:lnSpc>
              <a:buFont typeface="Wingdings" pitchFamily="2" charset="2"/>
              <a:buChar char="Ø"/>
              <a:tabLst>
                <a:tab pos="85725" algn="l"/>
                <a:tab pos="542925" algn="l"/>
              </a:tabLst>
            </a:pPr>
            <a:r>
              <a:rPr lang="en-US" altLang="zh-CN" sz="1200" dirty="0" smtClean="0">
                <a:latin typeface="Arial" pitchFamily="34" charset="0"/>
                <a:ea typeface="標楷體"/>
                <a:cs typeface="標楷體"/>
              </a:rPr>
              <a:t> </a:t>
            </a:r>
            <a:r>
              <a:rPr lang="en-US" altLang="zh-TW" sz="1200" dirty="0" smtClean="0">
                <a:latin typeface="Arial" pitchFamily="34" charset="0"/>
                <a:ea typeface="標楷體"/>
                <a:cs typeface="標楷體"/>
              </a:rPr>
              <a:t>P</a:t>
            </a:r>
            <a:r>
              <a:rPr lang="en-US" altLang="zh-CN" sz="1400" dirty="0" smtClean="0">
                <a:latin typeface="Arial" pitchFamily="34" charset="0"/>
                <a:ea typeface="標楷體"/>
                <a:cs typeface="標楷體"/>
              </a:rPr>
              <a:t>rogram capacity, devices and instructions:</a:t>
            </a:r>
            <a:endParaRPr lang="zh-CN" altLang="en-US" sz="1400" dirty="0" smtClean="0">
              <a:latin typeface="標楷體"/>
              <a:ea typeface="標楷體"/>
              <a:cs typeface="標楷體"/>
            </a:endParaRP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Compatible with program </a:t>
            </a:r>
            <a:r>
              <a:rPr lang="en-US" altLang="zh-TW" sz="1200" dirty="0" smtClean="0">
                <a:latin typeface="Arial" pitchFamily="34" charset="0"/>
                <a:ea typeface="標楷體"/>
                <a:cs typeface="標楷體"/>
              </a:rPr>
              <a:t>of </a:t>
            </a:r>
            <a:r>
              <a:rPr lang="en-US" altLang="zh-CN" sz="1200" dirty="0" smtClean="0">
                <a:latin typeface="Arial" pitchFamily="34" charset="0"/>
                <a:ea typeface="標楷體"/>
                <a:cs typeface="標楷體"/>
              </a:rPr>
              <a:t>SX2/ES2/EX2 </a:t>
            </a:r>
            <a:r>
              <a:rPr lang="en-US" altLang="zh-TW" sz="1200" dirty="0" smtClean="0">
                <a:latin typeface="Arial" pitchFamily="34" charset="0"/>
                <a:ea typeface="標楷體"/>
                <a:cs typeface="標楷體"/>
              </a:rPr>
              <a:t>series PLC</a:t>
            </a:r>
            <a:r>
              <a:rPr lang="en-US" altLang="zh-CN" sz="1200" dirty="0" smtClean="0">
                <a:latin typeface="Arial" pitchFamily="34" charset="0"/>
                <a:ea typeface="標楷體"/>
                <a:cs typeface="標楷體"/>
              </a:rPr>
              <a:t> with the capacity of max. 16K </a:t>
            </a:r>
            <a:r>
              <a:rPr lang="en-US" altLang="zh-TW" sz="1200" dirty="0" smtClean="0">
                <a:latin typeface="Arial" pitchFamily="34" charset="0"/>
                <a:ea typeface="標楷體"/>
                <a:cs typeface="標楷體"/>
              </a:rPr>
              <a:t>s</a:t>
            </a:r>
            <a:r>
              <a:rPr lang="en-US" altLang="zh-CN" sz="1200" dirty="0" smtClean="0">
                <a:latin typeface="Arial" pitchFamily="34" charset="0"/>
                <a:ea typeface="標楷體"/>
                <a:cs typeface="標楷體"/>
              </a:rPr>
              <a:t>tep</a:t>
            </a:r>
            <a:r>
              <a:rPr lang="en-US" altLang="zh-TW" sz="1200" dirty="0" smtClean="0">
                <a:latin typeface="Arial" pitchFamily="34" charset="0"/>
                <a:ea typeface="標楷體"/>
                <a:cs typeface="標楷體"/>
              </a:rPr>
              <a:t>s</a:t>
            </a:r>
            <a:endParaRPr lang="en-US" altLang="zh-CN" sz="1200" dirty="0" smtClean="0">
              <a:latin typeface="Arial" pitchFamily="34" charset="0"/>
              <a:ea typeface="標楷體"/>
              <a:cs typeface="標楷體"/>
            </a:endParaRP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High-speed execution of instructions ( basic instruction: 0.35us</a:t>
            </a:r>
            <a:r>
              <a:rPr lang="zh-CN" altLang="en-US" sz="1200" dirty="0" smtClean="0">
                <a:latin typeface="Arial" pitchFamily="34" charset="0"/>
                <a:ea typeface="標楷體"/>
                <a:cs typeface="標楷體"/>
              </a:rPr>
              <a:t>～</a:t>
            </a:r>
            <a:r>
              <a:rPr lang="en-US" altLang="zh-CN" sz="1200" dirty="0" smtClean="0">
                <a:latin typeface="Arial" pitchFamily="34" charset="0"/>
                <a:ea typeface="標楷體"/>
                <a:cs typeface="標楷體"/>
              </a:rPr>
              <a:t>1us, MOV instruction: less than 5us)</a:t>
            </a: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The application instructions it supports are identical to those for ES2/EX2 series.</a:t>
            </a: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Number of D devices: max. 10</a:t>
            </a:r>
            <a:r>
              <a:rPr lang="en-US" altLang="zh-TW" sz="1200" dirty="0" smtClean="0">
                <a:latin typeface="Arial" pitchFamily="34" charset="0"/>
                <a:ea typeface="標楷體"/>
                <a:cs typeface="標楷體"/>
              </a:rPr>
              <a:t>,</a:t>
            </a:r>
            <a:r>
              <a:rPr lang="en-US" altLang="zh-CN" sz="1200" dirty="0" smtClean="0">
                <a:latin typeface="Arial" pitchFamily="34" charset="0"/>
                <a:ea typeface="標楷體"/>
                <a:cs typeface="標楷體"/>
              </a:rPr>
              <a:t>000; latched </a:t>
            </a:r>
            <a:r>
              <a:rPr lang="en-US" altLang="zh-TW" sz="1200" dirty="0" smtClean="0">
                <a:latin typeface="Arial" pitchFamily="34" charset="0"/>
                <a:ea typeface="標楷體"/>
                <a:cs typeface="標楷體"/>
              </a:rPr>
              <a:t>area</a:t>
            </a:r>
            <a:r>
              <a:rPr lang="en-US" altLang="zh-CN" sz="1200" dirty="0" smtClean="0">
                <a:latin typeface="Arial" pitchFamily="34" charset="0"/>
                <a:ea typeface="標楷體"/>
                <a:cs typeface="標楷體"/>
              </a:rPr>
              <a:t>: </a:t>
            </a:r>
            <a:r>
              <a:rPr lang="en-US" altLang="zh-TW" sz="1200" dirty="0" smtClean="0">
                <a:latin typeface="Arial" pitchFamily="34" charset="0"/>
                <a:ea typeface="標楷體"/>
                <a:cs typeface="標楷體"/>
              </a:rPr>
              <a:t>2,112</a:t>
            </a:r>
            <a:r>
              <a:rPr lang="en-US" altLang="zh-CN" sz="1200" dirty="0" smtClean="0">
                <a:latin typeface="標楷體"/>
                <a:ea typeface="標楷體"/>
                <a:cs typeface="標楷體"/>
              </a:rPr>
              <a:t> </a:t>
            </a:r>
            <a:endParaRPr lang="zh-CN" altLang="en-US" sz="1200" dirty="0" smtClean="0">
              <a:latin typeface="標楷體"/>
              <a:ea typeface="標楷體"/>
              <a:cs typeface="標楷體"/>
            </a:endParaRPr>
          </a:p>
          <a:p>
            <a:pPr marL="0" indent="0" eaLnBrk="1" hangingPunct="1">
              <a:lnSpc>
                <a:spcPct val="150000"/>
              </a:lnSpc>
              <a:buFont typeface="Wingdings" pitchFamily="2" charset="2"/>
              <a:buChar char="Ø"/>
              <a:tabLst>
                <a:tab pos="85725" algn="l"/>
                <a:tab pos="542925" algn="l"/>
              </a:tabLst>
            </a:pPr>
            <a:r>
              <a:rPr lang="en-US" altLang="zh-CN" sz="1400" dirty="0" smtClean="0">
                <a:latin typeface="Arial" pitchFamily="34" charset="0"/>
                <a:ea typeface="標楷體"/>
                <a:cs typeface="標楷體"/>
              </a:rPr>
              <a:t> </a:t>
            </a:r>
            <a:r>
              <a:rPr lang="en-US" altLang="zh-TW" sz="1400" dirty="0" smtClean="0">
                <a:latin typeface="Arial" pitchFamily="34" charset="0"/>
                <a:ea typeface="標楷體"/>
                <a:cs typeface="標楷體"/>
              </a:rPr>
              <a:t>Hardware</a:t>
            </a:r>
            <a:r>
              <a:rPr lang="en-US" altLang="zh-TW" sz="1200" dirty="0" smtClean="0">
                <a:latin typeface="Arial" pitchFamily="34" charset="0"/>
                <a:ea typeface="標楷體"/>
                <a:cs typeface="標楷體"/>
              </a:rPr>
              <a:t> </a:t>
            </a:r>
            <a:r>
              <a:rPr lang="en-US" altLang="zh-TW" sz="1400" dirty="0" smtClean="0">
                <a:latin typeface="Arial" pitchFamily="34" charset="0"/>
                <a:ea typeface="標楷體"/>
                <a:cs typeface="標楷體"/>
              </a:rPr>
              <a:t>Interface:</a:t>
            </a:r>
            <a:endParaRPr lang="zh-CN" altLang="en-US" sz="1400" dirty="0" smtClean="0">
              <a:latin typeface="Arial" pitchFamily="34" charset="0"/>
              <a:ea typeface="標楷體"/>
              <a:cs typeface="標楷體"/>
            </a:endParaRP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COM1(RS232) communication port</a:t>
            </a: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Run/Stop switch controls the program to run or stop.</a:t>
            </a:r>
            <a:endParaRPr lang="zh-CN" altLang="en-US" sz="1200" dirty="0" smtClean="0">
              <a:latin typeface="Arial" pitchFamily="34" charset="0"/>
              <a:ea typeface="標楷體"/>
              <a:cs typeface="標楷體"/>
            </a:endParaRPr>
          </a:p>
          <a:p>
            <a:pPr marL="0" indent="0" eaLnBrk="1" hangingPunct="1">
              <a:lnSpc>
                <a:spcPct val="150000"/>
              </a:lnSpc>
              <a:buFont typeface="Wingdings" pitchFamily="2" charset="2"/>
              <a:buChar char="Ø"/>
              <a:tabLst>
                <a:tab pos="85725" algn="l"/>
                <a:tab pos="542925" algn="l"/>
              </a:tabLst>
            </a:pPr>
            <a:r>
              <a:rPr lang="en-US" altLang="zh-CN" sz="1400" dirty="0" smtClean="0">
                <a:latin typeface="Arial" pitchFamily="34" charset="0"/>
                <a:ea typeface="標楷體"/>
                <a:cs typeface="標楷體"/>
              </a:rPr>
              <a:t> Extension module</a:t>
            </a:r>
            <a:endParaRPr lang="zh-CN" altLang="en-US" sz="1400" dirty="0" smtClean="0">
              <a:latin typeface="Arial" pitchFamily="34" charset="0"/>
              <a:ea typeface="標楷體"/>
              <a:cs typeface="標楷體"/>
            </a:endParaRP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The left high-speed extension module</a:t>
            </a:r>
            <a:r>
              <a:rPr lang="en-US" altLang="zh-TW" sz="1200" dirty="0" smtClean="0">
                <a:latin typeface="Arial" pitchFamily="34" charset="0"/>
                <a:ea typeface="標楷體"/>
                <a:cs typeface="標楷體"/>
              </a:rPr>
              <a:t>s</a:t>
            </a:r>
            <a:r>
              <a:rPr lang="en-US" altLang="zh-CN" sz="1200" dirty="0" smtClean="0">
                <a:latin typeface="Arial" pitchFamily="34" charset="0"/>
                <a:ea typeface="標楷體"/>
                <a:cs typeface="標楷體"/>
              </a:rPr>
              <a:t> including DeviceNet master/slave, CANopen master/slave, PROFIBUS slave and etc. can be used; all parameters setting and reading can be done easily via the software.</a:t>
            </a:r>
            <a:endParaRPr lang="zh-CN" altLang="en-US" sz="1200" dirty="0" smtClean="0">
              <a:latin typeface="標楷體"/>
              <a:ea typeface="標楷體"/>
              <a:cs typeface="標楷體"/>
            </a:endParaRP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The temperature module like PT/TC has PID </a:t>
            </a:r>
            <a:r>
              <a:rPr lang="en-US" altLang="zh-TW" sz="1200" dirty="0" smtClean="0">
                <a:latin typeface="Arial" pitchFamily="34" charset="0"/>
                <a:ea typeface="標楷體"/>
                <a:cs typeface="標楷體"/>
              </a:rPr>
              <a:t>auto-tuning function</a:t>
            </a:r>
            <a:r>
              <a:rPr lang="en-US" altLang="zh-CN" sz="1200" dirty="0" smtClean="0">
                <a:latin typeface="Arial" pitchFamily="34" charset="0"/>
                <a:ea typeface="標楷體"/>
                <a:cs typeface="標楷體"/>
              </a:rPr>
              <a:t>.</a:t>
            </a:r>
            <a:r>
              <a:rPr lang="zh-CN" altLang="en-US" sz="1200" dirty="0" smtClean="0">
                <a:latin typeface="標楷體"/>
                <a:ea typeface="標楷體"/>
                <a:cs typeface="標楷體"/>
              </a:rPr>
              <a:t> </a:t>
            </a: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rPr>
              <a:t>Max </a:t>
            </a:r>
            <a:r>
              <a:rPr lang="en-US" altLang="zh-TW" sz="1200" dirty="0" smtClean="0">
                <a:latin typeface="Arial" pitchFamily="34" charset="0"/>
              </a:rPr>
              <a:t>480</a:t>
            </a:r>
            <a:r>
              <a:rPr lang="en-US" altLang="zh-CN" sz="1200" dirty="0" smtClean="0">
                <a:latin typeface="Arial" pitchFamily="34" charset="0"/>
              </a:rPr>
              <a:t> inputs</a:t>
            </a:r>
            <a:r>
              <a:rPr lang="en-US" altLang="zh-TW" sz="1200" dirty="0" smtClean="0">
                <a:latin typeface="Arial" pitchFamily="34" charset="0"/>
              </a:rPr>
              <a:t>/</a:t>
            </a:r>
            <a:r>
              <a:rPr lang="en-US" altLang="zh-CN" sz="1200" dirty="0" smtClean="0">
                <a:latin typeface="Arial" pitchFamily="34" charset="0"/>
              </a:rPr>
              <a:t>outputs for </a:t>
            </a:r>
            <a:r>
              <a:rPr lang="en-US" altLang="zh-TW" sz="1200" dirty="0" smtClean="0">
                <a:latin typeface="Arial" pitchFamily="34" charset="0"/>
              </a:rPr>
              <a:t>DIO</a:t>
            </a:r>
            <a:r>
              <a:rPr lang="en-US" altLang="zh-CN" sz="1200" dirty="0" smtClean="0">
                <a:latin typeface="Arial" pitchFamily="34" charset="0"/>
              </a:rPr>
              <a:t> extensio</a:t>
            </a:r>
            <a:r>
              <a:rPr lang="en-US" altLang="zh-TW" sz="1200" dirty="0" smtClean="0">
                <a:latin typeface="Arial" pitchFamily="34" charset="0"/>
              </a:rPr>
              <a:t>n</a:t>
            </a:r>
            <a:r>
              <a:rPr lang="en-US" altLang="zh-CN" sz="1200" dirty="0" smtClean="0">
                <a:latin typeface="Arial" pitchFamily="34" charset="0"/>
                <a:ea typeface="標楷體"/>
                <a:cs typeface="標楷體"/>
              </a:rPr>
              <a:t>. </a:t>
            </a:r>
            <a:endParaRPr lang="zh-CN" altLang="en-US" sz="1200" dirty="0" smtClean="0">
              <a:latin typeface="Arial" pitchFamily="34" charset="0"/>
              <a:ea typeface="標楷體"/>
              <a:cs typeface="標楷體"/>
            </a:endParaRPr>
          </a:p>
          <a:p>
            <a:pPr marL="0" indent="0" eaLnBrk="1" hangingPunct="1">
              <a:lnSpc>
                <a:spcPct val="150000"/>
              </a:lnSpc>
              <a:buFont typeface="Wingdings" pitchFamily="2" charset="2"/>
              <a:buChar char="Ø"/>
              <a:tabLst>
                <a:tab pos="85725" algn="l"/>
                <a:tab pos="542925" algn="l"/>
              </a:tabLst>
            </a:pPr>
            <a:r>
              <a:rPr lang="en-US" altLang="zh-CN" sz="1200" dirty="0" smtClean="0">
                <a:latin typeface="Arial" pitchFamily="34" charset="0"/>
                <a:ea typeface="標楷體"/>
                <a:cs typeface="標楷體"/>
              </a:rPr>
              <a:t> </a:t>
            </a:r>
            <a:r>
              <a:rPr lang="en-US" altLang="zh-CN" sz="1400" dirty="0" smtClean="0">
                <a:latin typeface="Arial" pitchFamily="34" charset="0"/>
                <a:ea typeface="標楷體"/>
                <a:cs typeface="標楷體"/>
              </a:rPr>
              <a:t>Other function</a:t>
            </a:r>
            <a:endParaRPr lang="zh-CN" altLang="en-US" sz="1400" dirty="0" smtClean="0">
              <a:latin typeface="Arial" pitchFamily="34" charset="0"/>
              <a:ea typeface="標楷體"/>
              <a:cs typeface="標楷體"/>
            </a:endParaRPr>
          </a:p>
          <a:p>
            <a:pPr marL="809625" lvl="3" indent="-271463" eaLnBrk="1" hangingPunct="1">
              <a:lnSpc>
                <a:spcPct val="80000"/>
              </a:lnSpc>
              <a:buFont typeface="Times New Roman" pitchFamily="18" charset="0"/>
              <a:buChar char="♣"/>
              <a:tabLst>
                <a:tab pos="85725" algn="l"/>
                <a:tab pos="542925" algn="l"/>
              </a:tabLst>
            </a:pPr>
            <a:r>
              <a:rPr lang="en-US" altLang="zh-CN" sz="1200" dirty="0" smtClean="0">
                <a:latin typeface="Arial" pitchFamily="34" charset="0"/>
                <a:ea typeface="標楷體"/>
                <a:cs typeface="標楷體"/>
              </a:rPr>
              <a:t>Providing user the special identity code, sub</a:t>
            </a:r>
            <a:r>
              <a:rPr lang="en-US" altLang="zh-TW" sz="1200" dirty="0" smtClean="0">
                <a:latin typeface="Arial" pitchFamily="34" charset="0"/>
                <a:ea typeface="標楷體"/>
                <a:cs typeface="標楷體"/>
              </a:rPr>
              <a:t>routine</a:t>
            </a:r>
            <a:r>
              <a:rPr lang="en-US" altLang="zh-CN" sz="1200" dirty="0" smtClean="0">
                <a:latin typeface="Arial" pitchFamily="34" charset="0"/>
                <a:ea typeface="標楷體"/>
                <a:cs typeface="標楷體"/>
              </a:rPr>
              <a:t> password protection and the limit of times for inputting the wrong password</a:t>
            </a:r>
            <a:r>
              <a:rPr lang="en-US" altLang="zh-TW" sz="1200" dirty="0" smtClean="0">
                <a:latin typeface="Arial" pitchFamily="34" charset="0"/>
                <a:ea typeface="標楷體"/>
                <a:cs typeface="標楷體"/>
              </a:rPr>
              <a:t> for the main program</a:t>
            </a:r>
            <a:r>
              <a:rPr lang="en-US" altLang="zh-CN" sz="1200" dirty="0" smtClean="0">
                <a:latin typeface="Arial" pitchFamily="34" charset="0"/>
                <a:ea typeface="標楷體"/>
                <a:cs typeface="標楷體"/>
              </a:rPr>
              <a:t>.</a:t>
            </a:r>
            <a:endParaRPr lang="en-US" altLang="zh-TW" sz="1200" dirty="0" smtClean="0">
              <a:latin typeface="Arial" pitchFamily="34" charset="0"/>
              <a:ea typeface="標楷體"/>
              <a:cs typeface="標楷體"/>
            </a:endParaRPr>
          </a:p>
        </p:txBody>
      </p:sp>
      <p:sp>
        <p:nvSpPr>
          <p:cNvPr id="19460" name="Rectangle 7"/>
          <p:cNvSpPr>
            <a:spLocks noChangeArrowheads="1"/>
          </p:cNvSpPr>
          <p:nvPr/>
        </p:nvSpPr>
        <p:spPr bwMode="auto">
          <a:xfrm>
            <a:off x="479425" y="1337357"/>
            <a:ext cx="9012238" cy="530225"/>
          </a:xfrm>
          <a:prstGeom prst="rect">
            <a:avLst/>
          </a:prstGeom>
          <a:noFill/>
          <a:ln w="25400">
            <a:noFill/>
            <a:miter lim="800000"/>
            <a:headEnd/>
            <a:tailEnd/>
          </a:ln>
        </p:spPr>
        <p:txBody>
          <a:bodyPr>
            <a:spAutoFit/>
          </a:bodyPr>
          <a:lstStyle/>
          <a:p>
            <a:pPr fontAlgn="ctr">
              <a:lnSpc>
                <a:spcPct val="120000"/>
              </a:lnSpc>
            </a:pPr>
            <a:r>
              <a:rPr lang="en-US" altLang="zh-CN" sz="1200" b="0" dirty="0"/>
              <a:t>The built-in PLC in DVP10MC11T same as DVP series PLC products can use the WPLSoft or ISPSoft software to program, monitor and </a:t>
            </a:r>
            <a:r>
              <a:rPr lang="en-US" altLang="zh-TW" sz="1200" b="0" dirty="0"/>
              <a:t>connect to</a:t>
            </a:r>
            <a:r>
              <a:rPr lang="en-US" altLang="zh-CN" sz="1200" b="0" dirty="0"/>
              <a:t> the </a:t>
            </a:r>
            <a:r>
              <a:rPr lang="en-US" altLang="zh-TW" sz="1200" b="0" dirty="0"/>
              <a:t>left side and right side </a:t>
            </a:r>
            <a:r>
              <a:rPr lang="en-US" altLang="zh-CN" sz="1200" b="0" dirty="0"/>
              <a:t>I/O extension. PLC function is described below:</a:t>
            </a:r>
            <a:endParaRPr lang="zh-CN" altLang="en-US" sz="1200" b="0" dirty="0"/>
          </a:p>
        </p:txBody>
      </p:sp>
      <p:sp>
        <p:nvSpPr>
          <p:cNvPr id="19461" name="Rectangle 8"/>
          <p:cNvSpPr>
            <a:spLocks noChangeArrowheads="1"/>
          </p:cNvSpPr>
          <p:nvPr/>
        </p:nvSpPr>
        <p:spPr bwMode="auto">
          <a:xfrm>
            <a:off x="479425" y="962025"/>
            <a:ext cx="1357313" cy="385763"/>
          </a:xfrm>
          <a:prstGeom prst="rect">
            <a:avLst/>
          </a:prstGeom>
          <a:noFill/>
          <a:ln w="25400">
            <a:noFill/>
            <a:miter lim="800000"/>
            <a:headEnd/>
            <a:tailEnd/>
          </a:ln>
        </p:spPr>
        <p:txBody>
          <a:bodyPr wrap="none">
            <a:spAutoFit/>
          </a:bodyPr>
          <a:lstStyle/>
          <a:p>
            <a:pPr algn="ctr" fontAlgn="ctr">
              <a:lnSpc>
                <a:spcPct val="120000"/>
              </a:lnSpc>
            </a:pPr>
            <a:r>
              <a:rPr lang="en-US" altLang="zh-CN"/>
              <a:t>PLC Module</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r>
              <a:rPr lang="en-US" altLang="zh-CN" dirty="0" smtClean="0"/>
              <a:t>Function of Motion module</a:t>
            </a:r>
            <a:endParaRPr lang="zh-CN" altLang="en-US" dirty="0"/>
          </a:p>
        </p:txBody>
      </p:sp>
      <p:sp>
        <p:nvSpPr>
          <p:cNvPr id="20482" name="Rectangle 3"/>
          <p:cNvSpPr>
            <a:spLocks noGrp="1" noChangeArrowheads="1"/>
          </p:cNvSpPr>
          <p:nvPr>
            <p:ph type="body" idx="4294967295"/>
          </p:nvPr>
        </p:nvSpPr>
        <p:spPr bwMode="auto">
          <a:xfrm>
            <a:off x="990600" y="1198563"/>
            <a:ext cx="8915400" cy="4573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61950" indent="-276225" eaLnBrk="1" hangingPunct="1">
              <a:lnSpc>
                <a:spcPct val="80000"/>
              </a:lnSpc>
              <a:buFontTx/>
              <a:buNone/>
            </a:pPr>
            <a:r>
              <a:rPr lang="en-US" altLang="zh-CN" sz="1400" dirty="0" smtClean="0">
                <a:latin typeface="Arial" pitchFamily="34" charset="0"/>
                <a:ea typeface="標楷體"/>
                <a:cs typeface="標楷體"/>
              </a:rPr>
              <a:t>      MC module inside DVP10MC11T controls the position control device like servo drive to accomplish the quick, precise and high-efficiency control task via CANopen bus. </a:t>
            </a:r>
            <a:r>
              <a:rPr lang="en-US" altLang="zh-TW" sz="1400" dirty="0" smtClean="0">
                <a:latin typeface="Arial" pitchFamily="34" charset="0"/>
                <a:ea typeface="標楷體"/>
                <a:cs typeface="標楷體"/>
              </a:rPr>
              <a:t>The u</a:t>
            </a:r>
            <a:r>
              <a:rPr lang="en-US" altLang="zh-CN" sz="1400" dirty="0" smtClean="0">
                <a:latin typeface="Arial" pitchFamily="34" charset="0"/>
                <a:ea typeface="標楷體"/>
                <a:cs typeface="標楷體"/>
              </a:rPr>
              <a:t>ser </a:t>
            </a:r>
            <a:r>
              <a:rPr lang="en-US" altLang="zh-TW" sz="1400" dirty="0" smtClean="0">
                <a:latin typeface="Arial" pitchFamily="34" charset="0"/>
                <a:ea typeface="標楷體"/>
                <a:cs typeface="標楷體"/>
              </a:rPr>
              <a:t>only </a:t>
            </a:r>
            <a:r>
              <a:rPr lang="en-US" altLang="zh-CN" sz="1400" dirty="0" smtClean="0">
                <a:latin typeface="Arial" pitchFamily="34" charset="0"/>
                <a:ea typeface="標楷體"/>
                <a:cs typeface="標楷體"/>
              </a:rPr>
              <a:t>need</a:t>
            </a:r>
            <a:r>
              <a:rPr lang="en-US" altLang="zh-TW" sz="1400" dirty="0" smtClean="0">
                <a:latin typeface="Arial" pitchFamily="34" charset="0"/>
                <a:ea typeface="標楷體"/>
                <a:cs typeface="標楷體"/>
              </a:rPr>
              <a:t>s to</a:t>
            </a:r>
            <a:r>
              <a:rPr lang="en-US" altLang="zh-CN" sz="1400" dirty="0" smtClean="0">
                <a:latin typeface="Arial" pitchFamily="34" charset="0"/>
                <a:ea typeface="標楷體"/>
                <a:cs typeface="標楷體"/>
              </a:rPr>
              <a:t> use CANopen Builder software to carry out the simple parameters setting and visual motion control program editing to achieve the complicate motion control.</a:t>
            </a:r>
          </a:p>
          <a:p>
            <a:pPr marL="361950" indent="-276225" eaLnBrk="1" hangingPunct="1">
              <a:lnSpc>
                <a:spcPct val="80000"/>
              </a:lnSpc>
              <a:buFont typeface="Wingdings" pitchFamily="2" charset="2"/>
              <a:buNone/>
            </a:pPr>
            <a:endParaRPr lang="zh-CN" altLang="en-US" sz="1400" dirty="0" smtClean="0">
              <a:latin typeface="Arial" pitchFamily="34" charset="0"/>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Motion control language conforms to the international standard function block</a:t>
            </a: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CANopen, DS402 protocol</a:t>
            </a: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Single-axis system; supporting 16 axes. </a:t>
            </a:r>
            <a:endParaRPr lang="zh-CN" altLang="en-US" sz="1200" dirty="0" smtClean="0">
              <a:latin typeface="標楷體"/>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Execution efficiency of multi-axis system (4 axes: 2ms, 16 axes: 6-</a:t>
            </a:r>
            <a:r>
              <a:rPr lang="en-US" altLang="zh-TW" sz="1200" dirty="0" smtClean="0">
                <a:latin typeface="Arial" pitchFamily="34" charset="0"/>
                <a:ea typeface="標楷體"/>
                <a:cs typeface="標楷體"/>
              </a:rPr>
              <a:t>8</a:t>
            </a:r>
            <a:r>
              <a:rPr lang="en-US" altLang="zh-CN" sz="1200" dirty="0" smtClean="0">
                <a:latin typeface="Arial" pitchFamily="34" charset="0"/>
                <a:ea typeface="標楷體"/>
                <a:cs typeface="標楷體"/>
              </a:rPr>
              <a:t>ms)</a:t>
            </a:r>
            <a:r>
              <a:rPr lang="en-US" altLang="zh-CN" sz="1200" dirty="0" smtClean="0">
                <a:latin typeface="標楷體"/>
                <a:ea typeface="標楷體"/>
                <a:cs typeface="標楷體"/>
              </a:rPr>
              <a:t> </a:t>
            </a:r>
            <a:endParaRPr lang="zh-CN" altLang="en-US" sz="1200" dirty="0" smtClean="0">
              <a:latin typeface="標楷體"/>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Supporting virtual axis</a:t>
            </a: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Speed control</a:t>
            </a: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Absolute and relative position control</a:t>
            </a:r>
            <a:r>
              <a:rPr lang="en-US" altLang="zh-CN" sz="1200" dirty="0" smtClean="0">
                <a:latin typeface="標楷體"/>
                <a:ea typeface="標楷體"/>
                <a:cs typeface="標楷體"/>
              </a:rPr>
              <a:t> </a:t>
            </a:r>
            <a:endParaRPr lang="zh-CN" altLang="en-US" sz="1200" dirty="0" smtClean="0">
              <a:latin typeface="標楷體"/>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Supporting NC function</a:t>
            </a:r>
            <a:endParaRPr lang="zh-CN" altLang="en-US" sz="1200" dirty="0" smtClean="0">
              <a:latin typeface="標楷體"/>
              <a:ea typeface="標楷體"/>
              <a:cs typeface="標楷體"/>
            </a:endParaRPr>
          </a:p>
          <a:p>
            <a:pPr marL="1235075" lvl="2" eaLnBrk="1" hangingPunct="1">
              <a:lnSpc>
                <a:spcPct val="80000"/>
              </a:lnSpc>
              <a:buFont typeface="Wingdings" pitchFamily="2" charset="2"/>
              <a:buChar char="ü"/>
            </a:pPr>
            <a:r>
              <a:rPr lang="zh-TW" altLang="zh-TW" sz="1200" dirty="0" smtClean="0">
                <a:latin typeface="Arial" pitchFamily="34" charset="0"/>
                <a:ea typeface="標楷體"/>
                <a:cs typeface="標楷體"/>
              </a:rPr>
              <a:t>(G0) Rapid positioning</a:t>
            </a:r>
          </a:p>
          <a:p>
            <a:pPr marL="1235075" lvl="2" eaLnBrk="1" hangingPunct="1">
              <a:lnSpc>
                <a:spcPct val="80000"/>
              </a:lnSpc>
              <a:buFont typeface="Wingdings" pitchFamily="2" charset="2"/>
              <a:buChar char="ü"/>
            </a:pPr>
            <a:r>
              <a:rPr lang="en-US" altLang="zh-TW" sz="1200" dirty="0" smtClean="0">
                <a:latin typeface="Arial" pitchFamily="34" charset="0"/>
                <a:ea typeface="標楷體"/>
                <a:cs typeface="標楷體"/>
              </a:rPr>
              <a:t>(G1) 2/3-axis</a:t>
            </a:r>
            <a:r>
              <a:rPr lang="en-US" altLang="zh-CN" sz="1200" dirty="0" smtClean="0">
                <a:latin typeface="Arial" pitchFamily="34" charset="0"/>
                <a:ea typeface="標楷體"/>
                <a:cs typeface="標楷體"/>
              </a:rPr>
              <a:t> linear interpolation</a:t>
            </a:r>
            <a:r>
              <a:rPr lang="en-US" altLang="zh-CN" sz="1200" dirty="0" smtClean="0">
                <a:latin typeface="標楷體"/>
                <a:ea typeface="標楷體"/>
                <a:cs typeface="標楷體"/>
              </a:rPr>
              <a:t> </a:t>
            </a:r>
            <a:endParaRPr lang="zh-CN" altLang="en-US" sz="1200" dirty="0" smtClean="0">
              <a:latin typeface="標楷體"/>
              <a:ea typeface="標楷體"/>
              <a:cs typeface="標楷體"/>
            </a:endParaRPr>
          </a:p>
          <a:p>
            <a:pPr marL="1235075" lvl="2" eaLnBrk="1" hangingPunct="1">
              <a:lnSpc>
                <a:spcPct val="80000"/>
              </a:lnSpc>
              <a:buFont typeface="Wingdings" pitchFamily="2" charset="2"/>
              <a:buChar char="ü"/>
            </a:pPr>
            <a:r>
              <a:rPr lang="en-US" altLang="zh-TW" sz="1200" dirty="0" smtClean="0">
                <a:latin typeface="Arial" pitchFamily="34" charset="0"/>
                <a:ea typeface="標楷體"/>
                <a:cs typeface="標楷體"/>
              </a:rPr>
              <a:t>(G2, G3) Arc /  helical</a:t>
            </a:r>
            <a:r>
              <a:rPr lang="en-US" altLang="zh-CN" sz="1200" dirty="0" smtClean="0">
                <a:latin typeface="Arial" pitchFamily="34" charset="0"/>
                <a:ea typeface="標楷體"/>
                <a:cs typeface="標楷體"/>
              </a:rPr>
              <a:t> interpolation</a:t>
            </a:r>
            <a:endParaRPr lang="zh-CN" altLang="en-US" sz="1200" dirty="0" smtClean="0">
              <a:latin typeface="Arial" pitchFamily="34" charset="0"/>
              <a:ea typeface="標楷體"/>
              <a:cs typeface="標楷體"/>
            </a:endParaRPr>
          </a:p>
          <a:p>
            <a:pPr marL="1235075" lvl="2" eaLnBrk="1" hangingPunct="1">
              <a:lnSpc>
                <a:spcPct val="80000"/>
              </a:lnSpc>
              <a:buFont typeface="Wingdings" pitchFamily="2" charset="2"/>
              <a:buChar char="ü"/>
            </a:pPr>
            <a:r>
              <a:rPr lang="en-US" altLang="zh-TW" sz="1200" dirty="0" smtClean="0">
                <a:latin typeface="Arial" pitchFamily="34" charset="0"/>
                <a:ea typeface="標楷體"/>
                <a:cs typeface="標楷體"/>
              </a:rPr>
              <a:t>(G90, G91, G17…) supporting functions</a:t>
            </a:r>
          </a:p>
          <a:p>
            <a:pPr marL="1235075" lvl="2" eaLnBrk="1" hangingPunct="1">
              <a:lnSpc>
                <a:spcPct val="80000"/>
              </a:lnSpc>
              <a:buFont typeface="Wingdings" pitchFamily="2" charset="2"/>
              <a:buChar char="ü"/>
            </a:pPr>
            <a:r>
              <a:rPr lang="en-US" altLang="zh-TW" sz="1200" dirty="0" smtClean="0">
                <a:latin typeface="Arial" pitchFamily="34" charset="0"/>
                <a:ea typeface="標楷體"/>
                <a:cs typeface="標楷體"/>
              </a:rPr>
              <a:t>Large</a:t>
            </a:r>
            <a:r>
              <a:rPr lang="en-US" altLang="zh-CN" sz="1200" dirty="0" smtClean="0">
                <a:latin typeface="Arial" pitchFamily="34" charset="0"/>
                <a:ea typeface="標楷體"/>
                <a:cs typeface="標楷體"/>
              </a:rPr>
              <a:t> quantity of G codes</a:t>
            </a:r>
            <a:r>
              <a:rPr lang="en-US" altLang="zh-TW" sz="1200" dirty="0" smtClean="0">
                <a:latin typeface="Arial" pitchFamily="34" charset="0"/>
                <a:ea typeface="標楷體"/>
                <a:cs typeface="標楷體"/>
              </a:rPr>
              <a:t> can be</a:t>
            </a:r>
            <a:r>
              <a:rPr lang="en-US" altLang="zh-CN" sz="1200" dirty="0" smtClean="0">
                <a:latin typeface="Arial" pitchFamily="34" charset="0"/>
                <a:ea typeface="標楷體"/>
                <a:cs typeface="標楷體"/>
              </a:rPr>
              <a:t> executed while they are being downloaded.</a:t>
            </a:r>
            <a:r>
              <a:rPr lang="en-US" altLang="zh-CN" sz="1200" dirty="0" smtClean="0">
                <a:latin typeface="標楷體"/>
                <a:ea typeface="標楷體"/>
                <a:cs typeface="標楷體"/>
              </a:rPr>
              <a:t> </a:t>
            </a:r>
            <a:endParaRPr lang="zh-CN" altLang="en-US" sz="1200" dirty="0" smtClean="0">
              <a:latin typeface="標楷體"/>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Electronic cam, conforming to VDI2143 motion curve rule</a:t>
            </a:r>
            <a:r>
              <a:rPr lang="en-US" altLang="zh-CN" sz="1200" dirty="0" smtClean="0">
                <a:latin typeface="標楷體"/>
                <a:ea typeface="標楷體"/>
                <a:cs typeface="標楷體"/>
              </a:rPr>
              <a:t> </a:t>
            </a:r>
            <a:endParaRPr lang="zh-CN" altLang="en-US" sz="1200" dirty="0" smtClean="0">
              <a:latin typeface="標楷體"/>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Electronic gear</a:t>
            </a: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r>
              <a:rPr lang="en-US" altLang="zh-CN" sz="1200" dirty="0" smtClean="0">
                <a:latin typeface="Arial" pitchFamily="34" charset="0"/>
                <a:ea typeface="標楷體"/>
                <a:cs typeface="標楷體"/>
              </a:rPr>
              <a:t>Typical application function</a:t>
            </a:r>
            <a:r>
              <a:rPr lang="en-US" altLang="zh-TW" sz="1200" dirty="0" smtClean="0">
                <a:latin typeface="Arial" pitchFamily="34" charset="0"/>
                <a:ea typeface="標楷體"/>
                <a:cs typeface="標楷體"/>
              </a:rPr>
              <a:t>s</a:t>
            </a:r>
            <a:r>
              <a:rPr lang="en-US" altLang="zh-CN" sz="1200" dirty="0" smtClean="0">
                <a:latin typeface="Arial" pitchFamily="34" charset="0"/>
                <a:ea typeface="標楷體"/>
                <a:cs typeface="標楷體"/>
              </a:rPr>
              <a:t> (Rotary cut and etc.)</a:t>
            </a:r>
          </a:p>
          <a:p>
            <a:pPr marL="827088" lvl="1" eaLnBrk="1" hangingPunct="1">
              <a:lnSpc>
                <a:spcPct val="80000"/>
              </a:lnSpc>
              <a:buFont typeface="Times New Roman" pitchFamily="18" charset="0"/>
              <a:buChar char="♣"/>
            </a:pP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endParaRPr lang="zh-CN" altLang="en-US" sz="1200" dirty="0" smtClean="0">
              <a:latin typeface="Arial" pitchFamily="34" charset="0"/>
              <a:ea typeface="標楷體"/>
              <a:cs typeface="標楷體"/>
            </a:endParaRPr>
          </a:p>
          <a:p>
            <a:pPr marL="827088" lvl="1" eaLnBrk="1" hangingPunct="1">
              <a:lnSpc>
                <a:spcPct val="80000"/>
              </a:lnSpc>
              <a:buFont typeface="Times New Roman" pitchFamily="18" charset="0"/>
              <a:buChar char="♣"/>
            </a:pPr>
            <a:endParaRPr lang="zh-CN" altLang="en-US" sz="1200" dirty="0" smtClean="0">
              <a:latin typeface="Arial" pitchFamily="34" charset="0"/>
              <a:ea typeface="標楷體"/>
              <a:cs typeface="標楷體"/>
            </a:endParaRPr>
          </a:p>
        </p:txBody>
      </p:sp>
      <p:sp>
        <p:nvSpPr>
          <p:cNvPr id="7" name="矩形 6"/>
          <p:cNvSpPr/>
          <p:nvPr/>
        </p:nvSpPr>
        <p:spPr>
          <a:xfrm>
            <a:off x="626815" y="909253"/>
            <a:ext cx="2884123" cy="289310"/>
          </a:xfrm>
          <a:prstGeom prst="rect">
            <a:avLst/>
          </a:prstGeom>
        </p:spPr>
        <p:txBody>
          <a:bodyPr wrap="none">
            <a:spAutoFit/>
          </a:bodyPr>
          <a:lstStyle/>
          <a:p>
            <a:pPr marL="361950" indent="-276225" eaLnBrk="1" hangingPunct="1">
              <a:lnSpc>
                <a:spcPct val="80000"/>
              </a:lnSpc>
              <a:buFontTx/>
              <a:buNone/>
            </a:pPr>
            <a:r>
              <a:rPr lang="en-US" altLang="zh-CN" dirty="0">
                <a:ea typeface="標楷體"/>
                <a:cs typeface="標楷體"/>
              </a:rPr>
              <a:t>MC Motion Control Module</a:t>
            </a:r>
            <a:endParaRPr lang="zh-CN" altLang="en-US" dirty="0">
              <a:ea typeface="標楷體"/>
              <a:cs typeface="標楷體"/>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9345613" y="6467475"/>
            <a:ext cx="454025" cy="274638"/>
          </a:xfrm>
          <a:prstGeom prst="rect">
            <a:avLst/>
          </a:prstGeom>
          <a:noFill/>
          <a:ln w="9525">
            <a:noFill/>
            <a:miter lim="800000"/>
            <a:headEnd/>
            <a:tailEnd/>
          </a:ln>
        </p:spPr>
        <p:txBody>
          <a:bodyPr>
            <a:spAutoFit/>
          </a:bodyPr>
          <a:lstStyle/>
          <a:p>
            <a:pPr algn="ctr" fontAlgn="ctr">
              <a:spcBef>
                <a:spcPct val="50000"/>
              </a:spcBef>
            </a:pPr>
            <a:fld id="{43B588DF-1580-4BE1-B631-60D1B1F8E906}" type="slidenum">
              <a:rPr lang="en-US" altLang="zh-TW" sz="1200"/>
              <a:pPr algn="ctr" fontAlgn="ctr">
                <a:spcBef>
                  <a:spcPct val="50000"/>
                </a:spcBef>
              </a:pPr>
              <a:t>17</a:t>
            </a:fld>
            <a:endParaRPr lang="en-US" altLang="zh-TW" sz="1200"/>
          </a:p>
        </p:txBody>
      </p:sp>
      <p:sp>
        <p:nvSpPr>
          <p:cNvPr id="21508" name="Rectangle 28"/>
          <p:cNvSpPr>
            <a:spLocks noChangeArrowheads="1"/>
          </p:cNvSpPr>
          <p:nvPr/>
        </p:nvSpPr>
        <p:spPr bwMode="auto">
          <a:xfrm>
            <a:off x="920750" y="1100138"/>
            <a:ext cx="8424863" cy="4216400"/>
          </a:xfrm>
          <a:prstGeom prst="rect">
            <a:avLst/>
          </a:prstGeom>
          <a:noFill/>
          <a:ln w="25400">
            <a:noFill/>
            <a:miter lim="800000"/>
            <a:headEnd/>
            <a:tailEnd/>
          </a:ln>
        </p:spPr>
        <p:txBody>
          <a:bodyPr>
            <a:spAutoFit/>
          </a:bodyPr>
          <a:lstStyle/>
          <a:p>
            <a:pPr marL="180975" indent="-180975" fontAlgn="ctr">
              <a:buFont typeface="Wingdings" pitchFamily="2" charset="2"/>
              <a:buChar char="Ø"/>
              <a:tabLst>
                <a:tab pos="180975" algn="l"/>
                <a:tab pos="628650" algn="l"/>
              </a:tabLst>
            </a:pPr>
            <a:r>
              <a:rPr lang="en-US" altLang="zh-CN" sz="1400" b="0" dirty="0">
                <a:ea typeface="標楷體"/>
                <a:cs typeface="標楷體"/>
              </a:rPr>
              <a:t>Encoder interface</a:t>
            </a:r>
            <a:endParaRPr lang="zh-CN" altLang="en-US" sz="1400" b="0" dirty="0">
              <a:latin typeface="標楷體"/>
              <a:ea typeface="標楷體"/>
              <a:cs typeface="標楷體"/>
            </a:endParaRP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MC provides the output voltage of 24V and 5V to the encoder</a:t>
            </a:r>
            <a:endParaRPr lang="zh-CN" altLang="en-US" b="0" dirty="0">
              <a:latin typeface="標楷體"/>
              <a:ea typeface="標楷體"/>
              <a:cs typeface="標楷體"/>
            </a:endParaRPr>
          </a:p>
          <a:p>
            <a:pPr marL="628650" lvl="1" indent="-171450" fontAlgn="ctr">
              <a:buFont typeface="Times New Roman" pitchFamily="18" charset="0"/>
              <a:buChar char="♣"/>
              <a:tabLst>
                <a:tab pos="180975" algn="l"/>
                <a:tab pos="628650" algn="l"/>
              </a:tabLst>
            </a:pPr>
            <a:r>
              <a:rPr lang="en-US" altLang="zh-TW" sz="1200" b="0" dirty="0">
                <a:ea typeface="標楷體"/>
                <a:cs typeface="標楷體"/>
              </a:rPr>
              <a:t>A/</a:t>
            </a:r>
            <a:r>
              <a:rPr lang="en-US" altLang="zh-CN" sz="1200" b="0" dirty="0">
                <a:ea typeface="標楷體"/>
                <a:cs typeface="標楷體"/>
              </a:rPr>
              <a:t>B</a:t>
            </a:r>
            <a:r>
              <a:rPr lang="en-US" altLang="zh-TW" sz="1200" b="0" dirty="0">
                <a:ea typeface="標楷體"/>
                <a:cs typeface="標楷體"/>
              </a:rPr>
              <a:t> phase input</a:t>
            </a:r>
            <a:r>
              <a:rPr lang="en-US" altLang="zh-CN" sz="1200" b="0" dirty="0">
                <a:ea typeface="標楷體"/>
                <a:cs typeface="標楷體"/>
              </a:rPr>
              <a:t>: differential input</a:t>
            </a:r>
            <a:r>
              <a:rPr lang="en-US" altLang="zh-TW" sz="1200" b="0" dirty="0">
                <a:ea typeface="標楷體"/>
                <a:cs typeface="標楷體"/>
              </a:rPr>
              <a:t> with</a:t>
            </a:r>
            <a:r>
              <a:rPr lang="en-US" altLang="zh-CN" sz="1200" b="0" dirty="0">
                <a:ea typeface="標楷體"/>
                <a:cs typeface="標楷體"/>
              </a:rPr>
              <a:t> max. frequency:1MHZ</a:t>
            </a:r>
            <a:endParaRPr lang="zh-CN" altLang="en-US" b="0" dirty="0">
              <a:latin typeface="標楷體"/>
              <a:ea typeface="標楷體"/>
              <a:cs typeface="標楷體"/>
            </a:endParaRPr>
          </a:p>
          <a:p>
            <a:pPr marL="180975" indent="-180975" fontAlgn="ctr">
              <a:lnSpc>
                <a:spcPct val="150000"/>
              </a:lnSpc>
              <a:buFont typeface="Wingdings" pitchFamily="2" charset="2"/>
              <a:buChar char="Ø"/>
              <a:tabLst>
                <a:tab pos="180975" algn="l"/>
                <a:tab pos="628650" algn="l"/>
              </a:tabLst>
            </a:pPr>
            <a:r>
              <a:rPr lang="en-US" altLang="zh-CN" sz="1400" b="0" dirty="0">
                <a:ea typeface="標楷體"/>
                <a:cs typeface="標楷體"/>
              </a:rPr>
              <a:t>High-speed input</a:t>
            </a:r>
            <a:r>
              <a:rPr lang="en-US" altLang="zh-TW" sz="1400" b="0" dirty="0">
                <a:ea typeface="標楷體"/>
                <a:cs typeface="標楷體"/>
              </a:rPr>
              <a:t>s</a:t>
            </a:r>
            <a:r>
              <a:rPr lang="en-US" altLang="zh-CN" sz="1400" b="0" dirty="0">
                <a:ea typeface="標楷體"/>
                <a:cs typeface="標楷體"/>
              </a:rPr>
              <a:t> and outputs</a:t>
            </a:r>
            <a:endParaRPr lang="zh-CN" altLang="en-US" sz="1400" b="0" dirty="0">
              <a:latin typeface="標楷體"/>
              <a:ea typeface="標楷體"/>
              <a:cs typeface="標楷體"/>
            </a:endParaRP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Supporting 8 high-speed digital inputs I0~I7 with interruption function.</a:t>
            </a:r>
            <a:endParaRPr lang="en-US" altLang="zh-CN" b="0" dirty="0">
              <a:latin typeface="標楷體"/>
              <a:ea typeface="標楷體"/>
              <a:cs typeface="標楷體"/>
            </a:endParaRP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Supporting 4 high-speed digital outputs Q0~Q3</a:t>
            </a:r>
          </a:p>
          <a:p>
            <a:pPr marL="180975" indent="-180975" fontAlgn="ctr">
              <a:lnSpc>
                <a:spcPct val="150000"/>
              </a:lnSpc>
              <a:buFont typeface="Wingdings" pitchFamily="2" charset="2"/>
              <a:buChar char="Ø"/>
              <a:tabLst>
                <a:tab pos="180975" algn="l"/>
                <a:tab pos="628650" algn="l"/>
              </a:tabLst>
            </a:pPr>
            <a:r>
              <a:rPr lang="en-US" altLang="zh-CN" sz="1400" b="0" dirty="0">
                <a:ea typeface="標楷體"/>
                <a:cs typeface="標楷體"/>
              </a:rPr>
              <a:t>Supporting G codes</a:t>
            </a:r>
            <a:endParaRPr lang="zh-CN" altLang="en-US" sz="1400" b="0" dirty="0">
              <a:ea typeface="標楷體"/>
              <a:cs typeface="標楷體"/>
            </a:endParaRP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Supporting standard G codes; supporting to download G codes dynamically; In other words, the G codes are executed while being downloaded so as to accomplish the complicate material processing.</a:t>
            </a:r>
            <a:r>
              <a:rPr lang="zh-CN" altLang="en-US" b="0" dirty="0">
                <a:latin typeface="標楷體"/>
                <a:ea typeface="標楷體"/>
                <a:cs typeface="標楷體"/>
              </a:rPr>
              <a:t> </a:t>
            </a: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Via CANopen Builder software, Single-step</a:t>
            </a:r>
            <a:r>
              <a:rPr lang="en-US" altLang="zh-TW" sz="1200" b="0" dirty="0">
                <a:ea typeface="標楷體"/>
                <a:cs typeface="標楷體"/>
              </a:rPr>
              <a:t> </a:t>
            </a:r>
            <a:r>
              <a:rPr lang="en-US" altLang="zh-CN" sz="1200" b="0" dirty="0">
                <a:ea typeface="標楷體"/>
                <a:cs typeface="標楷體"/>
              </a:rPr>
              <a:t>debug can be carried out on G codes.</a:t>
            </a:r>
            <a:r>
              <a:rPr lang="en-US" altLang="zh-CN" b="0" dirty="0">
                <a:latin typeface="標楷體"/>
                <a:ea typeface="標楷體"/>
                <a:cs typeface="標楷體"/>
              </a:rPr>
              <a:t> </a:t>
            </a:r>
            <a:endParaRPr lang="zh-CN" altLang="en-US" b="0" dirty="0">
              <a:latin typeface="標楷體"/>
              <a:ea typeface="標楷體"/>
              <a:cs typeface="標楷體"/>
            </a:endParaRP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CANopen Builder provides the function of preview of G codes so that users can conveniently judge if the input G codes are correct.</a:t>
            </a:r>
            <a:endParaRPr lang="zh-CN" altLang="en-US" b="0" dirty="0">
              <a:latin typeface="標楷體"/>
              <a:ea typeface="標楷體"/>
              <a:cs typeface="標楷體"/>
            </a:endParaRPr>
          </a:p>
          <a:p>
            <a:pPr marL="180975" indent="-180975" fontAlgn="ctr">
              <a:lnSpc>
                <a:spcPct val="150000"/>
              </a:lnSpc>
              <a:buFont typeface="Wingdings" pitchFamily="2" charset="2"/>
              <a:buChar char="Ø"/>
              <a:tabLst>
                <a:tab pos="180975" algn="l"/>
                <a:tab pos="628650" algn="l"/>
              </a:tabLst>
            </a:pPr>
            <a:r>
              <a:rPr lang="en-US" altLang="zh-CN" sz="1400" b="0" dirty="0">
                <a:ea typeface="標楷體"/>
                <a:cs typeface="標楷體"/>
              </a:rPr>
              <a:t>Supporting electronic cam</a:t>
            </a:r>
            <a:endParaRPr lang="zh-CN" altLang="en-US" sz="1400" b="0" dirty="0">
              <a:ea typeface="標楷體"/>
              <a:cs typeface="標楷體"/>
            </a:endParaRP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Supporting to call the conventional cam curve via CANopen Builder to easily edit cam curve.</a:t>
            </a:r>
            <a:r>
              <a:rPr lang="zh-CN" altLang="en-US" sz="1200" b="0" dirty="0">
                <a:ea typeface="標楷體"/>
                <a:cs typeface="標楷體"/>
              </a:rPr>
              <a:t> </a:t>
            </a:r>
          </a:p>
          <a:p>
            <a:pPr marL="628650" lvl="1" indent="-171450" fontAlgn="ctr">
              <a:buFont typeface="Times New Roman" pitchFamily="18" charset="0"/>
              <a:buChar char="♣"/>
              <a:tabLst>
                <a:tab pos="180975" algn="l"/>
                <a:tab pos="628650" algn="l"/>
              </a:tabLst>
            </a:pPr>
            <a:r>
              <a:rPr lang="en-US" altLang="zh-CN" sz="1200" b="0" dirty="0">
                <a:ea typeface="標楷體"/>
                <a:cs typeface="標楷體"/>
              </a:rPr>
              <a:t>Supporting the application function block of typical technology such as rotary cut, flying shear and etc. Users do not need to design the cam curve but input the necessary technical parameters so that the corresponding cam curve will be generated automatically inside the function block to reduce user’s work load for product development.</a:t>
            </a:r>
            <a:r>
              <a:rPr lang="en-US" altLang="zh-CN" b="0" dirty="0">
                <a:latin typeface="標楷體"/>
                <a:ea typeface="標楷體"/>
                <a:cs typeface="標楷體"/>
              </a:rPr>
              <a:t> </a:t>
            </a:r>
          </a:p>
          <a:p>
            <a:pPr marL="180975" indent="-180975" fontAlgn="ctr">
              <a:buFont typeface="Wingdings" pitchFamily="2" charset="2"/>
              <a:buChar char="Ø"/>
              <a:tabLst>
                <a:tab pos="180975" algn="l"/>
                <a:tab pos="628650" algn="l"/>
              </a:tabLst>
            </a:pPr>
            <a:r>
              <a:rPr lang="en-US" altLang="zh-CN" sz="1400" b="0" dirty="0">
                <a:ea typeface="標楷體"/>
                <a:cs typeface="標楷體"/>
              </a:rPr>
              <a:t>Supporting electronic gear</a:t>
            </a:r>
            <a:endParaRPr lang="en-US" altLang="zh-TW" sz="1400" b="0" dirty="0">
              <a:ea typeface="標楷體"/>
              <a:cs typeface="標楷體"/>
            </a:endParaRPr>
          </a:p>
        </p:txBody>
      </p:sp>
      <p:sp>
        <p:nvSpPr>
          <p:cNvPr id="21509" name="Rectangle 29"/>
          <p:cNvSpPr>
            <a:spLocks noChangeArrowheads="1"/>
          </p:cNvSpPr>
          <p:nvPr/>
        </p:nvSpPr>
        <p:spPr bwMode="auto">
          <a:xfrm>
            <a:off x="1387475" y="5654675"/>
            <a:ext cx="8261350" cy="639763"/>
          </a:xfrm>
          <a:prstGeom prst="rect">
            <a:avLst/>
          </a:prstGeom>
          <a:noFill/>
          <a:ln w="25400">
            <a:noFill/>
            <a:miter lim="800000"/>
            <a:headEnd/>
            <a:tailEnd/>
          </a:ln>
        </p:spPr>
        <p:txBody>
          <a:bodyPr>
            <a:spAutoFit/>
          </a:bodyPr>
          <a:lstStyle/>
          <a:p>
            <a:pPr marL="180975" indent="-180975" fontAlgn="ctr">
              <a:buFont typeface="Times New Roman" pitchFamily="18" charset="0"/>
              <a:buChar char="♣"/>
            </a:pPr>
            <a:r>
              <a:rPr lang="en-US" altLang="zh-CN" sz="1200" b="0" dirty="0"/>
              <a:t>The capacity of motion control program</a:t>
            </a:r>
            <a:r>
              <a:rPr lang="en-US" altLang="zh-TW" sz="1200" b="0" dirty="0"/>
              <a:t>: 1M</a:t>
            </a:r>
            <a:r>
              <a:rPr lang="en-US" altLang="zh-CN" sz="1200" b="0" dirty="0"/>
              <a:t>Bytes</a:t>
            </a:r>
          </a:p>
          <a:p>
            <a:pPr marL="180975" indent="-180975" fontAlgn="ctr">
              <a:buFont typeface="Times New Roman" pitchFamily="18" charset="0"/>
              <a:buChar char="♣"/>
            </a:pPr>
            <a:r>
              <a:rPr lang="en-US" altLang="zh-CN" sz="1200" b="0" dirty="0"/>
              <a:t>Max. </a:t>
            </a:r>
            <a:r>
              <a:rPr lang="en-US" altLang="zh-TW" sz="1200" b="0" dirty="0"/>
              <a:t>400KB</a:t>
            </a:r>
            <a:r>
              <a:rPr lang="en-US" altLang="zh-CN" sz="1200" b="0" dirty="0"/>
              <a:t> of G codes are able to be downloaded statically.</a:t>
            </a:r>
          </a:p>
          <a:p>
            <a:pPr marL="180975" indent="-180975" fontAlgn="ctr">
              <a:buFont typeface="Times New Roman" pitchFamily="18" charset="0"/>
              <a:buChar char="♣"/>
            </a:pPr>
            <a:r>
              <a:rPr lang="en-US" altLang="zh-CN" sz="1200" b="0" dirty="0"/>
              <a:t>Max. 2K key points in the electronic cam are able to be downloaded.</a:t>
            </a:r>
            <a:r>
              <a:rPr lang="en-US" altLang="zh-TW" sz="1200" b="0" dirty="0"/>
              <a:t> (E-CAM resolution: 2K points)</a:t>
            </a:r>
            <a:endParaRPr lang="en-US" altLang="zh-CN" sz="1200" b="0" dirty="0"/>
          </a:p>
        </p:txBody>
      </p:sp>
      <p:sp>
        <p:nvSpPr>
          <p:cNvPr id="21510" name="Rectangle 30"/>
          <p:cNvSpPr>
            <a:spLocks noChangeArrowheads="1"/>
          </p:cNvSpPr>
          <p:nvPr/>
        </p:nvSpPr>
        <p:spPr bwMode="auto">
          <a:xfrm>
            <a:off x="920750" y="5286375"/>
            <a:ext cx="1744663" cy="304800"/>
          </a:xfrm>
          <a:prstGeom prst="rect">
            <a:avLst/>
          </a:prstGeom>
          <a:noFill/>
          <a:ln w="25400">
            <a:noFill/>
            <a:miter lim="800000"/>
            <a:headEnd/>
            <a:tailEnd/>
          </a:ln>
        </p:spPr>
        <p:txBody>
          <a:bodyPr wrap="none">
            <a:spAutoFit/>
          </a:bodyPr>
          <a:lstStyle/>
          <a:p>
            <a:pPr marL="180975" indent="-180975" algn="ctr" fontAlgn="ctr">
              <a:buFont typeface="Wingdings" pitchFamily="2" charset="2"/>
              <a:buChar char="Ø"/>
            </a:pPr>
            <a:r>
              <a:rPr lang="en-US" altLang="zh-CN" sz="1400" b="0"/>
              <a:t>Program capacity</a:t>
            </a:r>
            <a:endParaRPr lang="zh-CN" altLang="en-US" sz="1400" b="0"/>
          </a:p>
        </p:txBody>
      </p:sp>
      <p:sp>
        <p:nvSpPr>
          <p:cNvPr id="9" name="标题 8"/>
          <p:cNvSpPr>
            <a:spLocks noGrp="1"/>
          </p:cNvSpPr>
          <p:nvPr>
            <p:ph type="ctrTitle"/>
          </p:nvPr>
        </p:nvSpPr>
        <p:spPr/>
        <p:txBody>
          <a:bodyPr/>
          <a:lstStyle/>
          <a:p>
            <a:r>
              <a:rPr lang="en-US" altLang="zh-CN" dirty="0" smtClean="0"/>
              <a:t>Function of Motion module</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3"/>
          <p:cNvPicPr>
            <a:picLocks noChangeAspect="1" noChangeArrowheads="1"/>
          </p:cNvPicPr>
          <p:nvPr/>
        </p:nvPicPr>
        <p:blipFill>
          <a:blip r:embed="rId3">
            <a:clrChange>
              <a:clrFrom>
                <a:srgbClr val="FFFFFF"/>
              </a:clrFrom>
              <a:clrTo>
                <a:srgbClr val="FFFFFF">
                  <a:alpha val="0"/>
                </a:srgbClr>
              </a:clrTo>
            </a:clrChange>
          </a:blip>
          <a:srcRect b="22430"/>
          <a:stretch>
            <a:fillRect/>
          </a:stretch>
        </p:blipFill>
        <p:spPr bwMode="auto">
          <a:xfrm>
            <a:off x="605053" y="1070202"/>
            <a:ext cx="8589963" cy="1440769"/>
          </a:xfrm>
          <a:prstGeom prst="rect">
            <a:avLst/>
          </a:prstGeom>
          <a:noFill/>
          <a:ln w="9525">
            <a:noFill/>
            <a:miter lim="800000"/>
            <a:headEnd/>
            <a:tailEnd/>
          </a:ln>
        </p:spPr>
      </p:pic>
      <p:sp>
        <p:nvSpPr>
          <p:cNvPr id="7" name="标题 6"/>
          <p:cNvSpPr>
            <a:spLocks noGrp="1"/>
          </p:cNvSpPr>
          <p:nvPr>
            <p:ph type="ctrTitle"/>
          </p:nvPr>
        </p:nvSpPr>
        <p:spPr/>
        <p:txBody>
          <a:bodyPr/>
          <a:lstStyle/>
          <a:p>
            <a:r>
              <a:rPr lang="en-US" altLang="zh-CN" dirty="0" smtClean="0"/>
              <a:t>Internal Devices</a:t>
            </a:r>
            <a:endParaRPr lang="zh-CN" altLang="en-US" dirty="0"/>
          </a:p>
        </p:txBody>
      </p:sp>
      <p:graphicFrame>
        <p:nvGraphicFramePr>
          <p:cNvPr id="620611" name="Group 67"/>
          <p:cNvGraphicFramePr>
            <a:graphicFrameLocks noGrp="1"/>
          </p:cNvGraphicFramePr>
          <p:nvPr>
            <p:ph sz="half" idx="4294967295"/>
          </p:nvPr>
        </p:nvGraphicFramePr>
        <p:xfrm>
          <a:off x="576024" y="2859088"/>
          <a:ext cx="8618991" cy="2730184"/>
        </p:xfrm>
        <a:graphic>
          <a:graphicData uri="http://schemas.openxmlformats.org/drawingml/2006/table">
            <a:tbl>
              <a:tblPr/>
              <a:tblGrid>
                <a:gridCol w="665217"/>
                <a:gridCol w="1944120"/>
                <a:gridCol w="1738716"/>
                <a:gridCol w="630984"/>
                <a:gridCol w="1681420"/>
                <a:gridCol w="1958534"/>
              </a:tblGrid>
              <a:tr h="222250">
                <a:tc rowSpan="8">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新細明體" pitchFamily="18" charset="-120"/>
                          <a:ea typeface="新細明體" pitchFamily="18" charset="-120"/>
                        </a:rPr>
                        <a:t>PLC</a:t>
                      </a:r>
                      <a:endParaRPr kumimoji="1" lang="zh-CN" altLang="en-US" sz="1600" b="1" i="0" u="none" strike="noStrike" cap="none" normalizeH="0" baseline="0" dirty="0" smtClean="0">
                        <a:ln>
                          <a:noFill/>
                        </a:ln>
                        <a:solidFill>
                          <a:schemeClr val="tx1"/>
                        </a:solidFill>
                        <a:effectLst/>
                        <a:latin typeface="新細明體" pitchFamily="18" charset="-120"/>
                        <a:ea typeface="新細明體" pitchFamily="18" charset="-12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pitchFamily="34" charset="0"/>
                          <a:ea typeface="新細明體" pitchFamily="18" charset="-120"/>
                        </a:rPr>
                        <a:t>Device name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pitchFamily="34" charset="0"/>
                          <a:ea typeface="新細明體" pitchFamily="18" charset="-120"/>
                        </a:rPr>
                        <a:t>Device 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FF"/>
                    </a:solidFill>
                  </a:tcPr>
                </a:tc>
                <a:tc rowSpan="8">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rPr>
                        <a:t>MC</a:t>
                      </a:r>
                      <a:endParaRPr kumimoji="1" lang="zh-CN" altLang="en-US"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pitchFamily="34" charset="0"/>
                          <a:ea typeface="新細明體" pitchFamily="18" charset="-120"/>
                        </a:rPr>
                        <a:t>Device name</a:t>
                      </a:r>
                      <a:endParaRPr kumimoji="1" lang="zh-CN" altLang="en-US" sz="1600" b="1" i="0" u="none" strike="noStrike" cap="none" normalizeH="0" baseline="0" dirty="0" smtClean="0">
                        <a:ln>
                          <a:noFill/>
                        </a:ln>
                        <a:solidFill>
                          <a:schemeClr val="bg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chemeClr val="bg1"/>
                          </a:solidFill>
                          <a:effectLst/>
                          <a:latin typeface="Arial" pitchFamily="34" charset="0"/>
                          <a:ea typeface="新細明體" pitchFamily="18" charset="-120"/>
                        </a:rPr>
                        <a:t>Device 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34131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Arial" pitchFamily="34" charset="0"/>
                          <a:ea typeface="新細明體" pitchFamily="18" charset="-120"/>
                          <a:cs typeface="Arial" pitchFamily="34" charset="0"/>
                        </a:rPr>
                        <a:t>X</a:t>
                      </a:r>
                      <a:endParaRPr kumimoji="1" lang="en-US" altLang="zh-CN" sz="1600" b="1" i="0" u="none" strike="noStrike" cap="none" normalizeH="0" baseline="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600" b="1" i="0" u="none" strike="noStrike" cap="none" normalizeH="0" baseline="0" smtClean="0">
                          <a:ln>
                            <a:noFill/>
                          </a:ln>
                          <a:solidFill>
                            <a:schemeClr val="tx1"/>
                          </a:solidFill>
                          <a:effectLst/>
                          <a:latin typeface="Arial" pitchFamily="34" charset="0"/>
                          <a:ea typeface="新細明體" pitchFamily="18" charset="-120"/>
                          <a:cs typeface="Arial" pitchFamily="34" charset="0"/>
                        </a:rPr>
                        <a:t>000~377 </a:t>
                      </a:r>
                      <a:endParaRPr kumimoji="1" lang="en-US" altLang="zh-TW" sz="1600" b="1" i="0" u="none" strike="noStrike" cap="none" normalizeH="0" baseline="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rPr>
                        <a:t>I</a:t>
                      </a:r>
                      <a:endParaRPr kumimoji="1" lang="en-US" altLang="zh-TW"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smtClean="0">
                          <a:ln>
                            <a:noFill/>
                          </a:ln>
                          <a:solidFill>
                            <a:srgbClr val="000000"/>
                          </a:solidFill>
                          <a:effectLst/>
                          <a:latin typeface="Arial" pitchFamily="34" charset="0"/>
                          <a:ea typeface="新細明體" pitchFamily="18" charset="-120"/>
                          <a:cs typeface="Arial" pitchFamily="34" charset="0"/>
                        </a:rPr>
                        <a:t>0~7</a:t>
                      </a:r>
                      <a:r>
                        <a:rPr kumimoji="1" lang="en-US" altLang="zh-TW" sz="1600" b="1" i="0" u="none" strike="noStrike" cap="none" normalizeH="0" baseline="0" smtClean="0">
                          <a:ln>
                            <a:noFill/>
                          </a:ln>
                          <a:solidFill>
                            <a:srgbClr val="000000"/>
                          </a:solidFill>
                          <a:effectLst/>
                          <a:latin typeface="Arial" pitchFamily="34" charset="0"/>
                          <a:ea typeface="新細明體" pitchFamily="18" charset="-12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r h="28733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Y</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600" b="1" i="0" u="none" strike="noStrike" cap="none" normalizeH="0" baseline="0" smtClean="0">
                          <a:ln>
                            <a:noFill/>
                          </a:ln>
                          <a:solidFill>
                            <a:schemeClr val="tx1"/>
                          </a:solidFill>
                          <a:effectLst/>
                          <a:latin typeface="Arial" pitchFamily="34" charset="0"/>
                          <a:ea typeface="新細明體" pitchFamily="18" charset="-120"/>
                          <a:cs typeface="Arial" pitchFamily="34" charset="0"/>
                        </a:rPr>
                        <a:t>000~377 </a:t>
                      </a:r>
                      <a:endParaRPr kumimoji="1" lang="en-US" altLang="zh-TW" sz="1600" b="1" i="0" u="none" strike="noStrike" cap="none" normalizeH="0" baseline="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rPr>
                        <a:t>Q</a:t>
                      </a:r>
                      <a:endParaRPr kumimoji="1" lang="en-US" altLang="zh-TW"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smtClean="0">
                          <a:ln>
                            <a:noFill/>
                          </a:ln>
                          <a:solidFill>
                            <a:srgbClr val="000000"/>
                          </a:solidFill>
                          <a:effectLst/>
                          <a:latin typeface="Arial" pitchFamily="34" charset="0"/>
                          <a:ea typeface="新細明體" pitchFamily="18" charset="-120"/>
                          <a:cs typeface="Arial" pitchFamily="34" charset="0"/>
                        </a:rPr>
                        <a:t>0~3</a:t>
                      </a:r>
                      <a:endParaRPr kumimoji="1" lang="en-US" altLang="zh-TW" sz="1600" b="1" i="0" u="none" strike="noStrike" cap="none" normalizeH="0" baseline="0" smtClean="0">
                        <a:ln>
                          <a:noFill/>
                        </a:ln>
                        <a:solidFill>
                          <a:srgbClr val="000000"/>
                        </a:solidFill>
                        <a:effectLst/>
                        <a:latin typeface="Arial" pitchFamily="34" charset="0"/>
                        <a:ea typeface="新細明體" pitchFamily="18" charset="-12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r h="28733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M</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600" b="1" i="0" u="none" strike="noStrike" cap="none" normalizeH="0" baseline="0" smtClean="0">
                          <a:ln>
                            <a:noFill/>
                          </a:ln>
                          <a:solidFill>
                            <a:schemeClr val="tx1"/>
                          </a:solidFill>
                          <a:effectLst/>
                          <a:latin typeface="Arial" pitchFamily="34" charset="0"/>
                          <a:ea typeface="新細明體" pitchFamily="18" charset="-120"/>
                          <a:cs typeface="Arial" pitchFamily="34" charset="0"/>
                        </a:rPr>
                        <a:t>000~</a:t>
                      </a:r>
                      <a:r>
                        <a:rPr kumimoji="1" lang="en-US" altLang="zh-CN" sz="1600" b="1" i="0" u="none" strike="noStrike" cap="none" normalizeH="0" baseline="0" smtClean="0">
                          <a:ln>
                            <a:noFill/>
                          </a:ln>
                          <a:solidFill>
                            <a:schemeClr val="tx1"/>
                          </a:solidFill>
                          <a:effectLst/>
                          <a:latin typeface="Arial" pitchFamily="34" charset="0"/>
                          <a:ea typeface="新細明體" pitchFamily="18" charset="-120"/>
                          <a:cs typeface="Arial" pitchFamily="34" charset="0"/>
                        </a:rPr>
                        <a:t>4095</a:t>
                      </a:r>
                      <a:endParaRPr kumimoji="1" lang="en-US" altLang="zh-CN" sz="1600" b="1" i="0" u="none" strike="noStrike" cap="none" normalizeH="0" baseline="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rPr>
                        <a:t>M</a:t>
                      </a:r>
                      <a:endParaRPr kumimoji="1" lang="en-US" altLang="zh-TW"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smtClean="0">
                          <a:ln>
                            <a:noFill/>
                          </a:ln>
                          <a:solidFill>
                            <a:srgbClr val="000000"/>
                          </a:solidFill>
                          <a:effectLst/>
                          <a:latin typeface="Arial" pitchFamily="34" charset="0"/>
                          <a:ea typeface="新細明體" pitchFamily="18" charset="-120"/>
                          <a:cs typeface="Arial" pitchFamily="34" charset="0"/>
                        </a:rPr>
                        <a:t>0~4095</a:t>
                      </a:r>
                      <a:endParaRPr kumimoji="1" lang="en-US" altLang="zh-TW" sz="1600" b="1" i="0" u="none" strike="noStrike" cap="none" normalizeH="0" baseline="0" smtClean="0">
                        <a:ln>
                          <a:noFill/>
                        </a:ln>
                        <a:solidFill>
                          <a:srgbClr val="000000"/>
                        </a:solidFill>
                        <a:effectLst/>
                        <a:latin typeface="Arial" pitchFamily="34" charset="0"/>
                        <a:ea typeface="新細明體" pitchFamily="18" charset="-12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r h="358775">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D</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000~9999</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rPr>
                        <a:t>0~28761</a:t>
                      </a:r>
                      <a:endParaRPr kumimoji="1" lang="en-US" altLang="zh-TW" sz="1600" b="1" i="0" u="none" strike="noStrike" cap="none" normalizeH="0" baseline="0" dirty="0" smtClean="0">
                        <a:ln>
                          <a:noFill/>
                        </a:ln>
                        <a:solidFill>
                          <a:srgbClr val="000000"/>
                        </a:solidFill>
                        <a:effectLst/>
                        <a:latin typeface="Arial" pitchFamily="34" charset="0"/>
                        <a:ea typeface="新細明體" pitchFamily="18" charset="-12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r h="34766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C</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0~255</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r h="2286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Arial" pitchFamily="34" charset="0"/>
                          <a:ea typeface="新細明體" pitchFamily="18" charset="-120"/>
                        </a:rPr>
                        <a:t>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rPr>
                        <a:t>0</a:t>
                      </a: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a:t>
                      </a: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rPr>
                        <a:t>255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r h="34131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600" b="1" i="0" u="none" strike="noStrike" cap="none" normalizeH="0" baseline="0" smtClean="0">
                          <a:ln>
                            <a:noFill/>
                          </a:ln>
                          <a:solidFill>
                            <a:schemeClr val="tx1"/>
                          </a:solidFill>
                          <a:effectLst/>
                          <a:latin typeface="Arial" pitchFamily="34" charset="0"/>
                          <a:ea typeface="新細明體" pitchFamily="18" charset="-120"/>
                          <a:cs typeface="Arial" pitchFamily="34" charset="0"/>
                        </a:rPr>
                        <a:t>S</a:t>
                      </a:r>
                      <a:endParaRPr kumimoji="1" lang="en-US" altLang="zh-CN" sz="1600" b="1" i="0" u="none" strike="noStrike" cap="none" normalizeH="0" baseline="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000~</a:t>
                      </a:r>
                      <a:r>
                        <a:rPr kumimoji="1" lang="en-US" altLang="zh-CN" sz="1600" b="1" i="0" u="none" strike="noStrike" cap="none" normalizeH="0" baseline="0" dirty="0" smtClean="0">
                          <a:ln>
                            <a:noFill/>
                          </a:ln>
                          <a:solidFill>
                            <a:schemeClr val="tx1"/>
                          </a:solidFill>
                          <a:effectLst/>
                          <a:latin typeface="Arial" pitchFamily="34" charset="0"/>
                          <a:ea typeface="新細明體" pitchFamily="18" charset="-120"/>
                          <a:cs typeface="Arial" pitchFamily="34" charset="0"/>
                        </a:rPr>
                        <a:t>1023</a:t>
                      </a:r>
                      <a:endParaRPr kumimoji="1" lang="en-US" altLang="zh-CN"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dirty="0" smtClean="0">
                        <a:ln>
                          <a:noFill/>
                        </a:ln>
                        <a:solidFill>
                          <a:schemeClr val="tx1"/>
                        </a:solidFill>
                        <a:effectLst/>
                        <a:latin typeface="Arial" pitchFamily="34" charset="0"/>
                        <a:ea typeface="新細明體" pitchFamily="18" charset="-12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AutoShape 11"/>
          <p:cNvSpPr>
            <a:spLocks noChangeArrowheads="1"/>
          </p:cNvSpPr>
          <p:nvPr/>
        </p:nvSpPr>
        <p:spPr bwMode="auto">
          <a:xfrm>
            <a:off x="8259982" y="3705106"/>
            <a:ext cx="953870" cy="2683271"/>
          </a:xfrm>
          <a:prstGeom prst="roundRect">
            <a:avLst>
              <a:gd name="adj" fmla="val 8653"/>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109" name="AutoShape 26"/>
          <p:cNvSpPr>
            <a:spLocks noChangeArrowheads="1"/>
          </p:cNvSpPr>
          <p:nvPr/>
        </p:nvSpPr>
        <p:spPr bwMode="auto">
          <a:xfrm>
            <a:off x="4819195" y="3720902"/>
            <a:ext cx="953870" cy="2683271"/>
          </a:xfrm>
          <a:prstGeom prst="roundRect">
            <a:avLst>
              <a:gd name="adj" fmla="val 12657"/>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23555" name="Rectangle 10"/>
          <p:cNvSpPr>
            <a:spLocks noChangeArrowheads="1"/>
          </p:cNvSpPr>
          <p:nvPr/>
        </p:nvSpPr>
        <p:spPr bwMode="auto">
          <a:xfrm>
            <a:off x="215900" y="404813"/>
            <a:ext cx="2144713" cy="6480175"/>
          </a:xfrm>
          <a:prstGeom prst="rect">
            <a:avLst/>
          </a:prstGeom>
          <a:noFill/>
          <a:ln w="25400">
            <a:noFill/>
            <a:miter lim="800000"/>
            <a:headEnd/>
            <a:tailEnd/>
          </a:ln>
        </p:spPr>
        <p:txBody>
          <a:bodyPr wrap="none" anchor="ctr"/>
          <a:lstStyle/>
          <a:p>
            <a:pPr algn="ctr" fontAlgn="ctr"/>
            <a:endParaRPr lang="zh-CN" altLang="en-US"/>
          </a:p>
        </p:txBody>
      </p:sp>
      <p:grpSp>
        <p:nvGrpSpPr>
          <p:cNvPr id="23557" name="Group 12"/>
          <p:cNvGrpSpPr>
            <a:grpSpLocks/>
          </p:cNvGrpSpPr>
          <p:nvPr/>
        </p:nvGrpSpPr>
        <p:grpSpPr bwMode="auto">
          <a:xfrm>
            <a:off x="592138" y="1077913"/>
            <a:ext cx="4149724" cy="5424487"/>
            <a:chOff x="265" y="693"/>
            <a:chExt cx="2614" cy="3417"/>
          </a:xfrm>
        </p:grpSpPr>
        <p:sp>
          <p:nvSpPr>
            <p:cNvPr id="23560" name="Rectangle 13"/>
            <p:cNvSpPr>
              <a:spLocks noChangeArrowheads="1"/>
            </p:cNvSpPr>
            <p:nvPr/>
          </p:nvSpPr>
          <p:spPr bwMode="auto">
            <a:xfrm>
              <a:off x="1472" y="2387"/>
              <a:ext cx="318" cy="635"/>
            </a:xfrm>
            <a:prstGeom prst="rect">
              <a:avLst/>
            </a:prstGeom>
            <a:solidFill>
              <a:srgbClr val="FF0000">
                <a:alpha val="43137"/>
              </a:srgbClr>
            </a:solidFill>
            <a:ln w="25400">
              <a:noFill/>
              <a:miter lim="800000"/>
              <a:headEnd/>
              <a:tailEnd/>
            </a:ln>
          </p:spPr>
          <p:txBody>
            <a:bodyPr wrap="none" anchor="ctr"/>
            <a:lstStyle/>
            <a:p>
              <a:pPr algn="ctr" fontAlgn="ctr"/>
              <a:endParaRPr lang="zh-CN" altLang="en-US"/>
            </a:p>
          </p:txBody>
        </p:sp>
        <p:sp>
          <p:nvSpPr>
            <p:cNvPr id="23561" name="AutoShape 14"/>
            <p:cNvSpPr>
              <a:spLocks noChangeArrowheads="1"/>
            </p:cNvSpPr>
            <p:nvPr/>
          </p:nvSpPr>
          <p:spPr bwMode="auto">
            <a:xfrm rot="2031068">
              <a:off x="1471" y="3065"/>
              <a:ext cx="818" cy="184"/>
            </a:xfrm>
            <a:prstGeom prst="parallelogram">
              <a:avLst>
                <a:gd name="adj" fmla="val 161793"/>
              </a:avLst>
            </a:prstGeom>
            <a:solidFill>
              <a:srgbClr val="FF0000">
                <a:alpha val="52940"/>
              </a:srgbClr>
            </a:solidFill>
            <a:ln w="25400">
              <a:noFill/>
              <a:miter lim="800000"/>
              <a:headEnd/>
              <a:tailEnd/>
            </a:ln>
          </p:spPr>
          <p:txBody>
            <a:bodyPr wrap="none" anchor="ctr"/>
            <a:lstStyle/>
            <a:p>
              <a:pPr algn="ctr" fontAlgn="ctr"/>
              <a:endParaRPr lang="zh-CN" altLang="en-US"/>
            </a:p>
          </p:txBody>
        </p:sp>
        <p:sp>
          <p:nvSpPr>
            <p:cNvPr id="23562" name="Rectangle 15"/>
            <p:cNvSpPr>
              <a:spLocks noChangeArrowheads="1"/>
            </p:cNvSpPr>
            <p:nvPr/>
          </p:nvSpPr>
          <p:spPr bwMode="auto">
            <a:xfrm>
              <a:off x="265" y="1374"/>
              <a:ext cx="864"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23563" name="Rectangle 16"/>
            <p:cNvSpPr>
              <a:spLocks noChangeArrowheads="1"/>
            </p:cNvSpPr>
            <p:nvPr/>
          </p:nvSpPr>
          <p:spPr bwMode="auto">
            <a:xfrm>
              <a:off x="510" y="1298"/>
              <a:ext cx="1008"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23564" name="Line 17"/>
            <p:cNvSpPr>
              <a:spLocks noChangeShapeType="1"/>
            </p:cNvSpPr>
            <p:nvPr/>
          </p:nvSpPr>
          <p:spPr bwMode="auto">
            <a:xfrm>
              <a:off x="1025" y="980"/>
              <a:ext cx="0" cy="1134"/>
            </a:xfrm>
            <a:prstGeom prst="line">
              <a:avLst/>
            </a:prstGeom>
            <a:noFill/>
            <a:ln w="25400">
              <a:solidFill>
                <a:srgbClr val="3366FF"/>
              </a:solidFill>
              <a:round/>
              <a:headEnd/>
              <a:tailEnd/>
            </a:ln>
          </p:spPr>
          <p:txBody>
            <a:bodyPr/>
            <a:lstStyle/>
            <a:p>
              <a:endParaRPr lang="zh-CN" altLang="en-US"/>
            </a:p>
          </p:txBody>
        </p:sp>
        <p:sp>
          <p:nvSpPr>
            <p:cNvPr id="23565" name="Line 18"/>
            <p:cNvSpPr>
              <a:spLocks noChangeShapeType="1"/>
            </p:cNvSpPr>
            <p:nvPr/>
          </p:nvSpPr>
          <p:spPr bwMode="auto">
            <a:xfrm>
              <a:off x="1472" y="2386"/>
              <a:ext cx="0" cy="636"/>
            </a:xfrm>
            <a:prstGeom prst="line">
              <a:avLst/>
            </a:prstGeom>
            <a:noFill/>
            <a:ln w="25400">
              <a:solidFill>
                <a:srgbClr val="3366FF"/>
              </a:solidFill>
              <a:round/>
              <a:headEnd/>
              <a:tailEnd/>
            </a:ln>
          </p:spPr>
          <p:txBody>
            <a:bodyPr/>
            <a:lstStyle/>
            <a:p>
              <a:endParaRPr lang="zh-CN" altLang="en-US"/>
            </a:p>
          </p:txBody>
        </p:sp>
        <p:sp>
          <p:nvSpPr>
            <p:cNvPr id="23566" name="Line 19"/>
            <p:cNvSpPr>
              <a:spLocks noChangeShapeType="1"/>
            </p:cNvSpPr>
            <p:nvPr/>
          </p:nvSpPr>
          <p:spPr bwMode="auto">
            <a:xfrm>
              <a:off x="973" y="3338"/>
              <a:ext cx="0" cy="319"/>
            </a:xfrm>
            <a:prstGeom prst="line">
              <a:avLst/>
            </a:prstGeom>
            <a:noFill/>
            <a:ln w="25400">
              <a:solidFill>
                <a:srgbClr val="3366FF"/>
              </a:solidFill>
              <a:round/>
              <a:headEnd/>
              <a:tailEnd/>
            </a:ln>
          </p:spPr>
          <p:txBody>
            <a:bodyPr/>
            <a:lstStyle/>
            <a:p>
              <a:endParaRPr lang="zh-CN" altLang="en-US"/>
            </a:p>
          </p:txBody>
        </p:sp>
        <p:sp>
          <p:nvSpPr>
            <p:cNvPr id="23567" name="Line 20"/>
            <p:cNvSpPr>
              <a:spLocks noChangeShapeType="1"/>
            </p:cNvSpPr>
            <p:nvPr/>
          </p:nvSpPr>
          <p:spPr bwMode="auto">
            <a:xfrm>
              <a:off x="1388" y="980"/>
              <a:ext cx="0" cy="1134"/>
            </a:xfrm>
            <a:prstGeom prst="line">
              <a:avLst/>
            </a:prstGeom>
            <a:noFill/>
            <a:ln w="25400">
              <a:solidFill>
                <a:srgbClr val="3366FF"/>
              </a:solidFill>
              <a:round/>
              <a:headEnd/>
              <a:tailEnd/>
            </a:ln>
          </p:spPr>
          <p:txBody>
            <a:bodyPr/>
            <a:lstStyle/>
            <a:p>
              <a:endParaRPr lang="zh-CN" altLang="en-US"/>
            </a:p>
          </p:txBody>
        </p:sp>
        <p:sp>
          <p:nvSpPr>
            <p:cNvPr id="23568" name="Line 21"/>
            <p:cNvSpPr>
              <a:spLocks noChangeShapeType="1"/>
            </p:cNvSpPr>
            <p:nvPr/>
          </p:nvSpPr>
          <p:spPr bwMode="auto">
            <a:xfrm>
              <a:off x="1790" y="2386"/>
              <a:ext cx="0" cy="636"/>
            </a:xfrm>
            <a:prstGeom prst="line">
              <a:avLst/>
            </a:prstGeom>
            <a:noFill/>
            <a:ln w="25400">
              <a:solidFill>
                <a:srgbClr val="3366FF"/>
              </a:solidFill>
              <a:round/>
              <a:headEnd/>
              <a:tailEnd/>
            </a:ln>
          </p:spPr>
          <p:txBody>
            <a:bodyPr/>
            <a:lstStyle/>
            <a:p>
              <a:endParaRPr lang="zh-CN" altLang="en-US"/>
            </a:p>
          </p:txBody>
        </p:sp>
        <p:sp>
          <p:nvSpPr>
            <p:cNvPr id="23569" name="Line 22"/>
            <p:cNvSpPr>
              <a:spLocks noChangeShapeType="1"/>
            </p:cNvSpPr>
            <p:nvPr/>
          </p:nvSpPr>
          <p:spPr bwMode="auto">
            <a:xfrm>
              <a:off x="1336" y="3338"/>
              <a:ext cx="0" cy="319"/>
            </a:xfrm>
            <a:prstGeom prst="line">
              <a:avLst/>
            </a:prstGeom>
            <a:noFill/>
            <a:ln w="25400">
              <a:solidFill>
                <a:srgbClr val="3366FF"/>
              </a:solidFill>
              <a:round/>
              <a:headEnd/>
              <a:tailEnd/>
            </a:ln>
          </p:spPr>
          <p:txBody>
            <a:bodyPr/>
            <a:lstStyle/>
            <a:p>
              <a:endParaRPr lang="zh-CN" altLang="en-US"/>
            </a:p>
          </p:txBody>
        </p:sp>
        <p:sp>
          <p:nvSpPr>
            <p:cNvPr id="23570" name="Line 23"/>
            <p:cNvSpPr>
              <a:spLocks noChangeShapeType="1"/>
            </p:cNvSpPr>
            <p:nvPr/>
          </p:nvSpPr>
          <p:spPr bwMode="auto">
            <a:xfrm flipV="1">
              <a:off x="1972" y="996"/>
              <a:ext cx="0" cy="1088"/>
            </a:xfrm>
            <a:prstGeom prst="line">
              <a:avLst/>
            </a:prstGeom>
            <a:noFill/>
            <a:ln w="25400">
              <a:solidFill>
                <a:srgbClr val="FF3300"/>
              </a:solidFill>
              <a:round/>
              <a:headEnd/>
              <a:tailEnd/>
            </a:ln>
          </p:spPr>
          <p:txBody>
            <a:bodyPr/>
            <a:lstStyle/>
            <a:p>
              <a:endParaRPr lang="zh-CN" altLang="en-US"/>
            </a:p>
          </p:txBody>
        </p:sp>
        <p:sp>
          <p:nvSpPr>
            <p:cNvPr id="23571" name="Line 24"/>
            <p:cNvSpPr>
              <a:spLocks noChangeShapeType="1"/>
            </p:cNvSpPr>
            <p:nvPr/>
          </p:nvSpPr>
          <p:spPr bwMode="auto">
            <a:xfrm flipV="1">
              <a:off x="2289" y="996"/>
              <a:ext cx="0" cy="1089"/>
            </a:xfrm>
            <a:prstGeom prst="line">
              <a:avLst/>
            </a:prstGeom>
            <a:noFill/>
            <a:ln w="25400">
              <a:solidFill>
                <a:srgbClr val="FF3300"/>
              </a:solidFill>
              <a:round/>
              <a:headEnd/>
              <a:tailEnd/>
            </a:ln>
          </p:spPr>
          <p:txBody>
            <a:bodyPr/>
            <a:lstStyle/>
            <a:p>
              <a:endParaRPr lang="zh-CN" altLang="en-US"/>
            </a:p>
          </p:txBody>
        </p:sp>
        <p:sp>
          <p:nvSpPr>
            <p:cNvPr id="23572" name="Line 25"/>
            <p:cNvSpPr>
              <a:spLocks noChangeShapeType="1"/>
            </p:cNvSpPr>
            <p:nvPr/>
          </p:nvSpPr>
          <p:spPr bwMode="auto">
            <a:xfrm>
              <a:off x="1926" y="3294"/>
              <a:ext cx="0" cy="816"/>
            </a:xfrm>
            <a:prstGeom prst="line">
              <a:avLst/>
            </a:prstGeom>
            <a:noFill/>
            <a:ln w="25400">
              <a:solidFill>
                <a:srgbClr val="FF3300"/>
              </a:solidFill>
              <a:round/>
              <a:headEnd/>
              <a:tailEnd/>
            </a:ln>
          </p:spPr>
          <p:txBody>
            <a:bodyPr/>
            <a:lstStyle/>
            <a:p>
              <a:endParaRPr lang="zh-CN" altLang="en-US"/>
            </a:p>
          </p:txBody>
        </p:sp>
        <p:sp>
          <p:nvSpPr>
            <p:cNvPr id="23573" name="Line 26"/>
            <p:cNvSpPr>
              <a:spLocks noChangeShapeType="1"/>
            </p:cNvSpPr>
            <p:nvPr/>
          </p:nvSpPr>
          <p:spPr bwMode="auto">
            <a:xfrm>
              <a:off x="2243" y="3294"/>
              <a:ext cx="0" cy="816"/>
            </a:xfrm>
            <a:prstGeom prst="line">
              <a:avLst/>
            </a:prstGeom>
            <a:noFill/>
            <a:ln w="25400">
              <a:solidFill>
                <a:srgbClr val="FF3300"/>
              </a:solidFill>
              <a:round/>
              <a:headEnd/>
              <a:tailEnd/>
            </a:ln>
          </p:spPr>
          <p:txBody>
            <a:bodyPr/>
            <a:lstStyle/>
            <a:p>
              <a:endParaRPr lang="zh-CN" altLang="en-US"/>
            </a:p>
          </p:txBody>
        </p:sp>
        <p:sp>
          <p:nvSpPr>
            <p:cNvPr id="23574" name="Line 27"/>
            <p:cNvSpPr>
              <a:spLocks noChangeShapeType="1"/>
            </p:cNvSpPr>
            <p:nvPr/>
          </p:nvSpPr>
          <p:spPr bwMode="auto">
            <a:xfrm>
              <a:off x="1025" y="980"/>
              <a:ext cx="363" cy="0"/>
            </a:xfrm>
            <a:prstGeom prst="line">
              <a:avLst/>
            </a:prstGeom>
            <a:noFill/>
            <a:ln w="25400">
              <a:solidFill>
                <a:srgbClr val="00CCFF"/>
              </a:solidFill>
              <a:round/>
              <a:headEnd/>
              <a:tailEnd/>
            </a:ln>
          </p:spPr>
          <p:txBody>
            <a:bodyPr/>
            <a:lstStyle/>
            <a:p>
              <a:endParaRPr lang="zh-CN" altLang="en-US"/>
            </a:p>
          </p:txBody>
        </p:sp>
        <p:sp>
          <p:nvSpPr>
            <p:cNvPr id="23575" name="Line 28"/>
            <p:cNvSpPr>
              <a:spLocks noChangeShapeType="1"/>
            </p:cNvSpPr>
            <p:nvPr/>
          </p:nvSpPr>
          <p:spPr bwMode="auto">
            <a:xfrm>
              <a:off x="1972" y="996"/>
              <a:ext cx="317" cy="0"/>
            </a:xfrm>
            <a:prstGeom prst="line">
              <a:avLst/>
            </a:prstGeom>
            <a:noFill/>
            <a:ln w="25400">
              <a:solidFill>
                <a:srgbClr val="FF0000"/>
              </a:solidFill>
              <a:round/>
              <a:headEnd/>
              <a:tailEnd/>
            </a:ln>
          </p:spPr>
          <p:txBody>
            <a:bodyPr/>
            <a:lstStyle/>
            <a:p>
              <a:endParaRPr lang="zh-CN" altLang="en-US"/>
            </a:p>
          </p:txBody>
        </p:sp>
        <p:sp>
          <p:nvSpPr>
            <p:cNvPr id="23576" name="Line 29"/>
            <p:cNvSpPr>
              <a:spLocks noChangeShapeType="1"/>
            </p:cNvSpPr>
            <p:nvPr/>
          </p:nvSpPr>
          <p:spPr bwMode="auto">
            <a:xfrm>
              <a:off x="1926" y="4110"/>
              <a:ext cx="317" cy="0"/>
            </a:xfrm>
            <a:prstGeom prst="line">
              <a:avLst/>
            </a:prstGeom>
            <a:noFill/>
            <a:ln w="25400">
              <a:solidFill>
                <a:srgbClr val="FF0000"/>
              </a:solidFill>
              <a:round/>
              <a:headEnd/>
              <a:tailEnd/>
            </a:ln>
          </p:spPr>
          <p:txBody>
            <a:bodyPr/>
            <a:lstStyle/>
            <a:p>
              <a:endParaRPr lang="zh-CN" altLang="en-US"/>
            </a:p>
          </p:txBody>
        </p:sp>
        <p:sp>
          <p:nvSpPr>
            <p:cNvPr id="23577" name="Text Box 30"/>
            <p:cNvSpPr txBox="1">
              <a:spLocks noChangeArrowheads="1"/>
            </p:cNvSpPr>
            <p:nvPr/>
          </p:nvSpPr>
          <p:spPr bwMode="auto">
            <a:xfrm>
              <a:off x="1007" y="693"/>
              <a:ext cx="408" cy="291"/>
            </a:xfrm>
            <a:prstGeom prst="rect">
              <a:avLst/>
            </a:prstGeom>
            <a:solidFill>
              <a:srgbClr val="3366FF"/>
            </a:solidFill>
            <a:ln w="25400">
              <a:noFill/>
              <a:miter lim="800000"/>
              <a:headEnd/>
              <a:tailEnd/>
            </a:ln>
          </p:spPr>
          <p:txBody>
            <a:bodyPr wrap="square">
              <a:spAutoFit/>
            </a:bodyPr>
            <a:lstStyle/>
            <a:p>
              <a:pPr algn="ctr" fontAlgn="ctr"/>
              <a:r>
                <a:rPr lang="en-US" altLang="zh-CN" sz="1200" dirty="0">
                  <a:latin typeface="新細明體" pitchFamily="18" charset="-120"/>
                </a:rPr>
                <a:t>PLC </a:t>
              </a:r>
              <a:r>
                <a:rPr lang="en-US" altLang="zh-CN" sz="1200" dirty="0" smtClean="0">
                  <a:latin typeface="新細明體" pitchFamily="18" charset="-120"/>
                </a:rPr>
                <a:t> D </a:t>
              </a:r>
              <a:r>
                <a:rPr lang="en-US" altLang="zh-CN" sz="1200" dirty="0">
                  <a:latin typeface="新細明體" pitchFamily="18" charset="-120"/>
                </a:rPr>
                <a:t>device</a:t>
              </a:r>
              <a:endParaRPr lang="en-US" altLang="zh-TW" sz="1200" dirty="0">
                <a:latin typeface="新細明體" pitchFamily="18" charset="-120"/>
              </a:endParaRPr>
            </a:p>
          </p:txBody>
        </p:sp>
        <p:sp>
          <p:nvSpPr>
            <p:cNvPr id="23578" name="Text Box 31"/>
            <p:cNvSpPr txBox="1">
              <a:spLocks noChangeArrowheads="1"/>
            </p:cNvSpPr>
            <p:nvPr/>
          </p:nvSpPr>
          <p:spPr bwMode="auto">
            <a:xfrm>
              <a:off x="1926" y="709"/>
              <a:ext cx="386" cy="288"/>
            </a:xfrm>
            <a:prstGeom prst="rect">
              <a:avLst/>
            </a:prstGeom>
            <a:solidFill>
              <a:srgbClr val="FF3300"/>
            </a:solidFill>
            <a:ln w="25400">
              <a:noFill/>
              <a:miter lim="800000"/>
              <a:headEnd/>
              <a:tailEnd/>
            </a:ln>
          </p:spPr>
          <p:txBody>
            <a:bodyPr wrap="square">
              <a:spAutoFit/>
            </a:bodyPr>
            <a:lstStyle/>
            <a:p>
              <a:pPr algn="ctr" fontAlgn="ctr"/>
              <a:r>
                <a:rPr lang="en-US" altLang="zh-CN" sz="1200" dirty="0" smtClean="0">
                  <a:latin typeface="Times New Roman" pitchFamily="18" charset="0"/>
                </a:rPr>
                <a:t>MC D </a:t>
              </a:r>
              <a:r>
                <a:rPr lang="en-US" altLang="zh-CN" sz="1200" dirty="0">
                  <a:latin typeface="Times New Roman" pitchFamily="18" charset="0"/>
                </a:rPr>
                <a:t>device</a:t>
              </a:r>
              <a:endParaRPr lang="zh-CN" altLang="en-US" sz="1200" dirty="0">
                <a:latin typeface="Times New Roman" pitchFamily="18" charset="0"/>
              </a:endParaRPr>
            </a:p>
          </p:txBody>
        </p:sp>
        <p:sp>
          <p:nvSpPr>
            <p:cNvPr id="23579" name="Text Box 32"/>
            <p:cNvSpPr txBox="1">
              <a:spLocks noChangeArrowheads="1"/>
            </p:cNvSpPr>
            <p:nvPr/>
          </p:nvSpPr>
          <p:spPr bwMode="auto">
            <a:xfrm>
              <a:off x="2289" y="985"/>
              <a:ext cx="499" cy="1130"/>
            </a:xfrm>
            <a:prstGeom prst="rect">
              <a:avLst/>
            </a:prstGeom>
            <a:noFill/>
            <a:ln w="25400">
              <a:noFill/>
              <a:miter lim="800000"/>
              <a:headEnd/>
              <a:tailEnd/>
            </a:ln>
          </p:spPr>
          <p:txBody>
            <a:bodyPr>
              <a:spAutoFit/>
            </a:bodyPr>
            <a:lstStyle/>
            <a:p>
              <a:pPr algn="ctr" fontAlgn="ctr"/>
              <a:r>
                <a:rPr lang="en-US" altLang="zh-CN" sz="1400" dirty="0">
                  <a:solidFill>
                    <a:srgbClr val="FF3300"/>
                  </a:solidFill>
                  <a:latin typeface="Times New Roman" pitchFamily="18" charset="0"/>
                </a:rPr>
                <a:t>D0</a:t>
              </a:r>
            </a:p>
            <a:p>
              <a:pPr algn="ctr" fontAlgn="ctr"/>
              <a:r>
                <a:rPr lang="en-US" altLang="zh-CN" sz="1400" dirty="0">
                  <a:solidFill>
                    <a:srgbClr val="FF3300"/>
                  </a:solidFill>
                  <a:latin typeface="Times New Roman" pitchFamily="18" charset="0"/>
                </a:rPr>
                <a:t>.</a:t>
              </a:r>
            </a:p>
            <a:p>
              <a:pPr algn="ctr" fontAlgn="ctr"/>
              <a:r>
                <a:rPr lang="en-US" altLang="zh-CN" sz="1400" dirty="0">
                  <a:solidFill>
                    <a:srgbClr val="FF3300"/>
                  </a:solidFill>
                  <a:latin typeface="Times New Roman" pitchFamily="18" charset="0"/>
                </a:rPr>
                <a:t>.</a:t>
              </a:r>
            </a:p>
            <a:p>
              <a:pPr algn="ctr" fontAlgn="ctr"/>
              <a:r>
                <a:rPr lang="en-US" altLang="zh-CN" sz="1400" dirty="0">
                  <a:solidFill>
                    <a:srgbClr val="FF3300"/>
                  </a:solidFill>
                  <a:latin typeface="Times New Roman" pitchFamily="18" charset="0"/>
                </a:rPr>
                <a:t>.</a:t>
              </a:r>
            </a:p>
            <a:p>
              <a:pPr algn="ctr" fontAlgn="ctr"/>
              <a:r>
                <a:rPr lang="en-US" altLang="zh-CN" sz="1400" dirty="0">
                  <a:solidFill>
                    <a:srgbClr val="FF3300"/>
                  </a:solidFill>
                  <a:latin typeface="Times New Roman" pitchFamily="18" charset="0"/>
                </a:rPr>
                <a:t>.</a:t>
              </a:r>
            </a:p>
            <a:p>
              <a:pPr algn="ctr" fontAlgn="ctr"/>
              <a:r>
                <a:rPr lang="en-US" altLang="zh-CN" sz="1400" dirty="0">
                  <a:solidFill>
                    <a:srgbClr val="FF3300"/>
                  </a:solidFill>
                  <a:latin typeface="Times New Roman" pitchFamily="18" charset="0"/>
                </a:rPr>
                <a:t>.</a:t>
              </a:r>
            </a:p>
            <a:p>
              <a:pPr algn="ctr" fontAlgn="ctr"/>
              <a:r>
                <a:rPr lang="en-US" altLang="zh-CN" sz="1400" dirty="0">
                  <a:solidFill>
                    <a:srgbClr val="FF3300"/>
                  </a:solidFill>
                  <a:latin typeface="Times New Roman" pitchFamily="18" charset="0"/>
                </a:rPr>
                <a:t>.</a:t>
              </a:r>
            </a:p>
            <a:p>
              <a:pPr algn="ctr" fontAlgn="ctr"/>
              <a:r>
                <a:rPr lang="en-US" altLang="zh-CN" sz="1400" dirty="0">
                  <a:solidFill>
                    <a:srgbClr val="FF3300"/>
                  </a:solidFill>
                  <a:latin typeface="Times New Roman" pitchFamily="18" charset="0"/>
                </a:rPr>
                <a:t>D5999</a:t>
              </a:r>
            </a:p>
          </p:txBody>
        </p:sp>
        <p:sp>
          <p:nvSpPr>
            <p:cNvPr id="23580" name="Text Box 33"/>
            <p:cNvSpPr txBox="1">
              <a:spLocks noChangeArrowheads="1"/>
            </p:cNvSpPr>
            <p:nvPr/>
          </p:nvSpPr>
          <p:spPr bwMode="auto">
            <a:xfrm>
              <a:off x="526" y="981"/>
              <a:ext cx="499" cy="1130"/>
            </a:xfrm>
            <a:prstGeom prst="rect">
              <a:avLst/>
            </a:prstGeom>
            <a:noFill/>
            <a:ln w="25400">
              <a:noFill/>
              <a:miter lim="800000"/>
              <a:headEnd/>
              <a:tailEnd/>
            </a:ln>
          </p:spPr>
          <p:txBody>
            <a:bodyPr>
              <a:spAutoFit/>
            </a:bodyPr>
            <a:lstStyle/>
            <a:p>
              <a:pPr algn="ctr" fontAlgn="ctr"/>
              <a:r>
                <a:rPr lang="en-US" altLang="zh-CN" sz="1400" dirty="0">
                  <a:solidFill>
                    <a:srgbClr val="0066CC"/>
                  </a:solidFill>
                  <a:latin typeface="Times New Roman" pitchFamily="18" charset="0"/>
                </a:rPr>
                <a:t>D0</a:t>
              </a:r>
            </a:p>
            <a:p>
              <a:pPr algn="ctr" fontAlgn="ctr"/>
              <a:r>
                <a:rPr lang="en-US" altLang="zh-CN" sz="1400" dirty="0">
                  <a:solidFill>
                    <a:srgbClr val="0066CC"/>
                  </a:solidFill>
                  <a:latin typeface="Times New Roman" pitchFamily="18" charset="0"/>
                </a:rPr>
                <a:t>.</a:t>
              </a:r>
            </a:p>
            <a:p>
              <a:pPr algn="ctr" fontAlgn="ctr"/>
              <a:r>
                <a:rPr lang="en-US" altLang="zh-CN" sz="1400" dirty="0">
                  <a:solidFill>
                    <a:srgbClr val="0066CC"/>
                  </a:solidFill>
                  <a:latin typeface="Times New Roman" pitchFamily="18" charset="0"/>
                </a:rPr>
                <a:t>.</a:t>
              </a:r>
            </a:p>
            <a:p>
              <a:pPr algn="ctr" fontAlgn="ctr"/>
              <a:r>
                <a:rPr lang="en-US" altLang="zh-CN" sz="1400" dirty="0">
                  <a:solidFill>
                    <a:srgbClr val="0066CC"/>
                  </a:solidFill>
                  <a:latin typeface="Times New Roman" pitchFamily="18" charset="0"/>
                </a:rPr>
                <a:t>.</a:t>
              </a:r>
            </a:p>
            <a:p>
              <a:pPr algn="ctr" fontAlgn="ctr"/>
              <a:r>
                <a:rPr lang="en-US" altLang="zh-CN" sz="1400" dirty="0">
                  <a:solidFill>
                    <a:srgbClr val="0066CC"/>
                  </a:solidFill>
                  <a:latin typeface="Times New Roman" pitchFamily="18" charset="0"/>
                </a:rPr>
                <a:t>.</a:t>
              </a:r>
            </a:p>
            <a:p>
              <a:pPr algn="ctr" fontAlgn="ctr"/>
              <a:r>
                <a:rPr lang="en-US" altLang="zh-CN" sz="1400" dirty="0">
                  <a:solidFill>
                    <a:srgbClr val="0066CC"/>
                  </a:solidFill>
                  <a:latin typeface="Times New Roman" pitchFamily="18" charset="0"/>
                </a:rPr>
                <a:t>.</a:t>
              </a:r>
            </a:p>
            <a:p>
              <a:pPr algn="ctr" fontAlgn="ctr"/>
              <a:r>
                <a:rPr lang="en-US" altLang="zh-CN" sz="1400" dirty="0">
                  <a:solidFill>
                    <a:srgbClr val="0066CC"/>
                  </a:solidFill>
                  <a:latin typeface="Times New Roman" pitchFamily="18" charset="0"/>
                </a:rPr>
                <a:t>.</a:t>
              </a:r>
            </a:p>
            <a:p>
              <a:pPr algn="ctr" fontAlgn="ctr"/>
              <a:r>
                <a:rPr lang="en-US" altLang="zh-CN" sz="1400" dirty="0">
                  <a:solidFill>
                    <a:srgbClr val="0066CC"/>
                  </a:solidFill>
                  <a:latin typeface="Times New Roman" pitchFamily="18" charset="0"/>
                </a:rPr>
                <a:t>D5999</a:t>
              </a:r>
            </a:p>
          </p:txBody>
        </p:sp>
        <p:sp>
          <p:nvSpPr>
            <p:cNvPr id="23581" name="Rectangle 34"/>
            <p:cNvSpPr>
              <a:spLocks noChangeArrowheads="1"/>
            </p:cNvSpPr>
            <p:nvPr/>
          </p:nvSpPr>
          <p:spPr bwMode="auto">
            <a:xfrm>
              <a:off x="1036" y="981"/>
              <a:ext cx="363" cy="1134"/>
            </a:xfrm>
            <a:prstGeom prst="rect">
              <a:avLst/>
            </a:prstGeom>
            <a:solidFill>
              <a:srgbClr val="3366FF">
                <a:alpha val="41960"/>
              </a:srgbClr>
            </a:solidFill>
            <a:ln w="25400">
              <a:noFill/>
              <a:miter lim="800000"/>
              <a:headEnd/>
              <a:tailEnd/>
            </a:ln>
          </p:spPr>
          <p:txBody>
            <a:bodyPr wrap="none" anchor="ctr"/>
            <a:lstStyle/>
            <a:p>
              <a:pPr algn="ctr" fontAlgn="ctr"/>
              <a:endParaRPr lang="zh-CN" altLang="en-US"/>
            </a:p>
          </p:txBody>
        </p:sp>
        <p:sp>
          <p:nvSpPr>
            <p:cNvPr id="23582" name="Rectangle 35"/>
            <p:cNvSpPr>
              <a:spLocks noChangeArrowheads="1"/>
            </p:cNvSpPr>
            <p:nvPr/>
          </p:nvSpPr>
          <p:spPr bwMode="auto">
            <a:xfrm>
              <a:off x="1972" y="997"/>
              <a:ext cx="317" cy="1088"/>
            </a:xfrm>
            <a:prstGeom prst="rect">
              <a:avLst/>
            </a:prstGeom>
            <a:solidFill>
              <a:srgbClr val="FF0000">
                <a:alpha val="47842"/>
              </a:srgbClr>
            </a:solidFill>
            <a:ln w="25400">
              <a:noFill/>
              <a:miter lim="800000"/>
              <a:headEnd/>
              <a:tailEnd/>
            </a:ln>
          </p:spPr>
          <p:txBody>
            <a:bodyPr wrap="none" anchor="ctr"/>
            <a:lstStyle/>
            <a:p>
              <a:pPr algn="ctr" fontAlgn="ctr"/>
              <a:endParaRPr lang="zh-CN" altLang="en-US"/>
            </a:p>
          </p:txBody>
        </p:sp>
        <p:sp>
          <p:nvSpPr>
            <p:cNvPr id="23583" name="Rectangle 36"/>
            <p:cNvSpPr>
              <a:spLocks noChangeArrowheads="1"/>
            </p:cNvSpPr>
            <p:nvPr/>
          </p:nvSpPr>
          <p:spPr bwMode="auto">
            <a:xfrm>
              <a:off x="973" y="3339"/>
              <a:ext cx="363" cy="318"/>
            </a:xfrm>
            <a:prstGeom prst="rect">
              <a:avLst/>
            </a:prstGeom>
            <a:solidFill>
              <a:srgbClr val="3366FF">
                <a:alpha val="41960"/>
              </a:srgbClr>
            </a:solidFill>
            <a:ln w="25400">
              <a:noFill/>
              <a:miter lim="800000"/>
              <a:headEnd/>
              <a:tailEnd/>
            </a:ln>
          </p:spPr>
          <p:txBody>
            <a:bodyPr wrap="none" anchor="ctr"/>
            <a:lstStyle/>
            <a:p>
              <a:pPr algn="ctr" fontAlgn="ctr"/>
              <a:endParaRPr lang="zh-CN" altLang="en-US"/>
            </a:p>
          </p:txBody>
        </p:sp>
        <p:sp>
          <p:nvSpPr>
            <p:cNvPr id="23584" name="Rectangle 37"/>
            <p:cNvSpPr>
              <a:spLocks noChangeArrowheads="1"/>
            </p:cNvSpPr>
            <p:nvPr/>
          </p:nvSpPr>
          <p:spPr bwMode="auto">
            <a:xfrm>
              <a:off x="1926" y="3294"/>
              <a:ext cx="317" cy="815"/>
            </a:xfrm>
            <a:prstGeom prst="rect">
              <a:avLst/>
            </a:prstGeom>
            <a:solidFill>
              <a:srgbClr val="FF0000">
                <a:alpha val="47842"/>
              </a:srgbClr>
            </a:solidFill>
            <a:ln w="25400">
              <a:noFill/>
              <a:miter lim="800000"/>
              <a:headEnd/>
              <a:tailEnd/>
            </a:ln>
          </p:spPr>
          <p:txBody>
            <a:bodyPr wrap="none" anchor="ctr"/>
            <a:lstStyle/>
            <a:p>
              <a:pPr algn="ctr" fontAlgn="ctr"/>
              <a:endParaRPr lang="zh-CN" altLang="en-US"/>
            </a:p>
          </p:txBody>
        </p:sp>
        <p:sp>
          <p:nvSpPr>
            <p:cNvPr id="23585" name="AutoShape 38"/>
            <p:cNvSpPr>
              <a:spLocks noChangeArrowheads="1"/>
            </p:cNvSpPr>
            <p:nvPr/>
          </p:nvSpPr>
          <p:spPr bwMode="auto">
            <a:xfrm>
              <a:off x="1472" y="2085"/>
              <a:ext cx="817" cy="318"/>
            </a:xfrm>
            <a:prstGeom prst="parallelogram">
              <a:avLst>
                <a:gd name="adj" fmla="val 152902"/>
              </a:avLst>
            </a:prstGeom>
            <a:solidFill>
              <a:srgbClr val="FF0000">
                <a:alpha val="52940"/>
              </a:srgbClr>
            </a:solidFill>
            <a:ln w="25400">
              <a:noFill/>
              <a:miter lim="800000"/>
              <a:headEnd/>
              <a:tailEnd/>
            </a:ln>
          </p:spPr>
          <p:txBody>
            <a:bodyPr wrap="none" anchor="ctr"/>
            <a:lstStyle/>
            <a:p>
              <a:pPr algn="ctr" fontAlgn="ctr"/>
              <a:endParaRPr lang="zh-CN" altLang="en-US"/>
            </a:p>
          </p:txBody>
        </p:sp>
        <p:sp>
          <p:nvSpPr>
            <p:cNvPr id="23586" name="AutoShape 39"/>
            <p:cNvSpPr>
              <a:spLocks noChangeArrowheads="1"/>
            </p:cNvSpPr>
            <p:nvPr/>
          </p:nvSpPr>
          <p:spPr bwMode="auto">
            <a:xfrm>
              <a:off x="973" y="3022"/>
              <a:ext cx="817" cy="318"/>
            </a:xfrm>
            <a:prstGeom prst="parallelogram">
              <a:avLst>
                <a:gd name="adj" fmla="val 152902"/>
              </a:avLst>
            </a:prstGeom>
            <a:solidFill>
              <a:srgbClr val="3366FF">
                <a:alpha val="41960"/>
              </a:srgbClr>
            </a:solidFill>
            <a:ln w="25400">
              <a:noFill/>
              <a:miter lim="800000"/>
              <a:headEnd/>
              <a:tailEnd/>
            </a:ln>
          </p:spPr>
          <p:txBody>
            <a:bodyPr wrap="none" anchor="ctr"/>
            <a:lstStyle/>
            <a:p>
              <a:pPr algn="ctr" fontAlgn="ctr"/>
              <a:endParaRPr lang="zh-CN" altLang="en-US"/>
            </a:p>
          </p:txBody>
        </p:sp>
        <p:sp>
          <p:nvSpPr>
            <p:cNvPr id="23587" name="Line 40"/>
            <p:cNvSpPr>
              <a:spLocks noChangeShapeType="1"/>
            </p:cNvSpPr>
            <p:nvPr/>
          </p:nvSpPr>
          <p:spPr bwMode="auto">
            <a:xfrm flipH="1">
              <a:off x="1790" y="2069"/>
              <a:ext cx="499" cy="318"/>
            </a:xfrm>
            <a:prstGeom prst="line">
              <a:avLst/>
            </a:prstGeom>
            <a:noFill/>
            <a:ln w="25400">
              <a:solidFill>
                <a:srgbClr val="FF0000"/>
              </a:solidFill>
              <a:round/>
              <a:headEnd/>
              <a:tailEnd/>
            </a:ln>
          </p:spPr>
          <p:txBody>
            <a:bodyPr/>
            <a:lstStyle/>
            <a:p>
              <a:endParaRPr lang="zh-CN" altLang="en-US"/>
            </a:p>
          </p:txBody>
        </p:sp>
        <p:sp>
          <p:nvSpPr>
            <p:cNvPr id="23588" name="Line 41"/>
            <p:cNvSpPr>
              <a:spLocks noChangeShapeType="1"/>
            </p:cNvSpPr>
            <p:nvPr/>
          </p:nvSpPr>
          <p:spPr bwMode="auto">
            <a:xfrm flipH="1">
              <a:off x="1472" y="2069"/>
              <a:ext cx="499" cy="318"/>
            </a:xfrm>
            <a:prstGeom prst="line">
              <a:avLst/>
            </a:prstGeom>
            <a:noFill/>
            <a:ln w="25400">
              <a:solidFill>
                <a:srgbClr val="FF0000"/>
              </a:solidFill>
              <a:round/>
              <a:headEnd/>
              <a:tailEnd/>
            </a:ln>
          </p:spPr>
          <p:txBody>
            <a:bodyPr/>
            <a:lstStyle/>
            <a:p>
              <a:endParaRPr lang="zh-CN" altLang="en-US"/>
            </a:p>
          </p:txBody>
        </p:sp>
        <p:sp>
          <p:nvSpPr>
            <p:cNvPr id="23589" name="AutoShape 42"/>
            <p:cNvSpPr>
              <a:spLocks noChangeArrowheads="1"/>
            </p:cNvSpPr>
            <p:nvPr/>
          </p:nvSpPr>
          <p:spPr bwMode="auto">
            <a:xfrm rot="2031068">
              <a:off x="1017" y="2162"/>
              <a:ext cx="818" cy="184"/>
            </a:xfrm>
            <a:prstGeom prst="parallelogram">
              <a:avLst>
                <a:gd name="adj" fmla="val 160496"/>
              </a:avLst>
            </a:prstGeom>
            <a:solidFill>
              <a:srgbClr val="3366FF">
                <a:alpha val="52940"/>
              </a:srgbClr>
            </a:solidFill>
            <a:ln w="25400">
              <a:noFill/>
              <a:miter lim="800000"/>
              <a:headEnd/>
              <a:tailEnd/>
            </a:ln>
          </p:spPr>
          <p:txBody>
            <a:bodyPr wrap="none" anchor="ctr"/>
            <a:lstStyle/>
            <a:p>
              <a:pPr algn="ctr" fontAlgn="ctr"/>
              <a:endParaRPr lang="zh-CN" altLang="en-US"/>
            </a:p>
          </p:txBody>
        </p:sp>
        <p:sp>
          <p:nvSpPr>
            <p:cNvPr id="23590" name="Line 43"/>
            <p:cNvSpPr>
              <a:spLocks noChangeShapeType="1"/>
            </p:cNvSpPr>
            <p:nvPr/>
          </p:nvSpPr>
          <p:spPr bwMode="auto">
            <a:xfrm flipV="1">
              <a:off x="973" y="3022"/>
              <a:ext cx="499" cy="317"/>
            </a:xfrm>
            <a:prstGeom prst="line">
              <a:avLst/>
            </a:prstGeom>
            <a:noFill/>
            <a:ln w="25400">
              <a:solidFill>
                <a:srgbClr val="3366FF"/>
              </a:solidFill>
              <a:round/>
              <a:headEnd/>
              <a:tailEnd/>
            </a:ln>
          </p:spPr>
          <p:txBody>
            <a:bodyPr/>
            <a:lstStyle/>
            <a:p>
              <a:endParaRPr lang="zh-CN" altLang="en-US"/>
            </a:p>
          </p:txBody>
        </p:sp>
        <p:sp>
          <p:nvSpPr>
            <p:cNvPr id="23591" name="Line 44"/>
            <p:cNvSpPr>
              <a:spLocks noChangeShapeType="1"/>
            </p:cNvSpPr>
            <p:nvPr/>
          </p:nvSpPr>
          <p:spPr bwMode="auto">
            <a:xfrm flipV="1">
              <a:off x="1336" y="3022"/>
              <a:ext cx="454" cy="317"/>
            </a:xfrm>
            <a:prstGeom prst="line">
              <a:avLst/>
            </a:prstGeom>
            <a:noFill/>
            <a:ln w="25400">
              <a:solidFill>
                <a:srgbClr val="3366FF"/>
              </a:solidFill>
              <a:round/>
              <a:headEnd/>
              <a:tailEnd/>
            </a:ln>
          </p:spPr>
          <p:txBody>
            <a:bodyPr/>
            <a:lstStyle/>
            <a:p>
              <a:endParaRPr lang="zh-CN" altLang="en-US"/>
            </a:p>
          </p:txBody>
        </p:sp>
        <p:sp>
          <p:nvSpPr>
            <p:cNvPr id="23592" name="Line 45"/>
            <p:cNvSpPr>
              <a:spLocks noChangeShapeType="1"/>
            </p:cNvSpPr>
            <p:nvPr/>
          </p:nvSpPr>
          <p:spPr bwMode="auto">
            <a:xfrm flipH="1" flipV="1">
              <a:off x="1472" y="3022"/>
              <a:ext cx="454" cy="272"/>
            </a:xfrm>
            <a:prstGeom prst="line">
              <a:avLst/>
            </a:prstGeom>
            <a:noFill/>
            <a:ln w="25400">
              <a:solidFill>
                <a:srgbClr val="FF0000"/>
              </a:solidFill>
              <a:round/>
              <a:headEnd/>
              <a:tailEnd/>
            </a:ln>
          </p:spPr>
          <p:txBody>
            <a:bodyPr/>
            <a:lstStyle/>
            <a:p>
              <a:endParaRPr lang="zh-CN" altLang="en-US"/>
            </a:p>
          </p:txBody>
        </p:sp>
        <p:sp>
          <p:nvSpPr>
            <p:cNvPr id="23593" name="Line 46"/>
            <p:cNvSpPr>
              <a:spLocks noChangeShapeType="1"/>
            </p:cNvSpPr>
            <p:nvPr/>
          </p:nvSpPr>
          <p:spPr bwMode="auto">
            <a:xfrm flipH="1" flipV="1">
              <a:off x="1790" y="3022"/>
              <a:ext cx="453" cy="272"/>
            </a:xfrm>
            <a:prstGeom prst="line">
              <a:avLst/>
            </a:prstGeom>
            <a:noFill/>
            <a:ln w="25400">
              <a:solidFill>
                <a:srgbClr val="FF0000"/>
              </a:solidFill>
              <a:round/>
              <a:headEnd/>
              <a:tailEnd/>
            </a:ln>
          </p:spPr>
          <p:txBody>
            <a:bodyPr/>
            <a:lstStyle/>
            <a:p>
              <a:endParaRPr lang="zh-CN" altLang="en-US"/>
            </a:p>
          </p:txBody>
        </p:sp>
        <p:sp>
          <p:nvSpPr>
            <p:cNvPr id="23594" name="Line 47"/>
            <p:cNvSpPr>
              <a:spLocks noChangeShapeType="1"/>
            </p:cNvSpPr>
            <p:nvPr/>
          </p:nvSpPr>
          <p:spPr bwMode="auto">
            <a:xfrm flipH="1">
              <a:off x="973" y="3657"/>
              <a:ext cx="363" cy="0"/>
            </a:xfrm>
            <a:prstGeom prst="line">
              <a:avLst/>
            </a:prstGeom>
            <a:noFill/>
            <a:ln w="25400">
              <a:solidFill>
                <a:srgbClr val="3366FF"/>
              </a:solidFill>
              <a:round/>
              <a:headEnd/>
              <a:tailEnd/>
            </a:ln>
          </p:spPr>
          <p:txBody>
            <a:bodyPr/>
            <a:lstStyle/>
            <a:p>
              <a:endParaRPr lang="zh-CN" altLang="en-US"/>
            </a:p>
          </p:txBody>
        </p:sp>
        <p:sp>
          <p:nvSpPr>
            <p:cNvPr id="23595" name="Rectangle 48"/>
            <p:cNvSpPr>
              <a:spLocks noChangeArrowheads="1"/>
            </p:cNvSpPr>
            <p:nvPr/>
          </p:nvSpPr>
          <p:spPr bwMode="auto">
            <a:xfrm>
              <a:off x="1472" y="2387"/>
              <a:ext cx="318" cy="635"/>
            </a:xfrm>
            <a:prstGeom prst="rect">
              <a:avLst/>
            </a:prstGeom>
            <a:solidFill>
              <a:srgbClr val="3366FF">
                <a:alpha val="45882"/>
              </a:srgbClr>
            </a:solidFill>
            <a:ln w="25400">
              <a:noFill/>
              <a:miter lim="800000"/>
              <a:headEnd/>
              <a:tailEnd/>
            </a:ln>
          </p:spPr>
          <p:txBody>
            <a:bodyPr wrap="none" anchor="ctr"/>
            <a:lstStyle/>
            <a:p>
              <a:pPr algn="ctr" fontAlgn="ctr"/>
              <a:endParaRPr lang="zh-CN" altLang="en-US"/>
            </a:p>
          </p:txBody>
        </p:sp>
        <p:sp>
          <p:nvSpPr>
            <p:cNvPr id="23596" name="Text Box 49"/>
            <p:cNvSpPr txBox="1">
              <a:spLocks noChangeArrowheads="1"/>
            </p:cNvSpPr>
            <p:nvPr/>
          </p:nvSpPr>
          <p:spPr bwMode="auto">
            <a:xfrm>
              <a:off x="429" y="3203"/>
              <a:ext cx="499" cy="460"/>
            </a:xfrm>
            <a:prstGeom prst="rect">
              <a:avLst/>
            </a:prstGeom>
            <a:noFill/>
            <a:ln w="25400">
              <a:noFill/>
              <a:miter lim="800000"/>
              <a:headEnd/>
              <a:tailEnd/>
            </a:ln>
          </p:spPr>
          <p:txBody>
            <a:bodyPr>
              <a:spAutoFit/>
            </a:bodyPr>
            <a:lstStyle/>
            <a:p>
              <a:pPr algn="ctr" fontAlgn="ctr"/>
              <a:r>
                <a:rPr lang="en-US" altLang="zh-CN" sz="1400">
                  <a:solidFill>
                    <a:srgbClr val="0066CC"/>
                  </a:solidFill>
                  <a:latin typeface="Times New Roman" pitchFamily="18" charset="0"/>
                </a:rPr>
                <a:t>D6500</a:t>
              </a:r>
            </a:p>
            <a:p>
              <a:pPr algn="ctr" fontAlgn="ctr"/>
              <a:r>
                <a:rPr lang="en-US" altLang="zh-CN" sz="1400">
                  <a:solidFill>
                    <a:srgbClr val="0066CC"/>
                  </a:solidFill>
                  <a:latin typeface="Times New Roman" pitchFamily="18" charset="0"/>
                </a:rPr>
                <a:t>.</a:t>
              </a:r>
            </a:p>
            <a:p>
              <a:pPr algn="ctr" fontAlgn="ctr"/>
              <a:r>
                <a:rPr lang="en-US" altLang="zh-CN" sz="1400">
                  <a:solidFill>
                    <a:srgbClr val="0066CC"/>
                  </a:solidFill>
                  <a:latin typeface="Times New Roman" pitchFamily="18" charset="0"/>
                </a:rPr>
                <a:t>D9999</a:t>
              </a:r>
            </a:p>
          </p:txBody>
        </p:sp>
        <p:sp>
          <p:nvSpPr>
            <p:cNvPr id="23597" name="Text Box 50"/>
            <p:cNvSpPr txBox="1">
              <a:spLocks noChangeArrowheads="1"/>
            </p:cNvSpPr>
            <p:nvPr/>
          </p:nvSpPr>
          <p:spPr bwMode="auto">
            <a:xfrm>
              <a:off x="2289" y="3203"/>
              <a:ext cx="499" cy="862"/>
            </a:xfrm>
            <a:prstGeom prst="rect">
              <a:avLst/>
            </a:prstGeom>
            <a:noFill/>
            <a:ln w="25400">
              <a:noFill/>
              <a:miter lim="800000"/>
              <a:headEnd/>
              <a:tailEnd/>
            </a:ln>
          </p:spPr>
          <p:txBody>
            <a:bodyPr>
              <a:spAutoFit/>
            </a:bodyPr>
            <a:lstStyle/>
            <a:p>
              <a:pPr algn="ctr" fontAlgn="ctr"/>
              <a:r>
                <a:rPr lang="en-US" altLang="zh-CN" sz="1400">
                  <a:solidFill>
                    <a:srgbClr val="0066CC"/>
                  </a:solidFill>
                  <a:latin typeface="Times New Roman" pitchFamily="18" charset="0"/>
                </a:rPr>
                <a:t>D6500</a:t>
              </a:r>
            </a:p>
            <a:p>
              <a:pPr algn="ctr" fontAlgn="ctr"/>
              <a:r>
                <a:rPr lang="en-US" altLang="zh-CN" sz="1400">
                  <a:solidFill>
                    <a:srgbClr val="0066CC"/>
                  </a:solidFill>
                  <a:latin typeface="Times New Roman" pitchFamily="18" charset="0"/>
                </a:rPr>
                <a:t>.</a:t>
              </a:r>
            </a:p>
            <a:p>
              <a:pPr algn="ctr" fontAlgn="ctr"/>
              <a:r>
                <a:rPr lang="en-US" altLang="zh-CN" sz="1400">
                  <a:solidFill>
                    <a:srgbClr val="0066CC"/>
                  </a:solidFill>
                  <a:latin typeface="Times New Roman" pitchFamily="18" charset="0"/>
                </a:rPr>
                <a:t>.</a:t>
              </a:r>
            </a:p>
            <a:p>
              <a:pPr algn="ctr" fontAlgn="ctr"/>
              <a:r>
                <a:rPr lang="en-US" altLang="zh-CN" sz="1400">
                  <a:solidFill>
                    <a:srgbClr val="0066CC"/>
                  </a:solidFill>
                  <a:latin typeface="Times New Roman" pitchFamily="18" charset="0"/>
                </a:rPr>
                <a:t>.</a:t>
              </a:r>
            </a:p>
            <a:p>
              <a:pPr algn="ctr" fontAlgn="ctr"/>
              <a:r>
                <a:rPr lang="en-US" altLang="zh-CN" sz="1400">
                  <a:solidFill>
                    <a:srgbClr val="0066CC"/>
                  </a:solidFill>
                  <a:latin typeface="Times New Roman" pitchFamily="18" charset="0"/>
                </a:rPr>
                <a:t>.</a:t>
              </a:r>
            </a:p>
            <a:p>
              <a:pPr algn="ctr" fontAlgn="ctr"/>
              <a:r>
                <a:rPr lang="en-US" altLang="zh-CN" sz="1400">
                  <a:solidFill>
                    <a:srgbClr val="0066CC"/>
                  </a:solidFill>
                  <a:latin typeface="Times New Roman" pitchFamily="18" charset="0"/>
                </a:rPr>
                <a:t>D28671</a:t>
              </a:r>
            </a:p>
          </p:txBody>
        </p:sp>
        <p:sp>
          <p:nvSpPr>
            <p:cNvPr id="23598" name="Text Box 51"/>
            <p:cNvSpPr txBox="1">
              <a:spLocks noChangeArrowheads="1"/>
            </p:cNvSpPr>
            <p:nvPr/>
          </p:nvSpPr>
          <p:spPr bwMode="auto">
            <a:xfrm>
              <a:off x="1986" y="2403"/>
              <a:ext cx="893" cy="330"/>
            </a:xfrm>
            <a:prstGeom prst="rect">
              <a:avLst/>
            </a:prstGeom>
            <a:noFill/>
            <a:ln w="12700">
              <a:noFill/>
              <a:prstDash val="dash"/>
              <a:miter lim="800000"/>
              <a:headEnd/>
              <a:tailEnd/>
            </a:ln>
          </p:spPr>
          <p:txBody>
            <a:bodyPr wrap="square">
              <a:spAutoFit/>
            </a:bodyPr>
            <a:lstStyle/>
            <a:p>
              <a:pPr fontAlgn="ctr"/>
              <a:r>
                <a:rPr lang="en-US" altLang="zh-CN" sz="1400" dirty="0">
                  <a:solidFill>
                    <a:srgbClr val="FF3300"/>
                  </a:solidFill>
                  <a:latin typeface="Times New Roman" pitchFamily="18" charset="0"/>
                </a:rPr>
                <a:t>D6000 – D6226 </a:t>
              </a:r>
              <a:endParaRPr lang="en-US" altLang="zh-CN" sz="1400" dirty="0" smtClean="0">
                <a:solidFill>
                  <a:srgbClr val="FF3300"/>
                </a:solidFill>
                <a:latin typeface="Times New Roman" pitchFamily="18" charset="0"/>
              </a:endParaRPr>
            </a:p>
            <a:p>
              <a:pPr algn="ctr" fontAlgn="ctr"/>
              <a:r>
                <a:rPr lang="en-US" altLang="zh-CN" sz="1400" dirty="0" smtClean="0">
                  <a:solidFill>
                    <a:srgbClr val="FF3300"/>
                  </a:solidFill>
                  <a:latin typeface="Times New Roman" pitchFamily="18" charset="0"/>
                </a:rPr>
                <a:t>MC </a:t>
              </a:r>
              <a:r>
                <a:rPr lang="en-US" altLang="zh-CN" sz="1400" dirty="0" smtClean="0">
                  <a:solidFill>
                    <a:srgbClr val="FF3300"/>
                  </a:solidFill>
                  <a:latin typeface="Times New Roman" pitchFamily="18" charset="0"/>
                  <a:sym typeface="Wingdings" pitchFamily="2" charset="2"/>
                </a:rPr>
                <a:t></a:t>
              </a:r>
              <a:r>
                <a:rPr lang="en-US" altLang="zh-CN" sz="1400" dirty="0" smtClean="0">
                  <a:solidFill>
                    <a:srgbClr val="FF3300"/>
                  </a:solidFill>
                  <a:latin typeface="Times New Roman" pitchFamily="18" charset="0"/>
                </a:rPr>
                <a:t>PLC</a:t>
              </a:r>
              <a:endParaRPr lang="zh-CN" altLang="en-US" sz="1400" dirty="0">
                <a:solidFill>
                  <a:srgbClr val="FF3300"/>
                </a:solidFill>
                <a:latin typeface="Times New Roman" pitchFamily="18" charset="0"/>
              </a:endParaRPr>
            </a:p>
          </p:txBody>
        </p:sp>
        <p:sp>
          <p:nvSpPr>
            <p:cNvPr id="23599" name="Text Box 52"/>
            <p:cNvSpPr txBox="1">
              <a:spLocks noChangeArrowheads="1"/>
            </p:cNvSpPr>
            <p:nvPr/>
          </p:nvSpPr>
          <p:spPr bwMode="auto">
            <a:xfrm>
              <a:off x="1932" y="2750"/>
              <a:ext cx="930" cy="330"/>
            </a:xfrm>
            <a:prstGeom prst="rect">
              <a:avLst/>
            </a:prstGeom>
            <a:noFill/>
            <a:ln w="25400">
              <a:noFill/>
              <a:miter lim="800000"/>
              <a:headEnd/>
              <a:tailEnd/>
            </a:ln>
          </p:spPr>
          <p:txBody>
            <a:bodyPr wrap="square">
              <a:spAutoFit/>
            </a:bodyPr>
            <a:lstStyle/>
            <a:p>
              <a:pPr algn="ctr" fontAlgn="ctr"/>
              <a:r>
                <a:rPr lang="en-US" altLang="zh-CN" sz="1400" dirty="0">
                  <a:solidFill>
                    <a:srgbClr val="FF3300"/>
                  </a:solidFill>
                  <a:latin typeface="Times New Roman" pitchFamily="18" charset="0"/>
                </a:rPr>
                <a:t>D6250 – </a:t>
              </a:r>
              <a:r>
                <a:rPr lang="en-US" altLang="zh-CN" sz="1400" dirty="0" smtClean="0">
                  <a:solidFill>
                    <a:srgbClr val="FF3300"/>
                  </a:solidFill>
                  <a:latin typeface="Times New Roman" pitchFamily="18" charset="0"/>
                </a:rPr>
                <a:t>D6476</a:t>
              </a:r>
            </a:p>
            <a:p>
              <a:pPr algn="ctr" fontAlgn="ctr"/>
              <a:r>
                <a:rPr lang="en-US" altLang="zh-CN" sz="1400" dirty="0" smtClean="0">
                  <a:solidFill>
                    <a:srgbClr val="FF3300"/>
                  </a:solidFill>
                  <a:latin typeface="Times New Roman" pitchFamily="18" charset="0"/>
                </a:rPr>
                <a:t>PLC</a:t>
              </a:r>
              <a:r>
                <a:rPr lang="en-US" altLang="zh-CN" sz="1400" dirty="0" smtClean="0">
                  <a:solidFill>
                    <a:srgbClr val="FF3300"/>
                  </a:solidFill>
                  <a:latin typeface="Times New Roman" pitchFamily="18" charset="0"/>
                  <a:sym typeface="Wingdings" pitchFamily="2" charset="2"/>
                </a:rPr>
                <a:t></a:t>
              </a:r>
              <a:r>
                <a:rPr lang="en-US" altLang="zh-CN" sz="1400" dirty="0" smtClean="0">
                  <a:solidFill>
                    <a:srgbClr val="FF3300"/>
                  </a:solidFill>
                  <a:latin typeface="Times New Roman" pitchFamily="18" charset="0"/>
                </a:rPr>
                <a:t> MC</a:t>
              </a:r>
              <a:endParaRPr lang="zh-CN" altLang="en-US" sz="1400" dirty="0">
                <a:solidFill>
                  <a:srgbClr val="FF3300"/>
                </a:solidFill>
                <a:latin typeface="Times New Roman" pitchFamily="18" charset="0"/>
              </a:endParaRPr>
            </a:p>
          </p:txBody>
        </p:sp>
        <p:sp>
          <p:nvSpPr>
            <p:cNvPr id="23600" name="Rectangle 53"/>
            <p:cNvSpPr>
              <a:spLocks noChangeArrowheads="1"/>
            </p:cNvSpPr>
            <p:nvPr/>
          </p:nvSpPr>
          <p:spPr bwMode="auto">
            <a:xfrm>
              <a:off x="1472" y="2387"/>
              <a:ext cx="318" cy="317"/>
            </a:xfrm>
            <a:prstGeom prst="rect">
              <a:avLst/>
            </a:prstGeom>
            <a:noFill/>
            <a:ln w="25400">
              <a:solidFill>
                <a:schemeClr val="tx1"/>
              </a:solidFill>
              <a:miter lim="800000"/>
              <a:headEnd/>
              <a:tailEnd/>
            </a:ln>
          </p:spPr>
          <p:txBody>
            <a:bodyPr wrap="none" anchor="ctr"/>
            <a:lstStyle/>
            <a:p>
              <a:pPr algn="ctr" fontAlgn="ctr"/>
              <a:endParaRPr lang="zh-CN" altLang="en-US"/>
            </a:p>
          </p:txBody>
        </p:sp>
        <p:sp>
          <p:nvSpPr>
            <p:cNvPr id="23601" name="Rectangle 54"/>
            <p:cNvSpPr>
              <a:spLocks noChangeArrowheads="1"/>
            </p:cNvSpPr>
            <p:nvPr/>
          </p:nvSpPr>
          <p:spPr bwMode="auto">
            <a:xfrm>
              <a:off x="1472" y="2704"/>
              <a:ext cx="318" cy="318"/>
            </a:xfrm>
            <a:prstGeom prst="rect">
              <a:avLst/>
            </a:prstGeom>
            <a:noFill/>
            <a:ln w="25400">
              <a:solidFill>
                <a:schemeClr val="tx1"/>
              </a:solidFill>
              <a:miter lim="800000"/>
              <a:headEnd/>
              <a:tailEnd/>
            </a:ln>
          </p:spPr>
          <p:txBody>
            <a:bodyPr wrap="none" anchor="ctr"/>
            <a:lstStyle/>
            <a:p>
              <a:pPr algn="ctr" fontAlgn="ctr"/>
              <a:endParaRPr lang="zh-CN" altLang="en-US"/>
            </a:p>
          </p:txBody>
        </p:sp>
        <p:sp>
          <p:nvSpPr>
            <p:cNvPr id="23602" name="Line 55"/>
            <p:cNvSpPr>
              <a:spLocks noChangeShapeType="1"/>
            </p:cNvSpPr>
            <p:nvPr/>
          </p:nvSpPr>
          <p:spPr bwMode="auto">
            <a:xfrm>
              <a:off x="1790" y="2568"/>
              <a:ext cx="136" cy="0"/>
            </a:xfrm>
            <a:prstGeom prst="line">
              <a:avLst/>
            </a:prstGeom>
            <a:noFill/>
            <a:ln w="25400">
              <a:solidFill>
                <a:schemeClr val="tx1"/>
              </a:solidFill>
              <a:round/>
              <a:headEnd/>
              <a:tailEnd type="triangle" w="med" len="med"/>
            </a:ln>
          </p:spPr>
          <p:txBody>
            <a:bodyPr/>
            <a:lstStyle/>
            <a:p>
              <a:endParaRPr lang="zh-CN" altLang="en-US"/>
            </a:p>
          </p:txBody>
        </p:sp>
        <p:sp>
          <p:nvSpPr>
            <p:cNvPr id="23603" name="Line 56"/>
            <p:cNvSpPr>
              <a:spLocks noChangeShapeType="1"/>
            </p:cNvSpPr>
            <p:nvPr/>
          </p:nvSpPr>
          <p:spPr bwMode="auto">
            <a:xfrm>
              <a:off x="1790" y="2840"/>
              <a:ext cx="136" cy="0"/>
            </a:xfrm>
            <a:prstGeom prst="line">
              <a:avLst/>
            </a:prstGeom>
            <a:noFill/>
            <a:ln w="25400">
              <a:solidFill>
                <a:schemeClr val="tx1"/>
              </a:solidFill>
              <a:round/>
              <a:headEnd/>
              <a:tailEnd type="triangle" w="med" len="med"/>
            </a:ln>
          </p:spPr>
          <p:txBody>
            <a:bodyPr/>
            <a:lstStyle/>
            <a:p>
              <a:endParaRPr lang="zh-CN" altLang="en-US"/>
            </a:p>
          </p:txBody>
        </p:sp>
      </p:grpSp>
      <p:sp>
        <p:nvSpPr>
          <p:cNvPr id="23558" name="Text Box 57"/>
          <p:cNvSpPr txBox="1">
            <a:spLocks noChangeArrowheads="1"/>
          </p:cNvSpPr>
          <p:nvPr/>
        </p:nvSpPr>
        <p:spPr bwMode="auto">
          <a:xfrm>
            <a:off x="4597400" y="1103313"/>
            <a:ext cx="5308600" cy="307777"/>
          </a:xfrm>
          <a:prstGeom prst="rect">
            <a:avLst/>
          </a:prstGeom>
          <a:noFill/>
          <a:ln w="25400">
            <a:noFill/>
            <a:miter lim="800000"/>
            <a:headEnd/>
            <a:tailEnd/>
          </a:ln>
        </p:spPr>
        <p:txBody>
          <a:bodyPr wrap="square">
            <a:spAutoFit/>
          </a:bodyPr>
          <a:lstStyle/>
          <a:p>
            <a:pPr fontAlgn="ctr"/>
            <a:r>
              <a:rPr lang="en-US" altLang="zh-CN" sz="1400" dirty="0">
                <a:solidFill>
                  <a:srgbClr val="C00000"/>
                </a:solidFill>
              </a:rPr>
              <a:t>PLC and MC module </a:t>
            </a:r>
            <a:r>
              <a:rPr lang="en-US" altLang="zh-CN" sz="1400" dirty="0" smtClean="0">
                <a:solidFill>
                  <a:srgbClr val="C00000"/>
                </a:solidFill>
              </a:rPr>
              <a:t>possess </a:t>
            </a:r>
            <a:r>
              <a:rPr lang="en-US" altLang="zh-CN" sz="1400" dirty="0">
                <a:solidFill>
                  <a:srgbClr val="C00000"/>
                </a:solidFill>
              </a:rPr>
              <a:t>their respective D devices</a:t>
            </a:r>
            <a:r>
              <a:rPr lang="en-US" altLang="zh-CN" sz="1400" dirty="0" smtClean="0">
                <a:solidFill>
                  <a:srgbClr val="C00000"/>
                </a:solidFill>
                <a:latin typeface="Times New Roman" pitchFamily="18" charset="0"/>
              </a:rPr>
              <a:t>.</a:t>
            </a:r>
          </a:p>
        </p:txBody>
      </p:sp>
      <p:sp>
        <p:nvSpPr>
          <p:cNvPr id="54" name="标题 53"/>
          <p:cNvSpPr>
            <a:spLocks noGrp="1"/>
          </p:cNvSpPr>
          <p:nvPr>
            <p:ph type="ctrTitle"/>
          </p:nvPr>
        </p:nvSpPr>
        <p:spPr/>
        <p:txBody>
          <a:bodyPr/>
          <a:lstStyle/>
          <a:p>
            <a:r>
              <a:rPr lang="en-US" altLang="zh-CN" dirty="0" smtClean="0"/>
              <a:t>Data Exchange Area</a:t>
            </a:r>
            <a:endParaRPr lang="zh-CN" altLang="en-US" dirty="0"/>
          </a:p>
        </p:txBody>
      </p:sp>
      <p:sp>
        <p:nvSpPr>
          <p:cNvPr id="55" name="矩形 54"/>
          <p:cNvSpPr/>
          <p:nvPr/>
        </p:nvSpPr>
        <p:spPr>
          <a:xfrm>
            <a:off x="4655456" y="1472592"/>
            <a:ext cx="4953000" cy="2052870"/>
          </a:xfrm>
          <a:prstGeom prst="rect">
            <a:avLst/>
          </a:prstGeom>
        </p:spPr>
        <p:txBody>
          <a:bodyPr>
            <a:spAutoFit/>
          </a:bodyPr>
          <a:lstStyle/>
          <a:p>
            <a:pPr marL="261938" indent="-261938" fontAlgn="ctr">
              <a:lnSpc>
                <a:spcPct val="130000"/>
              </a:lnSpc>
              <a:buFontTx/>
              <a:buChar char="•"/>
            </a:pPr>
            <a:r>
              <a:rPr lang="en-US" altLang="zh-CN" sz="1400" b="0" dirty="0" smtClean="0">
                <a:solidFill>
                  <a:srgbClr val="00B050"/>
                </a:solidFill>
              </a:rPr>
              <a:t>PLC possesses 10</a:t>
            </a:r>
            <a:r>
              <a:rPr lang="en-US" altLang="zh-TW" sz="1400" b="0" dirty="0" smtClean="0">
                <a:solidFill>
                  <a:srgbClr val="00B050"/>
                </a:solidFill>
              </a:rPr>
              <a:t>,</a:t>
            </a:r>
            <a:r>
              <a:rPr lang="en-US" altLang="zh-CN" sz="1400" b="0" dirty="0" smtClean="0">
                <a:solidFill>
                  <a:srgbClr val="00B050"/>
                </a:solidFill>
              </a:rPr>
              <a:t>000 D devices.</a:t>
            </a:r>
          </a:p>
          <a:p>
            <a:pPr marL="261938" indent="-261938" fontAlgn="ctr">
              <a:lnSpc>
                <a:spcPct val="130000"/>
              </a:lnSpc>
              <a:buFontTx/>
              <a:buChar char="•"/>
            </a:pPr>
            <a:r>
              <a:rPr lang="en-US" altLang="zh-CN" sz="1400" b="0" dirty="0" smtClean="0">
                <a:solidFill>
                  <a:srgbClr val="00B050"/>
                </a:solidFill>
              </a:rPr>
              <a:t>MC possesses</a:t>
            </a:r>
            <a:r>
              <a:rPr lang="zh-CN" altLang="en-US" sz="1400" dirty="0" smtClean="0">
                <a:solidFill>
                  <a:srgbClr val="00B050"/>
                </a:solidFill>
              </a:rPr>
              <a:t> </a:t>
            </a:r>
            <a:r>
              <a:rPr lang="en-US" altLang="zh-CN" sz="1400" b="0" dirty="0" smtClean="0">
                <a:solidFill>
                  <a:srgbClr val="00B050"/>
                </a:solidFill>
              </a:rPr>
              <a:t>28</a:t>
            </a:r>
            <a:r>
              <a:rPr lang="en-US" altLang="zh-TW" sz="1400" b="0" dirty="0" smtClean="0">
                <a:solidFill>
                  <a:srgbClr val="00B050"/>
                </a:solidFill>
              </a:rPr>
              <a:t>,</a:t>
            </a:r>
            <a:r>
              <a:rPr lang="en-US" altLang="zh-CN" sz="1400" b="0" dirty="0" smtClean="0">
                <a:solidFill>
                  <a:srgbClr val="00B050"/>
                </a:solidFill>
              </a:rPr>
              <a:t>672 D devices.</a:t>
            </a:r>
            <a:endParaRPr lang="zh-CN" altLang="en-US" sz="1400" b="0" dirty="0" smtClean="0">
              <a:solidFill>
                <a:srgbClr val="00B050"/>
              </a:solidFill>
            </a:endParaRPr>
          </a:p>
          <a:p>
            <a:pPr marL="261938" indent="-261938" fontAlgn="ctr">
              <a:lnSpc>
                <a:spcPct val="130000"/>
              </a:lnSpc>
              <a:buFontTx/>
              <a:buChar char="•"/>
            </a:pPr>
            <a:r>
              <a:rPr lang="en-US" altLang="zh-CN" sz="1400" b="0" dirty="0" smtClean="0">
                <a:solidFill>
                  <a:srgbClr val="00B050"/>
                </a:solidFill>
              </a:rPr>
              <a:t>D6000 –D6499  are the common D device zone.</a:t>
            </a:r>
            <a:r>
              <a:rPr lang="zh-CN" altLang="en-US" sz="1400" b="0" dirty="0" smtClean="0">
                <a:solidFill>
                  <a:srgbClr val="00B050"/>
                </a:solidFill>
              </a:rPr>
              <a:t> </a:t>
            </a:r>
          </a:p>
          <a:p>
            <a:pPr marL="261938" indent="-261938" fontAlgn="ctr">
              <a:lnSpc>
                <a:spcPct val="130000"/>
              </a:lnSpc>
              <a:buFontTx/>
              <a:buChar char="•"/>
            </a:pPr>
            <a:r>
              <a:rPr lang="en-US" altLang="zh-CN" sz="1400" b="0" dirty="0" smtClean="0">
                <a:solidFill>
                  <a:srgbClr val="00B050"/>
                </a:solidFill>
              </a:rPr>
              <a:t>D6000 – D6226 where MC writes data to are read by PLC but can not be written by PLC.</a:t>
            </a:r>
            <a:endParaRPr lang="zh-CN" altLang="en-US" sz="1400" b="0" dirty="0" smtClean="0">
              <a:solidFill>
                <a:srgbClr val="00B050"/>
              </a:solidFill>
            </a:endParaRPr>
          </a:p>
          <a:p>
            <a:pPr marL="261938" indent="-261938" fontAlgn="ctr">
              <a:lnSpc>
                <a:spcPct val="130000"/>
              </a:lnSpc>
              <a:buFontTx/>
              <a:buChar char="•"/>
            </a:pPr>
            <a:r>
              <a:rPr lang="en-US" altLang="zh-CN" sz="1400" b="0" dirty="0" smtClean="0">
                <a:solidFill>
                  <a:srgbClr val="00B050"/>
                </a:solidFill>
              </a:rPr>
              <a:t>D6250 – D6476 where PLC writes data to are read by MC but can not be written by MC.</a:t>
            </a:r>
            <a:endParaRPr lang="zh-CN" altLang="en-US" sz="1400" b="0" dirty="0">
              <a:solidFill>
                <a:srgbClr val="00B050"/>
              </a:solidFill>
            </a:endParaRPr>
          </a:p>
        </p:txBody>
      </p:sp>
      <p:sp>
        <p:nvSpPr>
          <p:cNvPr id="105" name="AutoShape 17"/>
          <p:cNvSpPr>
            <a:spLocks noChangeArrowheads="1"/>
          </p:cNvSpPr>
          <p:nvPr/>
        </p:nvSpPr>
        <p:spPr bwMode="auto">
          <a:xfrm>
            <a:off x="6253848" y="4303954"/>
            <a:ext cx="1472736" cy="607635"/>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dirty="0" smtClean="0">
                <a:solidFill>
                  <a:schemeClr val="bg1"/>
                </a:solidFill>
              </a:rPr>
              <a:t>D6250-D6476</a:t>
            </a:r>
            <a:endParaRPr lang="en-US" altLang="zh-CN" dirty="0">
              <a:solidFill>
                <a:schemeClr val="bg1"/>
              </a:solidFill>
            </a:endParaRPr>
          </a:p>
        </p:txBody>
      </p:sp>
      <p:sp>
        <p:nvSpPr>
          <p:cNvPr id="106" name="AutoShape 19"/>
          <p:cNvSpPr>
            <a:spLocks noChangeArrowheads="1"/>
          </p:cNvSpPr>
          <p:nvPr/>
        </p:nvSpPr>
        <p:spPr bwMode="auto">
          <a:xfrm>
            <a:off x="6253848" y="5062538"/>
            <a:ext cx="1472736" cy="610324"/>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dirty="0" smtClean="0">
                <a:solidFill>
                  <a:schemeClr val="bg1"/>
                </a:solidFill>
              </a:rPr>
              <a:t>D6000-D6226</a:t>
            </a:r>
            <a:endParaRPr lang="en-US" altLang="zh-CN" dirty="0">
              <a:solidFill>
                <a:schemeClr val="bg1"/>
              </a:solidFill>
            </a:endParaRPr>
          </a:p>
        </p:txBody>
      </p:sp>
      <p:sp>
        <p:nvSpPr>
          <p:cNvPr id="107" name="AutoShape 21"/>
          <p:cNvSpPr>
            <a:spLocks noChangeArrowheads="1"/>
          </p:cNvSpPr>
          <p:nvPr/>
        </p:nvSpPr>
        <p:spPr bwMode="auto">
          <a:xfrm>
            <a:off x="5807533" y="5206396"/>
            <a:ext cx="431800" cy="244668"/>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08" name="AutoShape 22"/>
          <p:cNvSpPr>
            <a:spLocks noChangeArrowheads="1"/>
          </p:cNvSpPr>
          <p:nvPr/>
        </p:nvSpPr>
        <p:spPr bwMode="auto">
          <a:xfrm>
            <a:off x="5822047" y="4530534"/>
            <a:ext cx="431800" cy="244666"/>
          </a:xfrm>
          <a:prstGeom prst="righ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11" name="矩形 50"/>
          <p:cNvSpPr>
            <a:spLocks noChangeArrowheads="1"/>
          </p:cNvSpPr>
          <p:nvPr/>
        </p:nvSpPr>
        <p:spPr bwMode="auto">
          <a:xfrm>
            <a:off x="4951571" y="4845963"/>
            <a:ext cx="748923" cy="430887"/>
          </a:xfrm>
          <a:prstGeom prst="rect">
            <a:avLst/>
          </a:prstGeom>
          <a:noFill/>
          <a:ln w="9525">
            <a:noFill/>
            <a:miter lim="800000"/>
            <a:headEnd/>
            <a:tailEnd/>
          </a:ln>
        </p:spPr>
        <p:txBody>
          <a:bodyPr wrap="none">
            <a:spAutoFit/>
          </a:bodyPr>
          <a:lstStyle/>
          <a:p>
            <a:pPr algn="ctr" fontAlgn="ctr"/>
            <a:r>
              <a:rPr lang="en-US" altLang="zh-CN" sz="2200" dirty="0" smtClean="0">
                <a:solidFill>
                  <a:schemeClr val="bg1"/>
                </a:solidFill>
              </a:rPr>
              <a:t>PLC</a:t>
            </a:r>
            <a:endParaRPr lang="en-US" altLang="zh-TW" sz="2200" dirty="0">
              <a:solidFill>
                <a:schemeClr val="bg1"/>
              </a:solidFill>
            </a:endParaRPr>
          </a:p>
        </p:txBody>
      </p:sp>
      <p:sp>
        <p:nvSpPr>
          <p:cNvPr id="112" name="矩形 51"/>
          <p:cNvSpPr>
            <a:spLocks noChangeArrowheads="1"/>
          </p:cNvSpPr>
          <p:nvPr/>
        </p:nvSpPr>
        <p:spPr bwMode="auto">
          <a:xfrm>
            <a:off x="8412380" y="4845963"/>
            <a:ext cx="623889" cy="430887"/>
          </a:xfrm>
          <a:prstGeom prst="rect">
            <a:avLst/>
          </a:prstGeom>
          <a:noFill/>
          <a:ln w="9525">
            <a:noFill/>
            <a:miter lim="800000"/>
            <a:headEnd/>
            <a:tailEnd/>
          </a:ln>
        </p:spPr>
        <p:txBody>
          <a:bodyPr wrap="none">
            <a:spAutoFit/>
          </a:bodyPr>
          <a:lstStyle/>
          <a:p>
            <a:pPr algn="ctr" fontAlgn="ctr"/>
            <a:r>
              <a:rPr lang="en-US" altLang="zh-CN" sz="2200" dirty="0" smtClean="0">
                <a:solidFill>
                  <a:schemeClr val="bg1"/>
                </a:solidFill>
              </a:rPr>
              <a:t>MC</a:t>
            </a:r>
            <a:endParaRPr lang="en-US" altLang="zh-TW" sz="2200" dirty="0">
              <a:solidFill>
                <a:schemeClr val="bg1"/>
              </a:solidFill>
            </a:endParaRPr>
          </a:p>
        </p:txBody>
      </p:sp>
      <p:sp>
        <p:nvSpPr>
          <p:cNvPr id="113" name="AutoShape 21"/>
          <p:cNvSpPr>
            <a:spLocks noChangeArrowheads="1"/>
          </p:cNvSpPr>
          <p:nvPr/>
        </p:nvSpPr>
        <p:spPr bwMode="auto">
          <a:xfrm>
            <a:off x="7784639" y="5227815"/>
            <a:ext cx="431800" cy="244668"/>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14" name="AutoShape 22"/>
          <p:cNvSpPr>
            <a:spLocks noChangeArrowheads="1"/>
          </p:cNvSpPr>
          <p:nvPr/>
        </p:nvSpPr>
        <p:spPr bwMode="auto">
          <a:xfrm>
            <a:off x="7799153" y="4551953"/>
            <a:ext cx="431800" cy="244666"/>
          </a:xfrm>
          <a:prstGeom prst="righ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15" name="矩形 114"/>
          <p:cNvSpPr/>
          <p:nvPr/>
        </p:nvSpPr>
        <p:spPr>
          <a:xfrm>
            <a:off x="5700494" y="4004846"/>
            <a:ext cx="695511" cy="338554"/>
          </a:xfrm>
          <a:prstGeom prst="rect">
            <a:avLst/>
          </a:prstGeom>
        </p:spPr>
        <p:txBody>
          <a:bodyPr wrap="none">
            <a:spAutoFit/>
          </a:bodyPr>
          <a:lstStyle/>
          <a:p>
            <a:r>
              <a:rPr lang="en-US" altLang="zh-CN" dirty="0" smtClean="0"/>
              <a:t>Write</a:t>
            </a:r>
            <a:endParaRPr lang="zh-CN" altLang="en-US" dirty="0"/>
          </a:p>
        </p:txBody>
      </p:sp>
      <p:sp>
        <p:nvSpPr>
          <p:cNvPr id="116" name="矩形 115"/>
          <p:cNvSpPr/>
          <p:nvPr/>
        </p:nvSpPr>
        <p:spPr>
          <a:xfrm>
            <a:off x="7564471" y="3977206"/>
            <a:ext cx="684803" cy="338554"/>
          </a:xfrm>
          <a:prstGeom prst="rect">
            <a:avLst/>
          </a:prstGeom>
        </p:spPr>
        <p:txBody>
          <a:bodyPr wrap="none">
            <a:spAutoFit/>
          </a:bodyPr>
          <a:lstStyle/>
          <a:p>
            <a:r>
              <a:rPr lang="en-US" altLang="zh-CN" dirty="0" smtClean="0"/>
              <a:t>Read</a:t>
            </a:r>
            <a:endParaRPr lang="zh-CN" altLang="en-US" dirty="0"/>
          </a:p>
        </p:txBody>
      </p:sp>
      <p:sp>
        <p:nvSpPr>
          <p:cNvPr id="117" name="矩形 116"/>
          <p:cNvSpPr/>
          <p:nvPr/>
        </p:nvSpPr>
        <p:spPr>
          <a:xfrm>
            <a:off x="7658813" y="5600292"/>
            <a:ext cx="695511" cy="338554"/>
          </a:xfrm>
          <a:prstGeom prst="rect">
            <a:avLst/>
          </a:prstGeom>
        </p:spPr>
        <p:txBody>
          <a:bodyPr wrap="none">
            <a:spAutoFit/>
          </a:bodyPr>
          <a:lstStyle/>
          <a:p>
            <a:r>
              <a:rPr lang="en-US" altLang="zh-CN" dirty="0" smtClean="0"/>
              <a:t>Write</a:t>
            </a:r>
            <a:endParaRPr lang="zh-CN" altLang="en-US" dirty="0"/>
          </a:p>
        </p:txBody>
      </p:sp>
      <p:sp>
        <p:nvSpPr>
          <p:cNvPr id="118" name="矩形 117"/>
          <p:cNvSpPr/>
          <p:nvPr/>
        </p:nvSpPr>
        <p:spPr>
          <a:xfrm>
            <a:off x="5700494" y="5614806"/>
            <a:ext cx="684803" cy="338554"/>
          </a:xfrm>
          <a:prstGeom prst="rect">
            <a:avLst/>
          </a:prstGeom>
        </p:spPr>
        <p:txBody>
          <a:bodyPr wrap="none">
            <a:spAutoFit/>
          </a:bodyPr>
          <a:lstStyle/>
          <a:p>
            <a:r>
              <a:rPr lang="en-US" altLang="zh-CN" dirty="0" smtClean="0"/>
              <a:t>Read</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
          <p:cNvSpPr>
            <a:spLocks noGrp="1"/>
          </p:cNvSpPr>
          <p:nvPr>
            <p:ph type="ctrTitle"/>
          </p:nvPr>
        </p:nvSpPr>
        <p:spPr>
          <a:xfrm>
            <a:off x="4279900" y="1"/>
            <a:ext cx="5626100" cy="756000"/>
          </a:xfrm>
          <a:prstGeom prst="rect">
            <a:avLst/>
          </a:prstGeom>
        </p:spPr>
        <p:txBody>
          <a:bodyPr/>
          <a:lstStyle/>
          <a:p>
            <a:pPr algn="r"/>
            <a:r>
              <a:rPr lang="en-US" altLang="zh-CN" b="1" dirty="0" smtClean="0">
                <a:solidFill>
                  <a:srgbClr val="0070C0"/>
                </a:solidFill>
                <a:latin typeface="Arial Unicode MS" pitchFamily="34" charset="-122"/>
                <a:ea typeface="Arial Unicode MS" pitchFamily="34" charset="-122"/>
                <a:cs typeface="Arial Unicode MS" pitchFamily="34" charset="-122"/>
              </a:rPr>
              <a:t>Content</a:t>
            </a:r>
            <a:endParaRPr lang="zh-CN" altLang="zh-CN" b="1" dirty="0" smtClean="0">
              <a:solidFill>
                <a:srgbClr val="0070C0"/>
              </a:solidFill>
              <a:latin typeface="Arial Unicode MS" pitchFamily="34" charset="-122"/>
              <a:ea typeface="Arial Unicode MS" pitchFamily="34" charset="-122"/>
              <a:cs typeface="Arial Unicode MS" pitchFamily="34" charset="-122"/>
            </a:endParaRPr>
          </a:p>
        </p:txBody>
      </p:sp>
      <p:sp>
        <p:nvSpPr>
          <p:cNvPr id="4" name="灯片编号占位符 3"/>
          <p:cNvSpPr>
            <a:spLocks noGrp="1"/>
          </p:cNvSpPr>
          <p:nvPr>
            <p:ph type="sldNum" sz="quarter" idx="4294967295"/>
          </p:nvPr>
        </p:nvSpPr>
        <p:spPr>
          <a:xfrm>
            <a:off x="7594600" y="6308725"/>
            <a:ext cx="2311400" cy="365125"/>
          </a:xfrm>
          <a:prstGeom prst="rect">
            <a:avLst/>
          </a:prstGeom>
        </p:spPr>
        <p:txBody>
          <a:bodyPr/>
          <a:lstStyle/>
          <a:p>
            <a:pPr>
              <a:defRPr/>
            </a:pPr>
            <a:fld id="{180235AB-1538-4BA3-8ACC-70B2BCAF34DA}" type="slidenum">
              <a:rPr lang="zh-TW" altLang="en-US" smtClean="0"/>
              <a:pPr>
                <a:defRPr/>
              </a:pPr>
              <a:t>2</a:t>
            </a:fld>
            <a:endParaRPr lang="en-US" altLang="zh-TW"/>
          </a:p>
        </p:txBody>
      </p:sp>
      <p:grpSp>
        <p:nvGrpSpPr>
          <p:cNvPr id="25" name="组合 24"/>
          <p:cNvGrpSpPr/>
          <p:nvPr/>
        </p:nvGrpSpPr>
        <p:grpSpPr>
          <a:xfrm>
            <a:off x="773907" y="1238885"/>
            <a:ext cx="8590360" cy="4658995"/>
            <a:chOff x="773907" y="1238885"/>
            <a:chExt cx="8590360" cy="4295775"/>
          </a:xfrm>
        </p:grpSpPr>
        <p:grpSp>
          <p:nvGrpSpPr>
            <p:cNvPr id="3" name="组合 57"/>
            <p:cNvGrpSpPr>
              <a:grpSpLocks/>
            </p:cNvGrpSpPr>
            <p:nvPr/>
          </p:nvGrpSpPr>
          <p:grpSpPr bwMode="auto">
            <a:xfrm>
              <a:off x="773907" y="1238885"/>
              <a:ext cx="8590360" cy="719138"/>
              <a:chOff x="714348" y="1939580"/>
              <a:chExt cx="7929618" cy="645995"/>
            </a:xfrm>
          </p:grpSpPr>
          <p:sp>
            <p:nvSpPr>
              <p:cNvPr id="32" name="Rectangle 190"/>
              <p:cNvSpPr>
                <a:spLocks noChangeArrowheads="1"/>
              </p:cNvSpPr>
              <p:nvPr/>
            </p:nvSpPr>
            <p:spPr bwMode="auto">
              <a:xfrm>
                <a:off x="714348" y="2456376"/>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57" name="Rectangle 191"/>
              <p:cNvSpPr>
                <a:spLocks noChangeArrowheads="1"/>
              </p:cNvSpPr>
              <p:nvPr/>
            </p:nvSpPr>
            <p:spPr bwMode="auto">
              <a:xfrm>
                <a:off x="714348" y="1939580"/>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1. </a:t>
                </a:r>
                <a:r>
                  <a:rPr lang="en-US" altLang="zh-CN" sz="2400" i="1" dirty="0" smtClean="0">
                    <a:solidFill>
                      <a:srgbClr val="41641A"/>
                    </a:solidFill>
                  </a:rPr>
                  <a:t>Hardware Architecture</a:t>
                </a:r>
                <a:endParaRPr lang="en-US" altLang="zh-CN" sz="2400" i="1" dirty="0">
                  <a:solidFill>
                    <a:srgbClr val="41641A"/>
                  </a:solidFill>
                </a:endParaRPr>
              </a:p>
            </p:txBody>
          </p:sp>
        </p:grpSp>
        <p:grpSp>
          <p:nvGrpSpPr>
            <p:cNvPr id="5" name="组合 58"/>
            <p:cNvGrpSpPr>
              <a:grpSpLocks/>
            </p:cNvGrpSpPr>
            <p:nvPr/>
          </p:nvGrpSpPr>
          <p:grpSpPr bwMode="auto">
            <a:xfrm>
              <a:off x="773907" y="2078674"/>
              <a:ext cx="8590360" cy="790575"/>
              <a:chOff x="714348" y="2779035"/>
              <a:chExt cx="7929618" cy="743582"/>
            </a:xfrm>
          </p:grpSpPr>
          <p:sp>
            <p:nvSpPr>
              <p:cNvPr id="35" name="Rectangle 193"/>
              <p:cNvSpPr>
                <a:spLocks noChangeArrowheads="1"/>
              </p:cNvSpPr>
              <p:nvPr/>
            </p:nvSpPr>
            <p:spPr bwMode="auto">
              <a:xfrm>
                <a:off x="714348" y="3373901"/>
                <a:ext cx="7929618" cy="148716"/>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53" name="Rectangle 194"/>
              <p:cNvSpPr>
                <a:spLocks noChangeArrowheads="1"/>
              </p:cNvSpPr>
              <p:nvPr/>
            </p:nvSpPr>
            <p:spPr bwMode="auto">
              <a:xfrm>
                <a:off x="714348" y="2779035"/>
                <a:ext cx="7929618" cy="594867"/>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2. </a:t>
                </a:r>
                <a:r>
                  <a:rPr lang="en-US" altLang="zh-CN" sz="2400" i="1" dirty="0" smtClean="0">
                    <a:solidFill>
                      <a:srgbClr val="41641A"/>
                    </a:solidFill>
                  </a:rPr>
                  <a:t>Multi-task Parallel Processing</a:t>
                </a:r>
                <a:endParaRPr lang="zh-CN" altLang="en-US" sz="2400" b="1" i="1" dirty="0">
                  <a:solidFill>
                    <a:srgbClr val="41641A"/>
                  </a:solidFill>
                </a:endParaRPr>
              </a:p>
            </p:txBody>
          </p:sp>
        </p:grpSp>
        <p:grpSp>
          <p:nvGrpSpPr>
            <p:cNvPr id="6" name="组合 59"/>
            <p:cNvGrpSpPr>
              <a:grpSpLocks/>
            </p:cNvGrpSpPr>
            <p:nvPr/>
          </p:nvGrpSpPr>
          <p:grpSpPr bwMode="auto">
            <a:xfrm>
              <a:off x="773907" y="3064510"/>
              <a:ext cx="8590360" cy="719138"/>
              <a:chOff x="714348" y="3764862"/>
              <a:chExt cx="7929618" cy="645994"/>
            </a:xfrm>
          </p:grpSpPr>
          <p:sp>
            <p:nvSpPr>
              <p:cNvPr id="38" name="Rectangle 196"/>
              <p:cNvSpPr>
                <a:spLocks noChangeArrowheads="1"/>
              </p:cNvSpPr>
              <p:nvPr/>
            </p:nvSpPr>
            <p:spPr bwMode="auto">
              <a:xfrm>
                <a:off x="714348" y="4281657"/>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49" name="Rectangle 197"/>
              <p:cNvSpPr>
                <a:spLocks noChangeArrowheads="1"/>
              </p:cNvSpPr>
              <p:nvPr/>
            </p:nvSpPr>
            <p:spPr bwMode="auto">
              <a:xfrm>
                <a:off x="714348" y="3764862"/>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3. </a:t>
                </a:r>
                <a:r>
                  <a:rPr lang="en-US" altLang="zh-CN" sz="2400" i="1" dirty="0">
                    <a:solidFill>
                      <a:srgbClr val="41641A"/>
                    </a:solidFill>
                  </a:rPr>
                  <a:t>Control system Architecture</a:t>
                </a:r>
                <a:endParaRPr lang="zh-CN" altLang="en-US" sz="2400" b="1" i="1" dirty="0">
                  <a:solidFill>
                    <a:srgbClr val="41641A"/>
                  </a:solidFill>
                </a:endParaRPr>
              </a:p>
            </p:txBody>
          </p:sp>
        </p:grpSp>
        <p:grpSp>
          <p:nvGrpSpPr>
            <p:cNvPr id="7" name="组合 60"/>
            <p:cNvGrpSpPr>
              <a:grpSpLocks/>
            </p:cNvGrpSpPr>
            <p:nvPr/>
          </p:nvGrpSpPr>
          <p:grpSpPr bwMode="auto">
            <a:xfrm>
              <a:off x="773907" y="3902710"/>
              <a:ext cx="8590360" cy="757238"/>
              <a:chOff x="714348" y="4604318"/>
              <a:chExt cx="7929618" cy="645995"/>
            </a:xfrm>
          </p:grpSpPr>
          <p:sp>
            <p:nvSpPr>
              <p:cNvPr id="42" name="Rectangle 199"/>
              <p:cNvSpPr>
                <a:spLocks noChangeArrowheads="1"/>
              </p:cNvSpPr>
              <p:nvPr/>
            </p:nvSpPr>
            <p:spPr bwMode="auto">
              <a:xfrm>
                <a:off x="714348" y="5121114"/>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45" name="Rectangle 200"/>
              <p:cNvSpPr>
                <a:spLocks noChangeArrowheads="1"/>
              </p:cNvSpPr>
              <p:nvPr/>
            </p:nvSpPr>
            <p:spPr bwMode="auto">
              <a:xfrm>
                <a:off x="714348" y="4604318"/>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4</a:t>
                </a:r>
                <a:r>
                  <a:rPr lang="en-US" altLang="zh-CN" sz="2400" i="1" dirty="0" smtClean="0">
                    <a:solidFill>
                      <a:srgbClr val="41641A"/>
                    </a:solidFill>
                  </a:rPr>
                  <a:t>. </a:t>
                </a:r>
                <a:r>
                  <a:rPr lang="en-US" altLang="zh-CN" sz="2400" i="1" dirty="0">
                    <a:solidFill>
                      <a:srgbClr val="41641A"/>
                    </a:solidFill>
                  </a:rPr>
                  <a:t>Software Introduction </a:t>
                </a:r>
                <a:endParaRPr lang="zh-CN" altLang="en-US" sz="2400" b="1" i="1" dirty="0">
                  <a:solidFill>
                    <a:srgbClr val="41641A"/>
                  </a:solidFill>
                </a:endParaRPr>
              </a:p>
            </p:txBody>
          </p:sp>
        </p:grpSp>
        <p:grpSp>
          <p:nvGrpSpPr>
            <p:cNvPr id="8" name="组合 61"/>
            <p:cNvGrpSpPr>
              <a:grpSpLocks/>
            </p:cNvGrpSpPr>
            <p:nvPr/>
          </p:nvGrpSpPr>
          <p:grpSpPr bwMode="auto">
            <a:xfrm>
              <a:off x="773907" y="4742498"/>
              <a:ext cx="8590360" cy="792162"/>
              <a:chOff x="714348" y="5443774"/>
              <a:chExt cx="7929618" cy="728448"/>
            </a:xfrm>
          </p:grpSpPr>
          <p:sp>
            <p:nvSpPr>
              <p:cNvPr id="45" name="Rectangle 202"/>
              <p:cNvSpPr>
                <a:spLocks noChangeArrowheads="1"/>
              </p:cNvSpPr>
              <p:nvPr/>
            </p:nvSpPr>
            <p:spPr bwMode="auto">
              <a:xfrm>
                <a:off x="714348" y="6026532"/>
                <a:ext cx="7929618" cy="145690"/>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400">
                  <a:solidFill>
                    <a:srgbClr val="0070C0"/>
                  </a:solidFill>
                </a:endParaRPr>
              </a:p>
            </p:txBody>
          </p:sp>
          <p:sp>
            <p:nvSpPr>
              <p:cNvPr id="22541" name="Rectangle 203"/>
              <p:cNvSpPr>
                <a:spLocks noChangeArrowheads="1"/>
              </p:cNvSpPr>
              <p:nvPr/>
            </p:nvSpPr>
            <p:spPr bwMode="auto">
              <a:xfrm>
                <a:off x="714348" y="5443774"/>
                <a:ext cx="7929618" cy="582758"/>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400" b="1" i="1" dirty="0" smtClean="0">
                    <a:solidFill>
                      <a:srgbClr val="41641A"/>
                    </a:solidFill>
                  </a:rPr>
                  <a:t>5. </a:t>
                </a:r>
                <a:r>
                  <a:rPr lang="en-US" altLang="zh-CN" sz="2400" i="1" dirty="0">
                    <a:solidFill>
                      <a:srgbClr val="41641A"/>
                    </a:solidFill>
                  </a:rPr>
                  <a:t>Logical function </a:t>
                </a:r>
                <a:endParaRPr lang="zh-CN" altLang="en-US" sz="2400" b="1" i="1" dirty="0">
                  <a:solidFill>
                    <a:srgbClr val="41641A"/>
                  </a:solidFill>
                </a:endParaRPr>
              </a:p>
            </p:txBody>
          </p:sp>
        </p:gr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Multi-task Parallel Processing</a:t>
            </a:r>
            <a:endParaRPr lang="zh-CN" altLang="en-US" dirty="0"/>
          </a:p>
        </p:txBody>
      </p:sp>
      <p:sp>
        <p:nvSpPr>
          <p:cNvPr id="5" name="AutoShape 5"/>
          <p:cNvSpPr>
            <a:spLocks noChangeArrowheads="1"/>
          </p:cNvSpPr>
          <p:nvPr/>
        </p:nvSpPr>
        <p:spPr bwMode="auto">
          <a:xfrm>
            <a:off x="6522753" y="1306388"/>
            <a:ext cx="1058219" cy="565956"/>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2M</a:t>
            </a:r>
          </a:p>
          <a:p>
            <a:pPr algn="ctr" fontAlgn="ctr"/>
            <a:r>
              <a:rPr lang="en-US" altLang="zh-CN">
                <a:solidFill>
                  <a:schemeClr val="bg1"/>
                </a:solidFill>
              </a:rPr>
              <a:t> SRAM</a:t>
            </a:r>
          </a:p>
        </p:txBody>
      </p:sp>
      <p:sp>
        <p:nvSpPr>
          <p:cNvPr id="6" name="AutoShape 6"/>
          <p:cNvSpPr>
            <a:spLocks noChangeArrowheads="1"/>
          </p:cNvSpPr>
          <p:nvPr/>
        </p:nvSpPr>
        <p:spPr bwMode="auto">
          <a:xfrm>
            <a:off x="5324476" y="1306388"/>
            <a:ext cx="1058219" cy="565956"/>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dirty="0">
                <a:solidFill>
                  <a:schemeClr val="bg1"/>
                </a:solidFill>
              </a:rPr>
              <a:t>2M </a:t>
            </a:r>
          </a:p>
          <a:p>
            <a:pPr algn="ctr" fontAlgn="ctr"/>
            <a:r>
              <a:rPr lang="en-US" altLang="zh-CN" dirty="0">
                <a:solidFill>
                  <a:schemeClr val="bg1"/>
                </a:solidFill>
              </a:rPr>
              <a:t>Flash</a:t>
            </a:r>
          </a:p>
        </p:txBody>
      </p:sp>
      <p:sp>
        <p:nvSpPr>
          <p:cNvPr id="7" name="AutoShape 7"/>
          <p:cNvSpPr>
            <a:spLocks noChangeArrowheads="1"/>
          </p:cNvSpPr>
          <p:nvPr/>
        </p:nvSpPr>
        <p:spPr bwMode="auto">
          <a:xfrm>
            <a:off x="6896739" y="5533508"/>
            <a:ext cx="1175799" cy="376658"/>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Ethernet</a:t>
            </a:r>
          </a:p>
        </p:txBody>
      </p:sp>
      <p:sp>
        <p:nvSpPr>
          <p:cNvPr id="8" name="AutoShape 8"/>
          <p:cNvSpPr>
            <a:spLocks noChangeArrowheads="1"/>
          </p:cNvSpPr>
          <p:nvPr/>
        </p:nvSpPr>
        <p:spPr bwMode="auto">
          <a:xfrm>
            <a:off x="4790860" y="3370053"/>
            <a:ext cx="432000" cy="186259"/>
          </a:xfrm>
          <a:prstGeom prst="leftRightArrow">
            <a:avLst>
              <a:gd name="adj1" fmla="val 50000"/>
              <a:gd name="adj2" fmla="val 60351"/>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9" name="AutoShape 9"/>
          <p:cNvSpPr>
            <a:spLocks noChangeArrowheads="1"/>
          </p:cNvSpPr>
          <p:nvPr/>
        </p:nvSpPr>
        <p:spPr bwMode="auto">
          <a:xfrm>
            <a:off x="1653195" y="3036367"/>
            <a:ext cx="470320" cy="186259"/>
          </a:xfrm>
          <a:prstGeom prst="leftRightArrow">
            <a:avLst>
              <a:gd name="adj1" fmla="val 50000"/>
              <a:gd name="adj2" fmla="val 60444"/>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0" name="AutoShape 10"/>
          <p:cNvSpPr>
            <a:spLocks noChangeArrowheads="1"/>
          </p:cNvSpPr>
          <p:nvPr/>
        </p:nvSpPr>
        <p:spPr bwMode="auto">
          <a:xfrm>
            <a:off x="1653195" y="3973873"/>
            <a:ext cx="470320" cy="186259"/>
          </a:xfrm>
          <a:prstGeom prst="leftRightArrow">
            <a:avLst>
              <a:gd name="adj1" fmla="val 50000"/>
              <a:gd name="adj2" fmla="val 60444"/>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1" name="AutoShape 11"/>
          <p:cNvSpPr>
            <a:spLocks noChangeArrowheads="1"/>
          </p:cNvSpPr>
          <p:nvPr/>
        </p:nvSpPr>
        <p:spPr bwMode="auto">
          <a:xfrm>
            <a:off x="5231104" y="2275263"/>
            <a:ext cx="2617417" cy="2706968"/>
          </a:xfrm>
          <a:prstGeom prst="roundRect">
            <a:avLst>
              <a:gd name="adj" fmla="val 8653"/>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12" name="AutoShape 12"/>
          <p:cNvSpPr>
            <a:spLocks noChangeArrowheads="1"/>
          </p:cNvSpPr>
          <p:nvPr/>
        </p:nvSpPr>
        <p:spPr bwMode="auto">
          <a:xfrm>
            <a:off x="5650047" y="5537648"/>
            <a:ext cx="1175799" cy="372519"/>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CAN</a:t>
            </a:r>
          </a:p>
        </p:txBody>
      </p:sp>
      <p:sp>
        <p:nvSpPr>
          <p:cNvPr id="13" name="AutoShape 13"/>
          <p:cNvSpPr>
            <a:spLocks noChangeArrowheads="1"/>
          </p:cNvSpPr>
          <p:nvPr/>
        </p:nvSpPr>
        <p:spPr bwMode="auto">
          <a:xfrm flipH="1">
            <a:off x="6118271" y="5041092"/>
            <a:ext cx="157349" cy="471857"/>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4" name="AutoShape 14"/>
          <p:cNvSpPr>
            <a:spLocks noChangeArrowheads="1"/>
          </p:cNvSpPr>
          <p:nvPr/>
        </p:nvSpPr>
        <p:spPr bwMode="auto">
          <a:xfrm>
            <a:off x="4353708" y="5566676"/>
            <a:ext cx="1177529" cy="374589"/>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Com2</a:t>
            </a:r>
          </a:p>
        </p:txBody>
      </p:sp>
      <p:sp>
        <p:nvSpPr>
          <p:cNvPr id="15" name="AutoShape 17"/>
          <p:cNvSpPr>
            <a:spLocks noChangeArrowheads="1"/>
          </p:cNvSpPr>
          <p:nvPr/>
        </p:nvSpPr>
        <p:spPr bwMode="auto">
          <a:xfrm>
            <a:off x="8342726" y="3684625"/>
            <a:ext cx="1405771" cy="467718"/>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Fast Input</a:t>
            </a:r>
          </a:p>
        </p:txBody>
      </p:sp>
      <p:sp>
        <p:nvSpPr>
          <p:cNvPr id="16" name="AutoShape 18"/>
          <p:cNvSpPr>
            <a:spLocks noChangeArrowheads="1"/>
          </p:cNvSpPr>
          <p:nvPr/>
        </p:nvSpPr>
        <p:spPr bwMode="auto">
          <a:xfrm>
            <a:off x="8342726" y="3026508"/>
            <a:ext cx="1371189" cy="469787"/>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Encoder</a:t>
            </a:r>
          </a:p>
        </p:txBody>
      </p:sp>
      <p:sp>
        <p:nvSpPr>
          <p:cNvPr id="17" name="AutoShape 19"/>
          <p:cNvSpPr>
            <a:spLocks noChangeArrowheads="1"/>
          </p:cNvSpPr>
          <p:nvPr/>
        </p:nvSpPr>
        <p:spPr bwMode="auto">
          <a:xfrm>
            <a:off x="8342726" y="4340671"/>
            <a:ext cx="1405771" cy="469788"/>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 Fast Output</a:t>
            </a:r>
          </a:p>
        </p:txBody>
      </p:sp>
      <p:grpSp>
        <p:nvGrpSpPr>
          <p:cNvPr id="40" name="组合 39"/>
          <p:cNvGrpSpPr/>
          <p:nvPr/>
        </p:nvGrpSpPr>
        <p:grpSpPr>
          <a:xfrm>
            <a:off x="7889278" y="3119637"/>
            <a:ext cx="389022" cy="1502492"/>
            <a:chOff x="7860249" y="2959983"/>
            <a:chExt cx="510105" cy="1502492"/>
          </a:xfrm>
        </p:grpSpPr>
        <p:sp>
          <p:nvSpPr>
            <p:cNvPr id="18" name="AutoShape 20"/>
            <p:cNvSpPr>
              <a:spLocks noChangeArrowheads="1"/>
            </p:cNvSpPr>
            <p:nvPr/>
          </p:nvSpPr>
          <p:spPr bwMode="auto">
            <a:xfrm>
              <a:off x="7860249" y="2959983"/>
              <a:ext cx="470320" cy="188330"/>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19" name="AutoShape 21"/>
            <p:cNvSpPr>
              <a:spLocks noChangeArrowheads="1"/>
            </p:cNvSpPr>
            <p:nvPr/>
          </p:nvSpPr>
          <p:spPr bwMode="auto">
            <a:xfrm>
              <a:off x="7861979" y="3618100"/>
              <a:ext cx="470320" cy="188330"/>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20" name="AutoShape 22"/>
            <p:cNvSpPr>
              <a:spLocks noChangeArrowheads="1"/>
            </p:cNvSpPr>
            <p:nvPr/>
          </p:nvSpPr>
          <p:spPr bwMode="auto">
            <a:xfrm>
              <a:off x="7900034" y="4274147"/>
              <a:ext cx="470320" cy="188328"/>
            </a:xfrm>
            <a:prstGeom prst="righ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grpSp>
      <p:sp>
        <p:nvSpPr>
          <p:cNvPr id="21" name="AutoShape 23"/>
          <p:cNvSpPr>
            <a:spLocks noChangeArrowheads="1"/>
          </p:cNvSpPr>
          <p:nvPr/>
        </p:nvSpPr>
        <p:spPr bwMode="auto">
          <a:xfrm flipH="1">
            <a:off x="5873286" y="1931962"/>
            <a:ext cx="157350" cy="324000"/>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22" name="AutoShape 24"/>
          <p:cNvSpPr>
            <a:spLocks noChangeArrowheads="1"/>
          </p:cNvSpPr>
          <p:nvPr/>
        </p:nvSpPr>
        <p:spPr bwMode="auto">
          <a:xfrm flipH="1">
            <a:off x="6893465" y="1929893"/>
            <a:ext cx="157350" cy="324000"/>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23" name="AutoShape 25"/>
          <p:cNvSpPr>
            <a:spLocks noChangeArrowheads="1"/>
          </p:cNvSpPr>
          <p:nvPr/>
        </p:nvSpPr>
        <p:spPr bwMode="auto">
          <a:xfrm flipH="1">
            <a:off x="7319272" y="5026605"/>
            <a:ext cx="157350" cy="471857"/>
          </a:xfrm>
          <a:prstGeom prst="upDownArrow">
            <a:avLst>
              <a:gd name="adj1" fmla="val 50000"/>
              <a:gd name="adj2" fmla="val 5011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24" name="AutoShape 26"/>
          <p:cNvSpPr>
            <a:spLocks noChangeArrowheads="1"/>
          </p:cNvSpPr>
          <p:nvPr/>
        </p:nvSpPr>
        <p:spPr bwMode="auto">
          <a:xfrm>
            <a:off x="2172297" y="2231802"/>
            <a:ext cx="2617417" cy="2751693"/>
          </a:xfrm>
          <a:prstGeom prst="roundRect">
            <a:avLst>
              <a:gd name="adj" fmla="val 12657"/>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25" name="AutoShape 27"/>
          <p:cNvSpPr>
            <a:spLocks noChangeArrowheads="1"/>
          </p:cNvSpPr>
          <p:nvPr/>
        </p:nvSpPr>
        <p:spPr bwMode="auto">
          <a:xfrm>
            <a:off x="357300" y="3777754"/>
            <a:ext cx="1215569" cy="777661"/>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 Com1</a:t>
            </a:r>
          </a:p>
          <a:p>
            <a:pPr algn="ctr" fontAlgn="ctr"/>
            <a:r>
              <a:rPr lang="en-US" altLang="zh-CN">
                <a:solidFill>
                  <a:schemeClr val="bg1"/>
                </a:solidFill>
              </a:rPr>
              <a:t>(RS232)</a:t>
            </a:r>
          </a:p>
        </p:txBody>
      </p:sp>
      <p:sp>
        <p:nvSpPr>
          <p:cNvPr id="26" name="Text Box 31"/>
          <p:cNvSpPr txBox="1">
            <a:spLocks noChangeArrowheads="1"/>
          </p:cNvSpPr>
          <p:nvPr/>
        </p:nvSpPr>
        <p:spPr bwMode="auto">
          <a:xfrm>
            <a:off x="5428904" y="5959810"/>
            <a:ext cx="1429979" cy="432000"/>
          </a:xfrm>
          <a:prstGeom prst="rect">
            <a:avLst/>
          </a:prstGeom>
          <a:noFill/>
          <a:ln w="25400">
            <a:noFill/>
            <a:miter lim="800000"/>
            <a:headEnd/>
            <a:tailEnd/>
          </a:ln>
        </p:spPr>
        <p:txBody>
          <a:bodyPr>
            <a:spAutoFit/>
          </a:bodyPr>
          <a:lstStyle/>
          <a:p>
            <a:pPr algn="ctr" fontAlgn="ctr"/>
            <a:r>
              <a:rPr lang="en-US" altLang="zh-CN" sz="1400" b="0" dirty="0"/>
              <a:t>CANopen</a:t>
            </a:r>
          </a:p>
        </p:txBody>
      </p:sp>
      <p:sp>
        <p:nvSpPr>
          <p:cNvPr id="27" name="Text Box 32"/>
          <p:cNvSpPr txBox="1">
            <a:spLocks noChangeArrowheads="1"/>
          </p:cNvSpPr>
          <p:nvPr/>
        </p:nvSpPr>
        <p:spPr bwMode="auto">
          <a:xfrm>
            <a:off x="4556015" y="6001146"/>
            <a:ext cx="791935" cy="401492"/>
          </a:xfrm>
          <a:prstGeom prst="rect">
            <a:avLst/>
          </a:prstGeom>
          <a:noFill/>
          <a:ln w="25400">
            <a:noFill/>
            <a:miter lim="800000"/>
            <a:headEnd/>
            <a:tailEnd/>
          </a:ln>
        </p:spPr>
        <p:txBody>
          <a:bodyPr>
            <a:spAutoFit/>
          </a:bodyPr>
          <a:lstStyle/>
          <a:p>
            <a:pPr algn="ctr" fontAlgn="ctr"/>
            <a:r>
              <a:rPr lang="en-US" altLang="zh-CN" sz="1400" b="0" dirty="0"/>
              <a:t>RS485</a:t>
            </a:r>
          </a:p>
        </p:txBody>
      </p:sp>
      <p:sp>
        <p:nvSpPr>
          <p:cNvPr id="28" name="Text Box 33"/>
          <p:cNvSpPr txBox="1">
            <a:spLocks noChangeArrowheads="1"/>
          </p:cNvSpPr>
          <p:nvPr/>
        </p:nvSpPr>
        <p:spPr bwMode="auto">
          <a:xfrm>
            <a:off x="6834675" y="5959810"/>
            <a:ext cx="1307212" cy="432000"/>
          </a:xfrm>
          <a:prstGeom prst="rect">
            <a:avLst/>
          </a:prstGeom>
          <a:noFill/>
          <a:ln w="25400">
            <a:noFill/>
            <a:miter lim="800000"/>
            <a:headEnd/>
            <a:tailEnd/>
          </a:ln>
        </p:spPr>
        <p:txBody>
          <a:bodyPr wrap="none">
            <a:spAutoFit/>
          </a:bodyPr>
          <a:lstStyle/>
          <a:p>
            <a:pPr algn="ctr" fontAlgn="ctr"/>
            <a:r>
              <a:rPr lang="en-US" altLang="zh-CN" sz="1200" b="0" dirty="0"/>
              <a:t>M</a:t>
            </a:r>
            <a:r>
              <a:rPr lang="en-US" altLang="zh-TW" sz="1200" b="0" dirty="0"/>
              <a:t>ODBUS</a:t>
            </a:r>
            <a:r>
              <a:rPr lang="en-US" altLang="zh-CN" sz="1200" b="0" dirty="0"/>
              <a:t> TCP</a:t>
            </a:r>
          </a:p>
        </p:txBody>
      </p:sp>
      <p:sp>
        <p:nvSpPr>
          <p:cNvPr id="29" name="AutoShape 8"/>
          <p:cNvSpPr>
            <a:spLocks noChangeArrowheads="1"/>
          </p:cNvSpPr>
          <p:nvPr/>
        </p:nvSpPr>
        <p:spPr bwMode="auto">
          <a:xfrm>
            <a:off x="4790860" y="3906066"/>
            <a:ext cx="432000" cy="186259"/>
          </a:xfrm>
          <a:prstGeom prst="leftRightArrow">
            <a:avLst>
              <a:gd name="adj1" fmla="val 50000"/>
              <a:gd name="adj2" fmla="val 60351"/>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30" name="丁字箭头 29"/>
          <p:cNvSpPr/>
          <p:nvPr/>
        </p:nvSpPr>
        <p:spPr bwMode="auto">
          <a:xfrm rot="10800000">
            <a:off x="4688116" y="4873350"/>
            <a:ext cx="593552" cy="625112"/>
          </a:xfrm>
          <a:prstGeom prst="leftRightUpArrow">
            <a:avLst>
              <a:gd name="adj1" fmla="val 12551"/>
              <a:gd name="adj2" fmla="val 13284"/>
              <a:gd name="adj3" fmla="val 17967"/>
            </a:avLst>
          </a:prstGeom>
          <a:solidFill>
            <a:srgbClr val="0099FF"/>
          </a:solidFill>
          <a:ln w="25400">
            <a:solidFill>
              <a:srgbClr val="0099FF"/>
            </a:solidFill>
            <a:miter lim="800000"/>
            <a:headEnd/>
            <a:tailEnd/>
          </a:ln>
        </p:spPr>
        <p:txBody>
          <a:bodyPr wrap="none" anchor="ctr"/>
          <a:lstStyle/>
          <a:p>
            <a:pPr algn="ctr" fontAlgn="ctr">
              <a:defRPr/>
            </a:pPr>
            <a:endParaRPr lang="zh-CN" altLang="en-US"/>
          </a:p>
        </p:txBody>
      </p:sp>
      <p:sp>
        <p:nvSpPr>
          <p:cNvPr id="31" name="AutoShape 28"/>
          <p:cNvSpPr>
            <a:spLocks noChangeArrowheads="1"/>
          </p:cNvSpPr>
          <p:nvPr/>
        </p:nvSpPr>
        <p:spPr bwMode="auto">
          <a:xfrm>
            <a:off x="357300" y="2745050"/>
            <a:ext cx="1215569" cy="777661"/>
          </a:xfrm>
          <a:prstGeom prst="roundRect">
            <a:avLst>
              <a:gd name="adj" fmla="val 16667"/>
            </a:avLst>
          </a:prstGeom>
          <a:solidFill>
            <a:srgbClr val="2DD341"/>
          </a:solidFill>
          <a:ln w="25400">
            <a:solidFill>
              <a:srgbClr val="2DD341"/>
            </a:solidFill>
            <a:round/>
            <a:headEnd/>
            <a:tailEnd/>
          </a:ln>
        </p:spPr>
        <p:txBody>
          <a:bodyPr wrap="none" anchor="ctr"/>
          <a:lstStyle/>
          <a:p>
            <a:pPr algn="ctr" fontAlgn="ctr"/>
            <a:r>
              <a:rPr lang="en-US" altLang="zh-CN">
                <a:solidFill>
                  <a:schemeClr val="bg1"/>
                </a:solidFill>
              </a:rPr>
              <a:t>Extend </a:t>
            </a:r>
          </a:p>
          <a:p>
            <a:pPr algn="ctr" fontAlgn="ctr"/>
            <a:r>
              <a:rPr lang="en-US" altLang="zh-CN">
                <a:solidFill>
                  <a:schemeClr val="bg1"/>
                </a:solidFill>
              </a:rPr>
              <a:t>Port</a:t>
            </a:r>
          </a:p>
        </p:txBody>
      </p:sp>
      <p:sp>
        <p:nvSpPr>
          <p:cNvPr id="38" name="Text Box 39"/>
          <p:cNvSpPr txBox="1">
            <a:spLocks noChangeArrowheads="1"/>
          </p:cNvSpPr>
          <p:nvPr/>
        </p:nvSpPr>
        <p:spPr bwMode="auto">
          <a:xfrm>
            <a:off x="2185447" y="2562809"/>
            <a:ext cx="2376488" cy="1614487"/>
          </a:xfrm>
          <a:prstGeom prst="rect">
            <a:avLst/>
          </a:prstGeom>
          <a:noFill/>
          <a:ln w="25400">
            <a:noFill/>
            <a:miter lim="800000"/>
            <a:headEnd/>
            <a:tailEnd/>
          </a:ln>
        </p:spPr>
        <p:txBody>
          <a:bodyPr>
            <a:spAutoFit/>
          </a:bodyPr>
          <a:lstStyle/>
          <a:p>
            <a:pPr marL="180975" indent="-180975" fontAlgn="ctr"/>
            <a:r>
              <a:rPr lang="en-US" altLang="zh-CN" dirty="0">
                <a:solidFill>
                  <a:schemeClr val="bg1"/>
                </a:solidFill>
                <a:ea typeface="標楷體"/>
                <a:cs typeface="標楷體"/>
              </a:rPr>
              <a:t>Tasks:</a:t>
            </a:r>
          </a:p>
          <a:p>
            <a:pPr marL="180975" indent="-180975" fontAlgn="ctr"/>
            <a:r>
              <a:rPr lang="en-US" altLang="zh-CN" sz="1200" dirty="0">
                <a:solidFill>
                  <a:schemeClr val="bg1"/>
                </a:solidFill>
                <a:ea typeface="標楷體"/>
                <a:cs typeface="標楷體"/>
              </a:rPr>
              <a:t>1. Collecting the data from modules of the left and right side</a:t>
            </a:r>
            <a:endParaRPr lang="zh-CN" altLang="en-US" sz="1200" dirty="0">
              <a:solidFill>
                <a:schemeClr val="bg1"/>
              </a:solidFill>
              <a:ea typeface="標楷體"/>
              <a:cs typeface="標楷體"/>
            </a:endParaRPr>
          </a:p>
          <a:p>
            <a:pPr marL="180975" indent="-180975" fontAlgn="ctr"/>
            <a:r>
              <a:rPr lang="en-US" altLang="zh-CN" sz="1200" dirty="0">
                <a:solidFill>
                  <a:schemeClr val="bg1"/>
                </a:solidFill>
                <a:ea typeface="標楷體"/>
                <a:cs typeface="標楷體"/>
              </a:rPr>
              <a:t>2. RS232&amp; RS485 communication</a:t>
            </a:r>
            <a:endParaRPr lang="zh-CN" altLang="en-US" sz="1200" dirty="0">
              <a:solidFill>
                <a:schemeClr val="bg1"/>
              </a:solidFill>
              <a:ea typeface="標楷體"/>
              <a:cs typeface="標楷體"/>
            </a:endParaRPr>
          </a:p>
          <a:p>
            <a:pPr marL="180975" indent="-180975" fontAlgn="ctr"/>
            <a:r>
              <a:rPr lang="en-US" altLang="zh-CN" sz="1200" dirty="0">
                <a:solidFill>
                  <a:schemeClr val="bg1"/>
                </a:solidFill>
                <a:ea typeface="標楷體"/>
                <a:cs typeface="標楷體"/>
              </a:rPr>
              <a:t>3. Executing PLC ladder diagram</a:t>
            </a:r>
            <a:endParaRPr lang="zh-CN" altLang="en-US" sz="1200" dirty="0">
              <a:solidFill>
                <a:schemeClr val="bg1"/>
              </a:solidFill>
              <a:ea typeface="標楷體"/>
              <a:cs typeface="標楷體"/>
            </a:endParaRPr>
          </a:p>
        </p:txBody>
      </p:sp>
      <p:sp>
        <p:nvSpPr>
          <p:cNvPr id="39" name="Text Box 40"/>
          <p:cNvSpPr txBox="1">
            <a:spLocks noChangeArrowheads="1"/>
          </p:cNvSpPr>
          <p:nvPr/>
        </p:nvSpPr>
        <p:spPr bwMode="auto">
          <a:xfrm>
            <a:off x="5285074" y="2503470"/>
            <a:ext cx="2520683" cy="2369880"/>
          </a:xfrm>
          <a:prstGeom prst="rect">
            <a:avLst/>
          </a:prstGeom>
          <a:noFill/>
          <a:ln w="25400">
            <a:noFill/>
            <a:miter lim="800000"/>
            <a:headEnd/>
            <a:tailEnd/>
          </a:ln>
        </p:spPr>
        <p:txBody>
          <a:bodyPr wrap="square">
            <a:spAutoFit/>
          </a:bodyPr>
          <a:lstStyle/>
          <a:p>
            <a:pPr marL="180975" indent="-180975" fontAlgn="ctr"/>
            <a:r>
              <a:rPr lang="en-US" altLang="zh-CN" dirty="0">
                <a:solidFill>
                  <a:schemeClr val="bg1"/>
                </a:solidFill>
              </a:rPr>
              <a:t>Tasks:</a:t>
            </a:r>
            <a:endParaRPr lang="zh-CN" altLang="en-US" dirty="0">
              <a:solidFill>
                <a:schemeClr val="bg1"/>
              </a:solidFill>
              <a:ea typeface="標楷體"/>
              <a:cs typeface="標楷體"/>
            </a:endParaRPr>
          </a:p>
          <a:p>
            <a:pPr marL="180975" indent="-180975" fontAlgn="ctr">
              <a:buFontTx/>
              <a:buAutoNum type="arabicPeriod"/>
            </a:pPr>
            <a:r>
              <a:rPr lang="en-US" altLang="zh-CN" sz="1200" dirty="0">
                <a:solidFill>
                  <a:schemeClr val="bg1"/>
                </a:solidFill>
                <a:ea typeface="標楷體"/>
                <a:cs typeface="標楷體"/>
              </a:rPr>
              <a:t>High-speed local I/O </a:t>
            </a:r>
          </a:p>
          <a:p>
            <a:pPr marL="180975" indent="-180975" fontAlgn="ctr">
              <a:buFontTx/>
              <a:buAutoNum type="arabicPeriod"/>
            </a:pPr>
            <a:r>
              <a:rPr lang="en-US" altLang="zh-CN" sz="1200" dirty="0">
                <a:solidFill>
                  <a:schemeClr val="bg1"/>
                </a:solidFill>
                <a:ea typeface="標楷體"/>
                <a:cs typeface="標楷體"/>
              </a:rPr>
              <a:t>Controlling servo via Motion Bus</a:t>
            </a:r>
            <a:endParaRPr lang="zh-CN" altLang="en-US" sz="1200" dirty="0">
              <a:solidFill>
                <a:schemeClr val="bg1"/>
              </a:solidFill>
              <a:ea typeface="標楷體"/>
              <a:cs typeface="標楷體"/>
            </a:endParaRPr>
          </a:p>
          <a:p>
            <a:pPr marL="180975" indent="-180975" fontAlgn="ctr">
              <a:buFontTx/>
              <a:buAutoNum type="arabicPeriod"/>
            </a:pPr>
            <a:r>
              <a:rPr lang="en-US" altLang="zh-CN" sz="1200" dirty="0">
                <a:solidFill>
                  <a:schemeClr val="bg1"/>
                </a:solidFill>
                <a:ea typeface="標楷體"/>
                <a:cs typeface="標楷體"/>
              </a:rPr>
              <a:t>Acquiring encoder signal</a:t>
            </a:r>
            <a:endParaRPr lang="zh-CN" altLang="en-US" sz="1200" dirty="0">
              <a:solidFill>
                <a:schemeClr val="bg1"/>
              </a:solidFill>
              <a:ea typeface="標楷體"/>
              <a:cs typeface="標楷體"/>
            </a:endParaRPr>
          </a:p>
          <a:p>
            <a:pPr marL="180975" indent="-180975" fontAlgn="ctr">
              <a:buFontTx/>
              <a:buAutoNum type="arabicPeriod"/>
            </a:pPr>
            <a:r>
              <a:rPr lang="en-US" altLang="zh-CN" sz="1200" dirty="0">
                <a:solidFill>
                  <a:schemeClr val="bg1"/>
                </a:solidFill>
                <a:ea typeface="標楷體"/>
                <a:cs typeface="標楷體"/>
              </a:rPr>
              <a:t>Ethernet communication</a:t>
            </a:r>
            <a:r>
              <a:rPr lang="zh-CN" altLang="en-US" sz="1200" dirty="0">
                <a:solidFill>
                  <a:schemeClr val="bg1"/>
                </a:solidFill>
                <a:ea typeface="標楷體"/>
                <a:cs typeface="標楷體"/>
              </a:rPr>
              <a:t>（</a:t>
            </a:r>
            <a:r>
              <a:rPr lang="en-US" altLang="zh-CN" sz="1200" dirty="0">
                <a:solidFill>
                  <a:schemeClr val="bg1"/>
                </a:solidFill>
                <a:ea typeface="標楷體"/>
                <a:cs typeface="標楷體"/>
              </a:rPr>
              <a:t>M</a:t>
            </a:r>
            <a:r>
              <a:rPr lang="en-US" altLang="zh-TW" sz="1200" dirty="0">
                <a:solidFill>
                  <a:schemeClr val="bg1"/>
                </a:solidFill>
                <a:ea typeface="標楷體"/>
                <a:cs typeface="標楷體"/>
              </a:rPr>
              <a:t>ODBUS</a:t>
            </a:r>
            <a:r>
              <a:rPr lang="en-US" altLang="zh-CN" sz="1200" dirty="0">
                <a:solidFill>
                  <a:schemeClr val="bg1"/>
                </a:solidFill>
                <a:ea typeface="標楷體"/>
                <a:cs typeface="標楷體"/>
              </a:rPr>
              <a:t> TCP)</a:t>
            </a:r>
          </a:p>
          <a:p>
            <a:pPr marL="180975" indent="-180975" fontAlgn="ctr">
              <a:buFontTx/>
              <a:buAutoNum type="arabicPeriod"/>
            </a:pPr>
            <a:r>
              <a:rPr lang="en-US" altLang="zh-CN" sz="1200" dirty="0">
                <a:solidFill>
                  <a:schemeClr val="bg1"/>
                </a:solidFill>
                <a:ea typeface="標楷體"/>
                <a:cs typeface="標楷體"/>
              </a:rPr>
              <a:t>RS485 communication</a:t>
            </a:r>
            <a:endParaRPr lang="zh-CN" altLang="en-US" sz="1200" dirty="0">
              <a:solidFill>
                <a:schemeClr val="bg1"/>
              </a:solidFill>
              <a:ea typeface="標楷體"/>
              <a:cs typeface="標楷體"/>
            </a:endParaRPr>
          </a:p>
          <a:p>
            <a:pPr marL="180975" indent="-180975" fontAlgn="ctr">
              <a:buFontTx/>
              <a:buAutoNum type="arabicPeriod"/>
            </a:pPr>
            <a:r>
              <a:rPr lang="en-US" altLang="zh-CN" sz="1200" dirty="0">
                <a:solidFill>
                  <a:schemeClr val="bg1"/>
                </a:solidFill>
                <a:ea typeface="標楷體"/>
                <a:cs typeface="標楷體"/>
              </a:rPr>
              <a:t>Executing motion control program</a:t>
            </a:r>
          </a:p>
          <a:p>
            <a:pPr marL="180975" indent="-180975" fontAlgn="ctr">
              <a:buFontTx/>
              <a:buAutoNum type="arabicPeriod"/>
            </a:pPr>
            <a:r>
              <a:rPr lang="en-US" altLang="zh-CN" sz="1200" dirty="0">
                <a:solidFill>
                  <a:schemeClr val="bg1"/>
                </a:solidFill>
                <a:ea typeface="標楷體"/>
                <a:cs typeface="標楷體"/>
              </a:rPr>
              <a:t>Executing logical control program</a:t>
            </a:r>
            <a:endParaRPr lang="zh-CN" altLang="en-US" sz="1200" dirty="0">
              <a:solidFill>
                <a:schemeClr val="bg1"/>
              </a:solidFill>
              <a:ea typeface="標楷體"/>
              <a:cs typeface="標楷體"/>
            </a:endParaRPr>
          </a:p>
        </p:txBody>
      </p:sp>
      <p:sp>
        <p:nvSpPr>
          <p:cNvPr id="41" name="Text Box 41"/>
          <p:cNvSpPr txBox="1">
            <a:spLocks noChangeArrowheads="1"/>
          </p:cNvSpPr>
          <p:nvPr/>
        </p:nvSpPr>
        <p:spPr bwMode="auto">
          <a:xfrm>
            <a:off x="304585" y="1275676"/>
            <a:ext cx="4486275" cy="825500"/>
          </a:xfrm>
          <a:prstGeom prst="rect">
            <a:avLst/>
          </a:prstGeom>
          <a:noFill/>
          <a:ln w="25400">
            <a:noFill/>
            <a:miter lim="800000"/>
            <a:headEnd/>
            <a:tailEnd/>
          </a:ln>
        </p:spPr>
        <p:txBody>
          <a:bodyPr wrap="square">
            <a:spAutoFit/>
          </a:bodyPr>
          <a:lstStyle/>
          <a:p>
            <a:pPr fontAlgn="ctr"/>
            <a:r>
              <a:rPr lang="en-US" altLang="zh-CN" dirty="0">
                <a:solidFill>
                  <a:srgbClr val="C00000"/>
                </a:solidFill>
                <a:ea typeface="標楷體"/>
                <a:cs typeface="標楷體"/>
              </a:rPr>
              <a:t>MC and PLC </a:t>
            </a:r>
            <a:r>
              <a:rPr lang="en-US" altLang="zh-CN" dirty="0">
                <a:solidFill>
                  <a:srgbClr val="C00000"/>
                </a:solidFill>
              </a:rPr>
              <a:t>independently conduct parallel </a:t>
            </a:r>
          </a:p>
          <a:p>
            <a:pPr fontAlgn="ctr"/>
            <a:r>
              <a:rPr lang="en-US" altLang="zh-CN" dirty="0">
                <a:solidFill>
                  <a:srgbClr val="C00000"/>
                </a:solidFill>
                <a:ea typeface="標楷體"/>
                <a:cs typeface="標楷體"/>
              </a:rPr>
              <a:t>processing of their own tasks to enhance </a:t>
            </a:r>
          </a:p>
          <a:p>
            <a:pPr fontAlgn="ctr"/>
            <a:r>
              <a:rPr lang="en-US" altLang="zh-CN" dirty="0">
                <a:solidFill>
                  <a:srgbClr val="C00000"/>
                </a:solidFill>
                <a:ea typeface="標楷體"/>
                <a:cs typeface="標楷體"/>
              </a:rPr>
              <a:t>efficiency.</a:t>
            </a:r>
            <a:endParaRPr lang="zh-CN" altLang="en-US" sz="2400" dirty="0">
              <a:solidFill>
                <a:srgbClr val="C00000"/>
              </a:solidFill>
              <a:latin typeface="標楷體"/>
              <a:ea typeface="標楷體"/>
              <a:cs typeface="標楷體"/>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9345613" y="6467475"/>
            <a:ext cx="454025" cy="274638"/>
          </a:xfrm>
          <a:prstGeom prst="rect">
            <a:avLst/>
          </a:prstGeom>
          <a:noFill/>
          <a:ln w="9525">
            <a:noFill/>
            <a:miter lim="800000"/>
            <a:headEnd/>
            <a:tailEnd/>
          </a:ln>
        </p:spPr>
        <p:txBody>
          <a:bodyPr>
            <a:spAutoFit/>
          </a:bodyPr>
          <a:lstStyle/>
          <a:p>
            <a:pPr algn="ctr" fontAlgn="ctr">
              <a:spcBef>
                <a:spcPct val="50000"/>
              </a:spcBef>
            </a:pPr>
            <a:fld id="{B8C926F3-7A77-440D-9389-665AD6286EDC}" type="slidenum">
              <a:rPr lang="en-US" altLang="zh-TW" sz="1200"/>
              <a:pPr algn="ctr" fontAlgn="ctr">
                <a:spcBef>
                  <a:spcPct val="50000"/>
                </a:spcBef>
              </a:pPr>
              <a:t>21</a:t>
            </a:fld>
            <a:endParaRPr lang="en-US" altLang="zh-TW" sz="1200"/>
          </a:p>
        </p:txBody>
      </p:sp>
      <p:sp>
        <p:nvSpPr>
          <p:cNvPr id="26628" name="Line 25"/>
          <p:cNvSpPr>
            <a:spLocks noChangeShapeType="1"/>
          </p:cNvSpPr>
          <p:nvPr/>
        </p:nvSpPr>
        <p:spPr bwMode="auto">
          <a:xfrm>
            <a:off x="6897688" y="3068638"/>
            <a:ext cx="503237" cy="0"/>
          </a:xfrm>
          <a:prstGeom prst="line">
            <a:avLst/>
          </a:prstGeom>
          <a:noFill/>
          <a:ln w="25400">
            <a:solidFill>
              <a:srgbClr val="FF0000"/>
            </a:solidFill>
            <a:round/>
            <a:headEnd/>
            <a:tailEnd/>
          </a:ln>
        </p:spPr>
        <p:txBody>
          <a:bodyPr/>
          <a:lstStyle/>
          <a:p>
            <a:endParaRPr lang="zh-CN" altLang="en-US"/>
          </a:p>
        </p:txBody>
      </p:sp>
      <p:sp>
        <p:nvSpPr>
          <p:cNvPr id="26629" name="Text Box 26"/>
          <p:cNvSpPr txBox="1">
            <a:spLocks noChangeArrowheads="1"/>
          </p:cNvSpPr>
          <p:nvPr/>
        </p:nvSpPr>
        <p:spPr bwMode="auto">
          <a:xfrm>
            <a:off x="7218363" y="2852738"/>
            <a:ext cx="1200150" cy="336550"/>
          </a:xfrm>
          <a:prstGeom prst="rect">
            <a:avLst/>
          </a:prstGeom>
          <a:noFill/>
          <a:ln w="25400">
            <a:noFill/>
            <a:miter lim="800000"/>
            <a:headEnd/>
            <a:tailEnd/>
          </a:ln>
        </p:spPr>
        <p:txBody>
          <a:bodyPr wrap="none">
            <a:spAutoFit/>
          </a:bodyPr>
          <a:lstStyle/>
          <a:p>
            <a:pPr algn="ctr" fontAlgn="ctr"/>
            <a:r>
              <a:rPr lang="en-US" altLang="zh-TW"/>
              <a:t>  </a:t>
            </a:r>
            <a:r>
              <a:rPr lang="en-US" altLang="zh-CN"/>
              <a:t>M</a:t>
            </a:r>
            <a:r>
              <a:rPr lang="en-US" altLang="zh-TW"/>
              <a:t>ODBUS</a:t>
            </a:r>
          </a:p>
        </p:txBody>
      </p:sp>
      <p:sp>
        <p:nvSpPr>
          <p:cNvPr id="26630" name="Line 27"/>
          <p:cNvSpPr>
            <a:spLocks noChangeShapeType="1"/>
          </p:cNvSpPr>
          <p:nvPr/>
        </p:nvSpPr>
        <p:spPr bwMode="auto">
          <a:xfrm>
            <a:off x="6897688" y="3429000"/>
            <a:ext cx="503237" cy="0"/>
          </a:xfrm>
          <a:prstGeom prst="line">
            <a:avLst/>
          </a:prstGeom>
          <a:noFill/>
          <a:ln w="25400">
            <a:solidFill>
              <a:srgbClr val="33CCCC"/>
            </a:solidFill>
            <a:round/>
            <a:headEnd/>
            <a:tailEnd/>
          </a:ln>
        </p:spPr>
        <p:txBody>
          <a:bodyPr/>
          <a:lstStyle/>
          <a:p>
            <a:endParaRPr lang="zh-CN" altLang="en-US"/>
          </a:p>
        </p:txBody>
      </p:sp>
      <p:sp>
        <p:nvSpPr>
          <p:cNvPr id="26631" name="Text Box 28"/>
          <p:cNvSpPr txBox="1">
            <a:spLocks noChangeArrowheads="1"/>
          </p:cNvSpPr>
          <p:nvPr/>
        </p:nvSpPr>
        <p:spPr bwMode="auto">
          <a:xfrm>
            <a:off x="7377113" y="3213100"/>
            <a:ext cx="1008062" cy="336550"/>
          </a:xfrm>
          <a:prstGeom prst="rect">
            <a:avLst/>
          </a:prstGeom>
          <a:noFill/>
          <a:ln w="25400">
            <a:noFill/>
            <a:miter lim="800000"/>
            <a:headEnd/>
            <a:tailEnd/>
          </a:ln>
        </p:spPr>
        <p:txBody>
          <a:bodyPr wrap="none">
            <a:spAutoFit/>
          </a:bodyPr>
          <a:lstStyle/>
          <a:p>
            <a:pPr fontAlgn="ctr"/>
            <a:r>
              <a:rPr lang="en-US" altLang="zh-CN"/>
              <a:t>Ethernet</a:t>
            </a:r>
            <a:endParaRPr lang="en-US" altLang="zh-TW"/>
          </a:p>
        </p:txBody>
      </p:sp>
      <p:sp>
        <p:nvSpPr>
          <p:cNvPr id="26632" name="Line 29"/>
          <p:cNvSpPr>
            <a:spLocks noChangeShapeType="1"/>
          </p:cNvSpPr>
          <p:nvPr/>
        </p:nvSpPr>
        <p:spPr bwMode="auto">
          <a:xfrm>
            <a:off x="6897688" y="3789363"/>
            <a:ext cx="503237" cy="0"/>
          </a:xfrm>
          <a:prstGeom prst="line">
            <a:avLst/>
          </a:prstGeom>
          <a:noFill/>
          <a:ln w="25400">
            <a:solidFill>
              <a:srgbClr val="800080"/>
            </a:solidFill>
            <a:round/>
            <a:headEnd/>
            <a:tailEnd/>
          </a:ln>
        </p:spPr>
        <p:txBody>
          <a:bodyPr/>
          <a:lstStyle/>
          <a:p>
            <a:endParaRPr lang="zh-CN" altLang="en-US"/>
          </a:p>
        </p:txBody>
      </p:sp>
      <p:sp>
        <p:nvSpPr>
          <p:cNvPr id="26633" name="Text Box 30"/>
          <p:cNvSpPr txBox="1">
            <a:spLocks noChangeArrowheads="1"/>
          </p:cNvSpPr>
          <p:nvPr/>
        </p:nvSpPr>
        <p:spPr bwMode="auto">
          <a:xfrm>
            <a:off x="7340600" y="3573463"/>
            <a:ext cx="1966913" cy="336550"/>
          </a:xfrm>
          <a:prstGeom prst="rect">
            <a:avLst/>
          </a:prstGeom>
          <a:noFill/>
          <a:ln w="25400">
            <a:noFill/>
            <a:miter lim="800000"/>
            <a:headEnd/>
            <a:tailEnd/>
          </a:ln>
        </p:spPr>
        <p:txBody>
          <a:bodyPr wrap="none">
            <a:spAutoFit/>
          </a:bodyPr>
          <a:lstStyle/>
          <a:p>
            <a:pPr fontAlgn="ctr"/>
            <a:r>
              <a:rPr lang="en-US" altLang="zh-CN"/>
              <a:t>CANopen (Motion)</a:t>
            </a:r>
            <a:endParaRPr lang="en-US" altLang="zh-TW"/>
          </a:p>
        </p:txBody>
      </p:sp>
      <p:sp>
        <p:nvSpPr>
          <p:cNvPr id="26634" name="Line 31"/>
          <p:cNvSpPr>
            <a:spLocks noChangeShapeType="1"/>
          </p:cNvSpPr>
          <p:nvPr/>
        </p:nvSpPr>
        <p:spPr bwMode="auto">
          <a:xfrm>
            <a:off x="6897688" y="4149725"/>
            <a:ext cx="503237" cy="0"/>
          </a:xfrm>
          <a:prstGeom prst="line">
            <a:avLst/>
          </a:prstGeom>
          <a:noFill/>
          <a:ln w="25400">
            <a:solidFill>
              <a:srgbClr val="003300"/>
            </a:solidFill>
            <a:round/>
            <a:headEnd/>
            <a:tailEnd/>
          </a:ln>
        </p:spPr>
        <p:txBody>
          <a:bodyPr/>
          <a:lstStyle/>
          <a:p>
            <a:endParaRPr lang="zh-CN" altLang="en-US"/>
          </a:p>
        </p:txBody>
      </p:sp>
      <p:sp>
        <p:nvSpPr>
          <p:cNvPr id="26635" name="Text Box 32"/>
          <p:cNvSpPr txBox="1">
            <a:spLocks noChangeArrowheads="1"/>
          </p:cNvSpPr>
          <p:nvPr/>
        </p:nvSpPr>
        <p:spPr bwMode="auto">
          <a:xfrm>
            <a:off x="7340600" y="3956050"/>
            <a:ext cx="995363" cy="336550"/>
          </a:xfrm>
          <a:prstGeom prst="rect">
            <a:avLst/>
          </a:prstGeom>
          <a:noFill/>
          <a:ln w="25400">
            <a:noFill/>
            <a:miter lim="800000"/>
            <a:headEnd/>
            <a:tailEnd/>
          </a:ln>
        </p:spPr>
        <p:txBody>
          <a:bodyPr wrap="none">
            <a:spAutoFit/>
          </a:bodyPr>
          <a:lstStyle/>
          <a:p>
            <a:pPr fontAlgn="ctr"/>
            <a:r>
              <a:rPr lang="en-US" altLang="zh-CN"/>
              <a:t>Encoder</a:t>
            </a:r>
            <a:endParaRPr lang="en-US" altLang="zh-TW"/>
          </a:p>
        </p:txBody>
      </p:sp>
      <p:sp>
        <p:nvSpPr>
          <p:cNvPr id="26636" name="Line 33"/>
          <p:cNvSpPr>
            <a:spLocks noChangeShapeType="1"/>
          </p:cNvSpPr>
          <p:nvPr/>
        </p:nvSpPr>
        <p:spPr bwMode="auto">
          <a:xfrm>
            <a:off x="6897688" y="4508500"/>
            <a:ext cx="503237" cy="0"/>
          </a:xfrm>
          <a:prstGeom prst="line">
            <a:avLst/>
          </a:prstGeom>
          <a:noFill/>
          <a:ln w="25400">
            <a:solidFill>
              <a:srgbClr val="003300"/>
            </a:solidFill>
            <a:round/>
            <a:headEnd/>
            <a:tailEnd/>
          </a:ln>
        </p:spPr>
        <p:txBody>
          <a:bodyPr/>
          <a:lstStyle/>
          <a:p>
            <a:endParaRPr lang="zh-CN" altLang="en-US"/>
          </a:p>
        </p:txBody>
      </p:sp>
      <p:sp>
        <p:nvSpPr>
          <p:cNvPr id="26637" name="Text Box 34"/>
          <p:cNvSpPr txBox="1">
            <a:spLocks noChangeArrowheads="1"/>
          </p:cNvSpPr>
          <p:nvPr/>
        </p:nvSpPr>
        <p:spPr bwMode="auto">
          <a:xfrm>
            <a:off x="7329488" y="4292600"/>
            <a:ext cx="1019175" cy="336550"/>
          </a:xfrm>
          <a:prstGeom prst="rect">
            <a:avLst/>
          </a:prstGeom>
          <a:noFill/>
          <a:ln w="25400">
            <a:noFill/>
            <a:miter lim="800000"/>
            <a:headEnd/>
            <a:tailEnd/>
          </a:ln>
        </p:spPr>
        <p:txBody>
          <a:bodyPr wrap="none">
            <a:spAutoFit/>
          </a:bodyPr>
          <a:lstStyle/>
          <a:p>
            <a:pPr fontAlgn="ctr"/>
            <a:r>
              <a:rPr lang="en-US" altLang="zh-CN"/>
              <a:t>Field</a:t>
            </a:r>
            <a:r>
              <a:rPr lang="en-US" altLang="zh-TW"/>
              <a:t>b</a:t>
            </a:r>
            <a:r>
              <a:rPr lang="en-US" altLang="zh-CN"/>
              <a:t>us</a:t>
            </a:r>
            <a:endParaRPr lang="en-US" altLang="zh-TW"/>
          </a:p>
        </p:txBody>
      </p:sp>
      <p:pic>
        <p:nvPicPr>
          <p:cNvPr id="26638" name="Picture 35" descr="servoregler_canopen"/>
          <p:cNvPicPr>
            <a:picLocks noChangeAspect="1" noChangeArrowheads="1"/>
          </p:cNvPicPr>
          <p:nvPr/>
        </p:nvPicPr>
        <p:blipFill>
          <a:blip r:embed="rId3"/>
          <a:srcRect/>
          <a:stretch>
            <a:fillRect/>
          </a:stretch>
        </p:blipFill>
        <p:spPr bwMode="auto">
          <a:xfrm>
            <a:off x="7400925" y="4652963"/>
            <a:ext cx="1047750" cy="288925"/>
          </a:xfrm>
          <a:prstGeom prst="rect">
            <a:avLst/>
          </a:prstGeom>
          <a:noFill/>
          <a:ln w="9525">
            <a:noFill/>
            <a:miter lim="800000"/>
            <a:headEnd/>
            <a:tailEnd/>
          </a:ln>
        </p:spPr>
      </p:pic>
      <p:pic>
        <p:nvPicPr>
          <p:cNvPr id="26639" name="Picture 36"/>
          <p:cNvPicPr>
            <a:picLocks noChangeAspect="1" noChangeArrowheads="1"/>
          </p:cNvPicPr>
          <p:nvPr/>
        </p:nvPicPr>
        <p:blipFill>
          <a:blip r:embed="rId4"/>
          <a:srcRect/>
          <a:stretch>
            <a:fillRect/>
          </a:stretch>
        </p:blipFill>
        <p:spPr bwMode="auto">
          <a:xfrm>
            <a:off x="7473950" y="5373688"/>
            <a:ext cx="1008063" cy="304800"/>
          </a:xfrm>
          <a:prstGeom prst="rect">
            <a:avLst/>
          </a:prstGeom>
          <a:noFill/>
          <a:ln w="9525">
            <a:noFill/>
            <a:miter lim="800000"/>
            <a:headEnd/>
            <a:tailEnd/>
          </a:ln>
        </p:spPr>
      </p:pic>
      <p:pic>
        <p:nvPicPr>
          <p:cNvPr id="26640" name="Picture 37"/>
          <p:cNvPicPr>
            <a:picLocks noChangeAspect="1" noChangeArrowheads="1"/>
          </p:cNvPicPr>
          <p:nvPr/>
        </p:nvPicPr>
        <p:blipFill>
          <a:blip r:embed="rId5"/>
          <a:srcRect/>
          <a:stretch>
            <a:fillRect/>
          </a:stretch>
        </p:blipFill>
        <p:spPr bwMode="auto">
          <a:xfrm>
            <a:off x="7400925" y="4941888"/>
            <a:ext cx="1008063" cy="300037"/>
          </a:xfrm>
          <a:prstGeom prst="rect">
            <a:avLst/>
          </a:prstGeom>
          <a:noFill/>
          <a:ln w="9525">
            <a:noFill/>
            <a:miter lim="800000"/>
            <a:headEnd/>
            <a:tailEnd/>
          </a:ln>
        </p:spPr>
      </p:pic>
      <p:pic>
        <p:nvPicPr>
          <p:cNvPr id="26641" name="Picture 57"/>
          <p:cNvPicPr>
            <a:picLocks noChangeAspect="1" noChangeArrowheads="1"/>
          </p:cNvPicPr>
          <p:nvPr/>
        </p:nvPicPr>
        <p:blipFill>
          <a:blip r:embed="rId6"/>
          <a:srcRect/>
          <a:stretch>
            <a:fillRect/>
          </a:stretch>
        </p:blipFill>
        <p:spPr bwMode="auto">
          <a:xfrm>
            <a:off x="1296988" y="992188"/>
            <a:ext cx="5743575" cy="5475287"/>
          </a:xfrm>
          <a:prstGeom prst="rect">
            <a:avLst/>
          </a:prstGeom>
          <a:noFill/>
          <a:ln w="9525">
            <a:noFill/>
            <a:miter lim="800000"/>
            <a:headEnd/>
            <a:tailEnd/>
          </a:ln>
        </p:spPr>
      </p:pic>
      <p:pic>
        <p:nvPicPr>
          <p:cNvPr id="26642" name="Picture 55"/>
          <p:cNvPicPr>
            <a:picLocks noChangeAspect="1" noChangeArrowheads="1"/>
          </p:cNvPicPr>
          <p:nvPr/>
        </p:nvPicPr>
        <p:blipFill>
          <a:blip r:embed="rId7" cstate="print"/>
          <a:srcRect/>
          <a:stretch>
            <a:fillRect/>
          </a:stretch>
        </p:blipFill>
        <p:spPr bwMode="auto">
          <a:xfrm>
            <a:off x="2978150" y="1951038"/>
            <a:ext cx="2117725" cy="768350"/>
          </a:xfrm>
          <a:prstGeom prst="rect">
            <a:avLst/>
          </a:prstGeom>
          <a:noFill/>
          <a:ln w="25400">
            <a:noFill/>
            <a:miter lim="800000"/>
            <a:headEnd/>
            <a:tailEnd/>
          </a:ln>
        </p:spPr>
      </p:pic>
      <p:pic>
        <p:nvPicPr>
          <p:cNvPr id="26643" name="Picture 58"/>
          <p:cNvPicPr>
            <a:picLocks noChangeAspect="1" noChangeArrowheads="1"/>
          </p:cNvPicPr>
          <p:nvPr/>
        </p:nvPicPr>
        <p:blipFill>
          <a:blip r:embed="rId5"/>
          <a:srcRect/>
          <a:stretch>
            <a:fillRect/>
          </a:stretch>
        </p:blipFill>
        <p:spPr bwMode="auto">
          <a:xfrm>
            <a:off x="1801813" y="2324100"/>
            <a:ext cx="895350" cy="282575"/>
          </a:xfrm>
          <a:prstGeom prst="rect">
            <a:avLst/>
          </a:prstGeom>
          <a:noFill/>
          <a:ln w="9525">
            <a:noFill/>
            <a:miter lim="800000"/>
            <a:headEnd/>
            <a:tailEnd/>
          </a:ln>
        </p:spPr>
      </p:pic>
      <p:pic>
        <p:nvPicPr>
          <p:cNvPr id="26644" name="Picture 59"/>
          <p:cNvPicPr>
            <a:picLocks noChangeAspect="1" noChangeArrowheads="1"/>
          </p:cNvPicPr>
          <p:nvPr/>
        </p:nvPicPr>
        <p:blipFill>
          <a:blip r:embed="rId4"/>
          <a:srcRect/>
          <a:stretch>
            <a:fillRect/>
          </a:stretch>
        </p:blipFill>
        <p:spPr bwMode="auto">
          <a:xfrm>
            <a:off x="1801813" y="2659063"/>
            <a:ext cx="847725" cy="285750"/>
          </a:xfrm>
          <a:prstGeom prst="rect">
            <a:avLst/>
          </a:prstGeom>
          <a:noFill/>
          <a:ln w="9525">
            <a:noFill/>
            <a:miter lim="800000"/>
            <a:headEnd/>
            <a:tailEnd/>
          </a:ln>
        </p:spPr>
      </p:pic>
      <p:pic>
        <p:nvPicPr>
          <p:cNvPr id="26645" name="Picture 60" descr="servoregler_canopen"/>
          <p:cNvPicPr>
            <a:picLocks noChangeAspect="1" noChangeArrowheads="1"/>
          </p:cNvPicPr>
          <p:nvPr/>
        </p:nvPicPr>
        <p:blipFill>
          <a:blip r:embed="rId3"/>
          <a:srcRect/>
          <a:stretch>
            <a:fillRect/>
          </a:stretch>
        </p:blipFill>
        <p:spPr bwMode="auto">
          <a:xfrm>
            <a:off x="1801813" y="2120900"/>
            <a:ext cx="830262" cy="214313"/>
          </a:xfrm>
          <a:prstGeom prst="rect">
            <a:avLst/>
          </a:prstGeom>
          <a:noFill/>
          <a:ln w="9525">
            <a:noFill/>
            <a:miter lim="800000"/>
            <a:headEnd/>
            <a:tailEnd/>
          </a:ln>
        </p:spPr>
      </p:pic>
      <p:sp>
        <p:nvSpPr>
          <p:cNvPr id="25" name="标题 24"/>
          <p:cNvSpPr>
            <a:spLocks noGrp="1"/>
          </p:cNvSpPr>
          <p:nvPr>
            <p:ph type="ctrTitle"/>
          </p:nvPr>
        </p:nvSpPr>
        <p:spPr>
          <a:xfrm>
            <a:off x="1801813" y="0"/>
            <a:ext cx="8104187" cy="771525"/>
          </a:xfrm>
        </p:spPr>
        <p:txBody>
          <a:bodyPr/>
          <a:lstStyle/>
          <a:p>
            <a:r>
              <a:rPr lang="en-US" altLang="zh-CN" dirty="0" smtClean="0"/>
              <a:t>Control System Architecture</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62"/>
          <p:cNvSpPr txBox="1">
            <a:spLocks noChangeArrowheads="1"/>
          </p:cNvSpPr>
          <p:nvPr/>
        </p:nvSpPr>
        <p:spPr bwMode="auto">
          <a:xfrm>
            <a:off x="9345613" y="6467475"/>
            <a:ext cx="454025" cy="274638"/>
          </a:xfrm>
          <a:prstGeom prst="rect">
            <a:avLst/>
          </a:prstGeom>
          <a:noFill/>
          <a:ln w="9525">
            <a:noFill/>
            <a:miter lim="800000"/>
            <a:headEnd/>
            <a:tailEnd/>
          </a:ln>
        </p:spPr>
        <p:txBody>
          <a:bodyPr>
            <a:spAutoFit/>
          </a:bodyPr>
          <a:lstStyle/>
          <a:p>
            <a:pPr algn="ctr" fontAlgn="ctr">
              <a:spcBef>
                <a:spcPct val="50000"/>
              </a:spcBef>
            </a:pPr>
            <a:fld id="{B1AEC773-C124-490C-971B-44FA895DFA2A}" type="slidenum">
              <a:rPr lang="en-US" altLang="zh-TW" sz="1200"/>
              <a:pPr algn="ctr" fontAlgn="ctr">
                <a:spcBef>
                  <a:spcPct val="50000"/>
                </a:spcBef>
              </a:pPr>
              <a:t>22</a:t>
            </a:fld>
            <a:endParaRPr lang="en-US" altLang="zh-TW" sz="1200"/>
          </a:p>
        </p:txBody>
      </p:sp>
      <p:sp>
        <p:nvSpPr>
          <p:cNvPr id="25604" name="Text Box 89"/>
          <p:cNvSpPr txBox="1">
            <a:spLocks noChangeArrowheads="1"/>
          </p:cNvSpPr>
          <p:nvPr/>
        </p:nvSpPr>
        <p:spPr bwMode="auto">
          <a:xfrm>
            <a:off x="430213" y="1153157"/>
            <a:ext cx="8483600" cy="1061829"/>
          </a:xfrm>
          <a:prstGeom prst="rect">
            <a:avLst/>
          </a:prstGeom>
          <a:noFill/>
          <a:ln w="25400">
            <a:noFill/>
            <a:miter lim="800000"/>
            <a:headEnd/>
            <a:tailEnd/>
          </a:ln>
        </p:spPr>
        <p:txBody>
          <a:bodyPr>
            <a:spAutoFit/>
          </a:bodyPr>
          <a:lstStyle/>
          <a:p>
            <a:pPr indent="266700" fontAlgn="ctr">
              <a:lnSpc>
                <a:spcPct val="150000"/>
              </a:lnSpc>
              <a:buFont typeface="Wingdings" pitchFamily="2" charset="2"/>
              <a:buNone/>
            </a:pPr>
            <a:r>
              <a:rPr lang="en-US" altLang="zh-CN" sz="1400" b="0" dirty="0"/>
              <a:t>DVP10MC consists of two function modules: PLC and motion control module. PLC is the same as other PLC products in function. The motion control module provides the function of motion control based on </a:t>
            </a:r>
            <a:r>
              <a:rPr lang="en-US" altLang="zh-CN" sz="1400" b="0" dirty="0" smtClean="0"/>
              <a:t>CANopen.</a:t>
            </a:r>
            <a:endParaRPr lang="en-US" altLang="zh-CN" sz="1400" b="0" dirty="0"/>
          </a:p>
        </p:txBody>
      </p:sp>
      <p:pic>
        <p:nvPicPr>
          <p:cNvPr id="25605" name="Picture 92"/>
          <p:cNvPicPr>
            <a:picLocks noChangeAspect="1" noChangeArrowheads="1"/>
          </p:cNvPicPr>
          <p:nvPr/>
        </p:nvPicPr>
        <p:blipFill>
          <a:blip r:embed="rId3"/>
          <a:srcRect/>
          <a:stretch>
            <a:fillRect/>
          </a:stretch>
        </p:blipFill>
        <p:spPr bwMode="auto">
          <a:xfrm>
            <a:off x="7270732" y="4753875"/>
            <a:ext cx="1836000" cy="1271634"/>
          </a:xfrm>
          <a:prstGeom prst="rect">
            <a:avLst/>
          </a:prstGeom>
          <a:noFill/>
          <a:ln w="9525">
            <a:noFill/>
            <a:miter lim="800000"/>
            <a:headEnd/>
            <a:tailEnd/>
          </a:ln>
        </p:spPr>
      </p:pic>
      <p:pic>
        <p:nvPicPr>
          <p:cNvPr id="25606" name="Picture 93"/>
          <p:cNvPicPr>
            <a:picLocks noChangeAspect="1" noChangeArrowheads="1"/>
          </p:cNvPicPr>
          <p:nvPr/>
        </p:nvPicPr>
        <p:blipFill>
          <a:blip r:embed="rId4"/>
          <a:srcRect/>
          <a:stretch>
            <a:fillRect/>
          </a:stretch>
        </p:blipFill>
        <p:spPr bwMode="auto">
          <a:xfrm>
            <a:off x="7270750" y="1968248"/>
            <a:ext cx="1836000" cy="1289637"/>
          </a:xfrm>
          <a:prstGeom prst="rect">
            <a:avLst/>
          </a:prstGeom>
          <a:noFill/>
          <a:ln w="9525">
            <a:noFill/>
            <a:miter lim="800000"/>
            <a:headEnd/>
            <a:tailEnd/>
          </a:ln>
        </p:spPr>
      </p:pic>
      <p:sp>
        <p:nvSpPr>
          <p:cNvPr id="25607" name="Rectangle 94"/>
          <p:cNvSpPr>
            <a:spLocks noChangeArrowheads="1"/>
          </p:cNvSpPr>
          <p:nvPr/>
        </p:nvSpPr>
        <p:spPr bwMode="auto">
          <a:xfrm>
            <a:off x="449262" y="2148794"/>
            <a:ext cx="8099651" cy="415498"/>
          </a:xfrm>
          <a:prstGeom prst="rect">
            <a:avLst/>
          </a:prstGeom>
          <a:noFill/>
          <a:ln w="25400">
            <a:noFill/>
            <a:miter lim="800000"/>
            <a:headEnd/>
            <a:tailEnd/>
          </a:ln>
        </p:spPr>
        <p:txBody>
          <a:bodyPr wrap="square">
            <a:spAutoFit/>
          </a:bodyPr>
          <a:lstStyle/>
          <a:p>
            <a:pPr marL="180975" indent="-180975" fontAlgn="ctr">
              <a:lnSpc>
                <a:spcPct val="150000"/>
              </a:lnSpc>
            </a:pPr>
            <a:r>
              <a:rPr lang="en-US" altLang="zh-TW" sz="1400" b="0" dirty="0"/>
              <a:t>DVP10MC</a:t>
            </a:r>
            <a:r>
              <a:rPr lang="en-US" altLang="zh-CN" sz="1400" b="0" dirty="0"/>
              <a:t> applies </a:t>
            </a:r>
            <a:r>
              <a:rPr lang="en-US" altLang="zh-TW" sz="1400" b="0" dirty="0" smtClean="0"/>
              <a:t>WPLSoft</a:t>
            </a:r>
            <a:r>
              <a:rPr lang="en-US" altLang="zh-CN" sz="1400" b="0" dirty="0" smtClean="0"/>
              <a:t>/ISP soft  </a:t>
            </a:r>
            <a:r>
              <a:rPr lang="en-US" altLang="zh-CN" sz="1400" b="0" dirty="0"/>
              <a:t>and </a:t>
            </a:r>
            <a:r>
              <a:rPr lang="en-US" altLang="zh-TW" sz="1400" b="0" dirty="0"/>
              <a:t>CANopen</a:t>
            </a:r>
            <a:r>
              <a:rPr lang="en-US" altLang="zh-CN" sz="1400" b="0" dirty="0"/>
              <a:t> </a:t>
            </a:r>
            <a:r>
              <a:rPr lang="en-US" altLang="zh-TW" sz="1400" b="0" dirty="0"/>
              <a:t>Builder</a:t>
            </a:r>
            <a:r>
              <a:rPr lang="en-US" altLang="zh-CN" sz="1400" b="0" dirty="0"/>
              <a:t> for programming and configuration</a:t>
            </a:r>
            <a:r>
              <a:rPr lang="en-US" altLang="zh-CN" sz="1400" b="0" dirty="0" smtClean="0"/>
              <a:t>:</a:t>
            </a:r>
            <a:endParaRPr lang="en-US" altLang="zh-TW" sz="1400" b="0" dirty="0"/>
          </a:p>
        </p:txBody>
      </p:sp>
      <p:sp>
        <p:nvSpPr>
          <p:cNvPr id="25608" name="Rectangle 95"/>
          <p:cNvSpPr>
            <a:spLocks noChangeArrowheads="1"/>
          </p:cNvSpPr>
          <p:nvPr/>
        </p:nvSpPr>
        <p:spPr bwMode="auto">
          <a:xfrm>
            <a:off x="449263" y="4655065"/>
            <a:ext cx="6821469" cy="1708160"/>
          </a:xfrm>
          <a:prstGeom prst="rect">
            <a:avLst/>
          </a:prstGeom>
          <a:noFill/>
          <a:ln w="25400">
            <a:noFill/>
            <a:miter lim="800000"/>
            <a:headEnd/>
            <a:tailEnd/>
          </a:ln>
        </p:spPr>
        <p:txBody>
          <a:bodyPr wrap="square">
            <a:spAutoFit/>
          </a:bodyPr>
          <a:lstStyle/>
          <a:p>
            <a:pPr marL="0" lvl="1" indent="261938" fontAlgn="ctr">
              <a:lnSpc>
                <a:spcPct val="150000"/>
              </a:lnSpc>
              <a:buFont typeface="Times New Roman" pitchFamily="18" charset="0"/>
              <a:buChar char="♣"/>
            </a:pPr>
            <a:r>
              <a:rPr lang="zh-CN" altLang="en-US" sz="1400" dirty="0">
                <a:solidFill>
                  <a:srgbClr val="008A3E"/>
                </a:solidFill>
              </a:rPr>
              <a:t> </a:t>
            </a:r>
            <a:r>
              <a:rPr lang="en-US" altLang="zh-CN" sz="1400" b="0" dirty="0">
                <a:solidFill>
                  <a:srgbClr val="008A3E"/>
                </a:solidFill>
              </a:rPr>
              <a:t>Supporting the configuration of universal CANopen master (DVPCOPM-SL);</a:t>
            </a:r>
            <a:endParaRPr lang="zh-CN" altLang="en-US" sz="1400" b="0" dirty="0">
              <a:solidFill>
                <a:srgbClr val="008A3E"/>
              </a:solidFill>
            </a:endParaRPr>
          </a:p>
          <a:p>
            <a:pPr marL="0" lvl="1" indent="261938" fontAlgn="ctr">
              <a:lnSpc>
                <a:spcPct val="150000"/>
              </a:lnSpc>
              <a:buFont typeface="Times New Roman" pitchFamily="18" charset="0"/>
              <a:buChar char="♣"/>
            </a:pPr>
            <a:r>
              <a:rPr lang="zh-CN" altLang="en-US" sz="1400" b="0" dirty="0">
                <a:solidFill>
                  <a:srgbClr val="008A3E"/>
                </a:solidFill>
              </a:rPr>
              <a:t> </a:t>
            </a:r>
            <a:r>
              <a:rPr lang="en-US" altLang="zh-CN" sz="1400" b="0" dirty="0">
                <a:solidFill>
                  <a:srgbClr val="008A3E"/>
                </a:solidFill>
              </a:rPr>
              <a:t>Configuration of axes in motion control network;</a:t>
            </a:r>
            <a:endParaRPr lang="zh-CN" altLang="en-US" sz="1400" b="0" dirty="0">
              <a:solidFill>
                <a:srgbClr val="008A3E"/>
              </a:solidFill>
            </a:endParaRPr>
          </a:p>
          <a:p>
            <a:pPr marL="0" lvl="1" indent="261938" fontAlgn="ctr">
              <a:lnSpc>
                <a:spcPct val="150000"/>
              </a:lnSpc>
              <a:buFont typeface="Times New Roman" pitchFamily="18" charset="0"/>
              <a:buChar char="♣"/>
            </a:pPr>
            <a:r>
              <a:rPr lang="zh-CN" altLang="en-US" sz="1400" b="0" dirty="0">
                <a:solidFill>
                  <a:srgbClr val="008A3E"/>
                </a:solidFill>
              </a:rPr>
              <a:t> </a:t>
            </a:r>
            <a:r>
              <a:rPr lang="en-US" altLang="zh-CN" sz="1400" b="0" dirty="0">
                <a:solidFill>
                  <a:srgbClr val="008A3E"/>
                </a:solidFill>
              </a:rPr>
              <a:t>Editing motion control task;</a:t>
            </a:r>
            <a:endParaRPr lang="zh-CN" altLang="en-US" sz="1400" b="0" dirty="0">
              <a:solidFill>
                <a:srgbClr val="008A3E"/>
              </a:solidFill>
            </a:endParaRPr>
          </a:p>
          <a:p>
            <a:pPr marL="0" lvl="1" indent="261938" fontAlgn="ctr">
              <a:lnSpc>
                <a:spcPct val="150000"/>
              </a:lnSpc>
              <a:buFont typeface="Times New Roman" pitchFamily="18" charset="0"/>
              <a:buChar char="♣"/>
            </a:pPr>
            <a:r>
              <a:rPr lang="zh-CN" altLang="en-US" sz="1400" b="0" dirty="0">
                <a:solidFill>
                  <a:srgbClr val="008A3E"/>
                </a:solidFill>
              </a:rPr>
              <a:t> </a:t>
            </a:r>
            <a:r>
              <a:rPr lang="en-US" altLang="zh-CN" sz="1400" b="0" dirty="0">
                <a:solidFill>
                  <a:srgbClr val="008A3E"/>
                </a:solidFill>
              </a:rPr>
              <a:t>Designing </a:t>
            </a:r>
            <a:r>
              <a:rPr lang="en-US" altLang="zh-CN" sz="1400" b="0" dirty="0" smtClean="0">
                <a:solidFill>
                  <a:srgbClr val="008A3E"/>
                </a:solidFill>
              </a:rPr>
              <a:t> electronic  cam </a:t>
            </a:r>
            <a:r>
              <a:rPr lang="en-US" altLang="zh-CN" sz="1400" b="0" dirty="0">
                <a:solidFill>
                  <a:srgbClr val="008A3E"/>
                </a:solidFill>
              </a:rPr>
              <a:t>curve;</a:t>
            </a:r>
            <a:endParaRPr lang="zh-CN" altLang="en-US" sz="1400" b="0" dirty="0">
              <a:solidFill>
                <a:srgbClr val="008A3E"/>
              </a:solidFill>
            </a:endParaRPr>
          </a:p>
          <a:p>
            <a:pPr marL="0" lvl="1" indent="261938" fontAlgn="ctr">
              <a:lnSpc>
                <a:spcPct val="150000"/>
              </a:lnSpc>
              <a:buFont typeface="Times New Roman" pitchFamily="18" charset="0"/>
              <a:buChar char="♣"/>
            </a:pPr>
            <a:r>
              <a:rPr lang="en-US" altLang="zh-CN" sz="1400" b="0" dirty="0">
                <a:solidFill>
                  <a:srgbClr val="008A3E"/>
                </a:solidFill>
              </a:rPr>
              <a:t> Editing and previewing G code</a:t>
            </a:r>
            <a:r>
              <a:rPr lang="en-US" altLang="zh-TW" sz="1400" b="0" dirty="0">
                <a:solidFill>
                  <a:srgbClr val="008A3E"/>
                </a:solidFill>
              </a:rPr>
              <a:t>s</a:t>
            </a:r>
            <a:r>
              <a:rPr lang="en-US" altLang="zh-CN" sz="1400" b="0" dirty="0">
                <a:solidFill>
                  <a:srgbClr val="008A3E"/>
                </a:solidFill>
              </a:rPr>
              <a:t>.</a:t>
            </a:r>
            <a:endParaRPr lang="en-US" altLang="zh-TW" sz="1400" b="0" dirty="0">
              <a:solidFill>
                <a:srgbClr val="008A3E"/>
              </a:solidFill>
            </a:endParaRPr>
          </a:p>
        </p:txBody>
      </p:sp>
      <p:sp>
        <p:nvSpPr>
          <p:cNvPr id="11" name="标题 10"/>
          <p:cNvSpPr>
            <a:spLocks noGrp="1"/>
          </p:cNvSpPr>
          <p:nvPr>
            <p:ph type="ctrTitle"/>
          </p:nvPr>
        </p:nvSpPr>
        <p:spPr/>
        <p:txBody>
          <a:bodyPr/>
          <a:lstStyle/>
          <a:p>
            <a:r>
              <a:rPr lang="en-US" altLang="zh-CN" dirty="0" smtClean="0"/>
              <a:t>Software Introduction</a:t>
            </a:r>
            <a:endParaRPr lang="zh-CN" altLang="en-US" dirty="0"/>
          </a:p>
        </p:txBody>
      </p:sp>
      <p:pic>
        <p:nvPicPr>
          <p:cNvPr id="12" name="Picture 54"/>
          <p:cNvPicPr>
            <a:picLocks noChangeAspect="1" noChangeArrowheads="1"/>
          </p:cNvPicPr>
          <p:nvPr/>
        </p:nvPicPr>
        <p:blipFill>
          <a:blip r:embed="rId5"/>
          <a:srcRect/>
          <a:stretch>
            <a:fillRect/>
          </a:stretch>
        </p:blipFill>
        <p:spPr bwMode="auto">
          <a:xfrm>
            <a:off x="7270733" y="3338735"/>
            <a:ext cx="1836000" cy="1334976"/>
          </a:xfrm>
          <a:prstGeom prst="rect">
            <a:avLst/>
          </a:prstGeom>
          <a:noFill/>
          <a:ln w="9525">
            <a:noFill/>
            <a:miter lim="800000"/>
            <a:headEnd/>
            <a:tailEnd/>
          </a:ln>
        </p:spPr>
      </p:pic>
      <p:sp>
        <p:nvSpPr>
          <p:cNvPr id="10" name="矩形 9"/>
          <p:cNvSpPr/>
          <p:nvPr/>
        </p:nvSpPr>
        <p:spPr>
          <a:xfrm>
            <a:off x="430213" y="4324026"/>
            <a:ext cx="2005677" cy="461665"/>
          </a:xfrm>
          <a:prstGeom prst="rect">
            <a:avLst/>
          </a:prstGeom>
        </p:spPr>
        <p:txBody>
          <a:bodyPr wrap="none">
            <a:spAutoFit/>
          </a:bodyPr>
          <a:lstStyle/>
          <a:p>
            <a:pPr marL="180975" indent="-180975" fontAlgn="ctr">
              <a:lnSpc>
                <a:spcPct val="150000"/>
              </a:lnSpc>
              <a:buFont typeface="Wingdings" pitchFamily="2" charset="2"/>
              <a:buChar char="Ø"/>
            </a:pPr>
            <a:r>
              <a:rPr lang="en-US" altLang="zh-CN" b="0" dirty="0" smtClean="0">
                <a:solidFill>
                  <a:srgbClr val="C00000"/>
                </a:solidFill>
              </a:rPr>
              <a:t> CANopen Builder</a:t>
            </a:r>
            <a:endParaRPr lang="en-US" altLang="zh-CN" b="0" dirty="0">
              <a:solidFill>
                <a:srgbClr val="C00000"/>
              </a:solidFill>
            </a:endParaRPr>
          </a:p>
        </p:txBody>
      </p:sp>
      <p:sp>
        <p:nvSpPr>
          <p:cNvPr id="13" name="矩形 12"/>
          <p:cNvSpPr/>
          <p:nvPr/>
        </p:nvSpPr>
        <p:spPr>
          <a:xfrm>
            <a:off x="430213" y="3908687"/>
            <a:ext cx="7765535" cy="415498"/>
          </a:xfrm>
          <a:prstGeom prst="rect">
            <a:avLst/>
          </a:prstGeom>
        </p:spPr>
        <p:txBody>
          <a:bodyPr wrap="square">
            <a:spAutoFit/>
          </a:bodyPr>
          <a:lstStyle/>
          <a:p>
            <a:pPr marL="180975" indent="-180975" fontAlgn="ctr">
              <a:lnSpc>
                <a:spcPct val="150000"/>
              </a:lnSpc>
              <a:buFont typeface="Wingdings" pitchFamily="2" charset="2"/>
              <a:buChar char="Ø"/>
            </a:pPr>
            <a:r>
              <a:rPr lang="en-US" altLang="zh-CN" sz="1400" b="0" dirty="0" smtClean="0">
                <a:solidFill>
                  <a:srgbClr val="008A3E"/>
                </a:solidFill>
                <a:ea typeface="宋体" pitchFamily="2" charset="-122"/>
              </a:rPr>
              <a:t>Program software for PLC module, mainly for ladder program.</a:t>
            </a:r>
            <a:endParaRPr lang="zh-CN" altLang="zh-CN" sz="1400" b="0" dirty="0">
              <a:solidFill>
                <a:srgbClr val="008A3E"/>
              </a:solidFill>
              <a:ea typeface="宋体" pitchFamily="2" charset="-122"/>
            </a:endParaRPr>
          </a:p>
        </p:txBody>
      </p:sp>
      <p:sp>
        <p:nvSpPr>
          <p:cNvPr id="14" name="矩形 13"/>
          <p:cNvSpPr/>
          <p:nvPr/>
        </p:nvSpPr>
        <p:spPr>
          <a:xfrm>
            <a:off x="414565" y="3534106"/>
            <a:ext cx="3388178" cy="461665"/>
          </a:xfrm>
          <a:prstGeom prst="rect">
            <a:avLst/>
          </a:prstGeom>
        </p:spPr>
        <p:txBody>
          <a:bodyPr wrap="square">
            <a:spAutoFit/>
          </a:bodyPr>
          <a:lstStyle/>
          <a:p>
            <a:pPr marL="180975" indent="-180975" fontAlgn="ctr">
              <a:lnSpc>
                <a:spcPct val="150000"/>
              </a:lnSpc>
              <a:buFont typeface="Wingdings" pitchFamily="2" charset="2"/>
              <a:buChar char="Ø"/>
            </a:pPr>
            <a:r>
              <a:rPr lang="en-US" altLang="zh-TW" b="0" dirty="0" smtClean="0">
                <a:solidFill>
                  <a:srgbClr val="C00000"/>
                </a:solidFill>
              </a:rPr>
              <a:t>WPLSoft  (Ladder )</a:t>
            </a:r>
          </a:p>
        </p:txBody>
      </p:sp>
      <p:sp>
        <p:nvSpPr>
          <p:cNvPr id="15" name="矩形 14"/>
          <p:cNvSpPr/>
          <p:nvPr/>
        </p:nvSpPr>
        <p:spPr>
          <a:xfrm>
            <a:off x="458107" y="2590696"/>
            <a:ext cx="2153923" cy="461665"/>
          </a:xfrm>
          <a:prstGeom prst="rect">
            <a:avLst/>
          </a:prstGeom>
        </p:spPr>
        <p:txBody>
          <a:bodyPr wrap="none">
            <a:spAutoFit/>
          </a:bodyPr>
          <a:lstStyle/>
          <a:p>
            <a:pPr marL="180975" indent="-180975" fontAlgn="ctr">
              <a:lnSpc>
                <a:spcPct val="150000"/>
              </a:lnSpc>
              <a:buFont typeface="Wingdings" pitchFamily="2" charset="2"/>
              <a:buChar char="Ø"/>
            </a:pPr>
            <a:r>
              <a:rPr lang="en-US" altLang="zh-TW" b="0" dirty="0" smtClean="0">
                <a:solidFill>
                  <a:srgbClr val="C00000"/>
                </a:solidFill>
              </a:rPr>
              <a:t>ISPSoft (IEC61131)</a:t>
            </a:r>
          </a:p>
        </p:txBody>
      </p:sp>
      <p:sp>
        <p:nvSpPr>
          <p:cNvPr id="17" name="矩形 16"/>
          <p:cNvSpPr/>
          <p:nvPr/>
        </p:nvSpPr>
        <p:spPr>
          <a:xfrm>
            <a:off x="458107" y="2979791"/>
            <a:ext cx="7765535" cy="415498"/>
          </a:xfrm>
          <a:prstGeom prst="rect">
            <a:avLst/>
          </a:prstGeom>
        </p:spPr>
        <p:txBody>
          <a:bodyPr wrap="square">
            <a:spAutoFit/>
          </a:bodyPr>
          <a:lstStyle/>
          <a:p>
            <a:pPr marL="180975" indent="-180975" fontAlgn="ctr">
              <a:lnSpc>
                <a:spcPct val="150000"/>
              </a:lnSpc>
              <a:buFont typeface="Wingdings" pitchFamily="2" charset="2"/>
              <a:buChar char="Ø"/>
            </a:pPr>
            <a:r>
              <a:rPr lang="en-US" altLang="zh-CN" sz="1400" b="0" dirty="0" smtClean="0">
                <a:solidFill>
                  <a:srgbClr val="008A3E"/>
                </a:solidFill>
                <a:ea typeface="宋体" pitchFamily="2" charset="-122"/>
              </a:rPr>
              <a:t>Program software for PLC module, conform to IEC61131.</a:t>
            </a:r>
            <a:endParaRPr lang="zh-CN" altLang="zh-CN" sz="1400" b="0" dirty="0">
              <a:solidFill>
                <a:srgbClr val="008A3E"/>
              </a:solidFill>
              <a:ea typeface="宋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0"/>
          <p:cNvSpPr>
            <a:spLocks noChangeArrowheads="1"/>
          </p:cNvSpPr>
          <p:nvPr/>
        </p:nvSpPr>
        <p:spPr bwMode="auto">
          <a:xfrm>
            <a:off x="704850" y="1049338"/>
            <a:ext cx="2519363" cy="646112"/>
          </a:xfrm>
          <a:prstGeom prst="rect">
            <a:avLst/>
          </a:prstGeom>
          <a:solidFill>
            <a:srgbClr val="FFFF99"/>
          </a:solidFill>
          <a:ln w="9525">
            <a:noFill/>
            <a:miter lim="800000"/>
            <a:headEnd/>
            <a:tailEnd/>
          </a:ln>
        </p:spPr>
        <p:txBody>
          <a:bodyPr wrap="none" anchor="ctr"/>
          <a:lstStyle/>
          <a:p>
            <a:pPr algn="ctr" fontAlgn="ctr"/>
            <a:endParaRPr lang="en-US" altLang="zh-CN" b="0">
              <a:solidFill>
                <a:srgbClr val="FF0000"/>
              </a:solidFill>
            </a:endParaRPr>
          </a:p>
          <a:p>
            <a:pPr algn="ctr" fontAlgn="ctr"/>
            <a:r>
              <a:rPr lang="en-US" altLang="zh-CN" b="0">
                <a:solidFill>
                  <a:srgbClr val="FF0000"/>
                </a:solidFill>
              </a:rPr>
              <a:t>Operation</a:t>
            </a:r>
          </a:p>
          <a:p>
            <a:pPr algn="ctr" fontAlgn="ctr"/>
            <a:r>
              <a:rPr lang="en-US" altLang="zh-CN" b="0">
                <a:solidFill>
                  <a:srgbClr val="FF0000"/>
                </a:solidFill>
              </a:rPr>
              <a:t>of 16-bit integers</a:t>
            </a:r>
            <a:endParaRPr lang="zh-CN" altLang="en-US" b="0">
              <a:solidFill>
                <a:srgbClr val="FF0000"/>
              </a:solidFill>
            </a:endParaRPr>
          </a:p>
          <a:p>
            <a:pPr algn="ctr" fontAlgn="ctr"/>
            <a:endParaRPr lang="zh-CN" altLang="en-US" b="0">
              <a:solidFill>
                <a:srgbClr val="FF0000"/>
              </a:solidFill>
            </a:endParaRPr>
          </a:p>
        </p:txBody>
      </p:sp>
      <p:pic>
        <p:nvPicPr>
          <p:cNvPr id="29700" name="Picture 11"/>
          <p:cNvPicPr>
            <a:picLocks noChangeAspect="1" noChangeArrowheads="1"/>
          </p:cNvPicPr>
          <p:nvPr/>
        </p:nvPicPr>
        <p:blipFill>
          <a:blip r:embed="rId3"/>
          <a:srcRect/>
          <a:stretch>
            <a:fillRect/>
          </a:stretch>
        </p:blipFill>
        <p:spPr bwMode="auto">
          <a:xfrm>
            <a:off x="415925" y="1916113"/>
            <a:ext cx="3086100" cy="876300"/>
          </a:xfrm>
          <a:prstGeom prst="rect">
            <a:avLst/>
          </a:prstGeom>
          <a:noFill/>
          <a:ln w="9525">
            <a:noFill/>
            <a:miter lim="800000"/>
            <a:headEnd/>
            <a:tailEnd/>
          </a:ln>
        </p:spPr>
      </p:pic>
      <p:pic>
        <p:nvPicPr>
          <p:cNvPr id="29701" name="Picture 12"/>
          <p:cNvPicPr>
            <a:picLocks noChangeAspect="1" noChangeArrowheads="1"/>
          </p:cNvPicPr>
          <p:nvPr/>
        </p:nvPicPr>
        <p:blipFill>
          <a:blip r:embed="rId4"/>
          <a:srcRect/>
          <a:stretch>
            <a:fillRect/>
          </a:stretch>
        </p:blipFill>
        <p:spPr bwMode="auto">
          <a:xfrm>
            <a:off x="455613" y="2924175"/>
            <a:ext cx="3038475" cy="857250"/>
          </a:xfrm>
          <a:prstGeom prst="rect">
            <a:avLst/>
          </a:prstGeom>
          <a:noFill/>
          <a:ln w="9525">
            <a:noFill/>
            <a:miter lim="800000"/>
            <a:headEnd/>
            <a:tailEnd/>
          </a:ln>
        </p:spPr>
      </p:pic>
      <p:pic>
        <p:nvPicPr>
          <p:cNvPr id="29702" name="Picture 13"/>
          <p:cNvPicPr>
            <a:picLocks noChangeAspect="1" noChangeArrowheads="1"/>
          </p:cNvPicPr>
          <p:nvPr/>
        </p:nvPicPr>
        <p:blipFill>
          <a:blip r:embed="rId5"/>
          <a:srcRect/>
          <a:stretch>
            <a:fillRect/>
          </a:stretch>
        </p:blipFill>
        <p:spPr bwMode="auto">
          <a:xfrm>
            <a:off x="434975" y="3933825"/>
            <a:ext cx="3067050" cy="876300"/>
          </a:xfrm>
          <a:prstGeom prst="rect">
            <a:avLst/>
          </a:prstGeom>
          <a:noFill/>
          <a:ln w="9525">
            <a:noFill/>
            <a:miter lim="800000"/>
            <a:headEnd/>
            <a:tailEnd/>
          </a:ln>
        </p:spPr>
      </p:pic>
      <p:pic>
        <p:nvPicPr>
          <p:cNvPr id="29703" name="Picture 14"/>
          <p:cNvPicPr>
            <a:picLocks noChangeAspect="1" noChangeArrowheads="1"/>
          </p:cNvPicPr>
          <p:nvPr/>
        </p:nvPicPr>
        <p:blipFill>
          <a:blip r:embed="rId6"/>
          <a:srcRect/>
          <a:stretch>
            <a:fillRect/>
          </a:stretch>
        </p:blipFill>
        <p:spPr bwMode="auto">
          <a:xfrm>
            <a:off x="439738" y="4941888"/>
            <a:ext cx="3038475" cy="866775"/>
          </a:xfrm>
          <a:prstGeom prst="rect">
            <a:avLst/>
          </a:prstGeom>
          <a:noFill/>
          <a:ln w="9525">
            <a:noFill/>
            <a:miter lim="800000"/>
            <a:headEnd/>
            <a:tailEnd/>
          </a:ln>
        </p:spPr>
      </p:pic>
      <p:sp>
        <p:nvSpPr>
          <p:cNvPr id="29704" name="Rectangle 17"/>
          <p:cNvSpPr>
            <a:spLocks noChangeArrowheads="1"/>
          </p:cNvSpPr>
          <p:nvPr/>
        </p:nvSpPr>
        <p:spPr bwMode="auto">
          <a:xfrm>
            <a:off x="3873500" y="1049338"/>
            <a:ext cx="2449513" cy="646112"/>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Operation</a:t>
            </a:r>
          </a:p>
          <a:p>
            <a:pPr algn="ctr" fontAlgn="ctr"/>
            <a:r>
              <a:rPr lang="en-US" altLang="zh-CN" b="0">
                <a:solidFill>
                  <a:srgbClr val="FF0000"/>
                </a:solidFill>
              </a:rPr>
              <a:t>of 32-bit integers</a:t>
            </a:r>
            <a:endParaRPr lang="zh-CN" altLang="en-US" b="0">
              <a:solidFill>
                <a:srgbClr val="FF0000"/>
              </a:solidFill>
              <a:ea typeface="標楷體"/>
              <a:cs typeface="標楷體"/>
            </a:endParaRPr>
          </a:p>
        </p:txBody>
      </p:sp>
      <p:pic>
        <p:nvPicPr>
          <p:cNvPr id="29705" name="Picture 18"/>
          <p:cNvPicPr>
            <a:picLocks noChangeAspect="1" noChangeArrowheads="1"/>
          </p:cNvPicPr>
          <p:nvPr/>
        </p:nvPicPr>
        <p:blipFill>
          <a:blip r:embed="rId7"/>
          <a:srcRect/>
          <a:stretch>
            <a:fillRect/>
          </a:stretch>
        </p:blipFill>
        <p:spPr bwMode="auto">
          <a:xfrm>
            <a:off x="3557588" y="4929188"/>
            <a:ext cx="3076575" cy="885825"/>
          </a:xfrm>
          <a:prstGeom prst="rect">
            <a:avLst/>
          </a:prstGeom>
          <a:noFill/>
          <a:ln w="9525">
            <a:noFill/>
            <a:miter lim="800000"/>
            <a:headEnd/>
            <a:tailEnd/>
          </a:ln>
        </p:spPr>
      </p:pic>
      <p:pic>
        <p:nvPicPr>
          <p:cNvPr id="29706" name="Picture 19"/>
          <p:cNvPicPr>
            <a:picLocks noChangeAspect="1" noChangeArrowheads="1"/>
          </p:cNvPicPr>
          <p:nvPr/>
        </p:nvPicPr>
        <p:blipFill>
          <a:blip r:embed="rId8"/>
          <a:srcRect/>
          <a:stretch>
            <a:fillRect/>
          </a:stretch>
        </p:blipFill>
        <p:spPr bwMode="auto">
          <a:xfrm>
            <a:off x="3536950" y="3933825"/>
            <a:ext cx="3105150" cy="857250"/>
          </a:xfrm>
          <a:prstGeom prst="rect">
            <a:avLst/>
          </a:prstGeom>
          <a:noFill/>
          <a:ln w="9525">
            <a:noFill/>
            <a:miter lim="800000"/>
            <a:headEnd/>
            <a:tailEnd/>
          </a:ln>
        </p:spPr>
      </p:pic>
      <p:pic>
        <p:nvPicPr>
          <p:cNvPr id="29707" name="Picture 20"/>
          <p:cNvPicPr>
            <a:picLocks noChangeAspect="1" noChangeArrowheads="1"/>
          </p:cNvPicPr>
          <p:nvPr/>
        </p:nvPicPr>
        <p:blipFill>
          <a:blip r:embed="rId9"/>
          <a:srcRect/>
          <a:stretch>
            <a:fillRect/>
          </a:stretch>
        </p:blipFill>
        <p:spPr bwMode="auto">
          <a:xfrm>
            <a:off x="3571875" y="2936875"/>
            <a:ext cx="3009900" cy="885825"/>
          </a:xfrm>
          <a:prstGeom prst="rect">
            <a:avLst/>
          </a:prstGeom>
          <a:noFill/>
          <a:ln w="9525">
            <a:noFill/>
            <a:miter lim="800000"/>
            <a:headEnd/>
            <a:tailEnd/>
          </a:ln>
        </p:spPr>
      </p:pic>
      <p:pic>
        <p:nvPicPr>
          <p:cNvPr id="29708" name="Picture 21"/>
          <p:cNvPicPr>
            <a:picLocks noChangeAspect="1" noChangeArrowheads="1"/>
          </p:cNvPicPr>
          <p:nvPr/>
        </p:nvPicPr>
        <p:blipFill>
          <a:blip r:embed="rId10"/>
          <a:srcRect/>
          <a:stretch>
            <a:fillRect/>
          </a:stretch>
        </p:blipFill>
        <p:spPr bwMode="auto">
          <a:xfrm>
            <a:off x="3533775" y="1916113"/>
            <a:ext cx="3048000" cy="876300"/>
          </a:xfrm>
          <a:prstGeom prst="rect">
            <a:avLst/>
          </a:prstGeom>
          <a:noFill/>
          <a:ln w="9525">
            <a:noFill/>
            <a:miter lim="800000"/>
            <a:headEnd/>
            <a:tailEnd/>
          </a:ln>
        </p:spPr>
      </p:pic>
      <p:pic>
        <p:nvPicPr>
          <p:cNvPr id="29709" name="Picture 22"/>
          <p:cNvPicPr>
            <a:picLocks noChangeAspect="1" noChangeArrowheads="1"/>
          </p:cNvPicPr>
          <p:nvPr/>
        </p:nvPicPr>
        <p:blipFill>
          <a:blip r:embed="rId11"/>
          <a:srcRect/>
          <a:stretch>
            <a:fillRect/>
          </a:stretch>
        </p:blipFill>
        <p:spPr bwMode="auto">
          <a:xfrm>
            <a:off x="6607175" y="1885950"/>
            <a:ext cx="3162300" cy="895350"/>
          </a:xfrm>
          <a:prstGeom prst="rect">
            <a:avLst/>
          </a:prstGeom>
          <a:noFill/>
          <a:ln w="9525">
            <a:noFill/>
            <a:miter lim="800000"/>
            <a:headEnd/>
            <a:tailEnd/>
          </a:ln>
        </p:spPr>
      </p:pic>
      <p:pic>
        <p:nvPicPr>
          <p:cNvPr id="29710" name="Picture 23"/>
          <p:cNvPicPr>
            <a:picLocks noChangeAspect="1" noChangeArrowheads="1"/>
          </p:cNvPicPr>
          <p:nvPr/>
        </p:nvPicPr>
        <p:blipFill>
          <a:blip r:embed="rId12"/>
          <a:srcRect/>
          <a:stretch>
            <a:fillRect/>
          </a:stretch>
        </p:blipFill>
        <p:spPr bwMode="auto">
          <a:xfrm>
            <a:off x="6715125" y="2927350"/>
            <a:ext cx="3019425" cy="866775"/>
          </a:xfrm>
          <a:prstGeom prst="rect">
            <a:avLst/>
          </a:prstGeom>
          <a:noFill/>
          <a:ln w="9525">
            <a:noFill/>
            <a:miter lim="800000"/>
            <a:headEnd/>
            <a:tailEnd/>
          </a:ln>
        </p:spPr>
      </p:pic>
      <p:pic>
        <p:nvPicPr>
          <p:cNvPr id="29711" name="Picture 24"/>
          <p:cNvPicPr>
            <a:picLocks noChangeAspect="1" noChangeArrowheads="1"/>
          </p:cNvPicPr>
          <p:nvPr/>
        </p:nvPicPr>
        <p:blipFill>
          <a:blip r:embed="rId13"/>
          <a:srcRect/>
          <a:stretch>
            <a:fillRect/>
          </a:stretch>
        </p:blipFill>
        <p:spPr bwMode="auto">
          <a:xfrm>
            <a:off x="6657975" y="3933825"/>
            <a:ext cx="3086100" cy="866775"/>
          </a:xfrm>
          <a:prstGeom prst="rect">
            <a:avLst/>
          </a:prstGeom>
          <a:noFill/>
          <a:ln w="9525">
            <a:noFill/>
            <a:miter lim="800000"/>
            <a:headEnd/>
            <a:tailEnd/>
          </a:ln>
        </p:spPr>
      </p:pic>
      <p:pic>
        <p:nvPicPr>
          <p:cNvPr id="29712" name="Picture 25"/>
          <p:cNvPicPr>
            <a:picLocks noChangeAspect="1" noChangeArrowheads="1"/>
          </p:cNvPicPr>
          <p:nvPr/>
        </p:nvPicPr>
        <p:blipFill>
          <a:blip r:embed="rId14"/>
          <a:srcRect/>
          <a:stretch>
            <a:fillRect/>
          </a:stretch>
        </p:blipFill>
        <p:spPr bwMode="auto">
          <a:xfrm>
            <a:off x="6743700" y="4941888"/>
            <a:ext cx="3019425" cy="866775"/>
          </a:xfrm>
          <a:prstGeom prst="rect">
            <a:avLst/>
          </a:prstGeom>
          <a:noFill/>
          <a:ln w="9525">
            <a:noFill/>
            <a:miter lim="800000"/>
            <a:headEnd/>
            <a:tailEnd/>
          </a:ln>
        </p:spPr>
      </p:pic>
      <p:sp>
        <p:nvSpPr>
          <p:cNvPr id="29713" name="Rectangle 28"/>
          <p:cNvSpPr>
            <a:spLocks noChangeArrowheads="1"/>
          </p:cNvSpPr>
          <p:nvPr/>
        </p:nvSpPr>
        <p:spPr bwMode="auto">
          <a:xfrm>
            <a:off x="7040563" y="1049338"/>
            <a:ext cx="2449512" cy="646112"/>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Operation</a:t>
            </a:r>
          </a:p>
          <a:p>
            <a:pPr algn="ctr" fontAlgn="ctr"/>
            <a:r>
              <a:rPr lang="en-US" altLang="zh-CN" b="0">
                <a:solidFill>
                  <a:srgbClr val="FF0000"/>
                </a:solidFill>
              </a:rPr>
              <a:t>of floating points</a:t>
            </a:r>
            <a:endParaRPr lang="zh-CN" altLang="en-US" b="0">
              <a:solidFill>
                <a:srgbClr val="FF0000"/>
              </a:solidFill>
              <a:latin typeface="標楷體"/>
              <a:ea typeface="標楷體"/>
              <a:cs typeface="標楷體"/>
            </a:endParaRPr>
          </a:p>
        </p:txBody>
      </p:sp>
      <p:sp>
        <p:nvSpPr>
          <p:cNvPr id="20" name="标题 19"/>
          <p:cNvSpPr>
            <a:spLocks noGrp="1"/>
          </p:cNvSpPr>
          <p:nvPr>
            <p:ph type="ctrTitle"/>
          </p:nvPr>
        </p:nvSpPr>
        <p:spPr/>
        <p:txBody>
          <a:bodyPr/>
          <a:lstStyle/>
          <a:p>
            <a:r>
              <a:rPr lang="en-US" altLang="zh-CN" dirty="0" smtClean="0"/>
              <a:t>Logical Function</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9"/>
          <p:cNvSpPr>
            <a:spLocks noChangeArrowheads="1"/>
          </p:cNvSpPr>
          <p:nvPr/>
        </p:nvSpPr>
        <p:spPr bwMode="auto">
          <a:xfrm>
            <a:off x="488950" y="1109663"/>
            <a:ext cx="2449513" cy="642937"/>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Logical Operation</a:t>
            </a:r>
            <a:endParaRPr lang="zh-CN" altLang="en-US" b="0">
              <a:solidFill>
                <a:srgbClr val="FF0000"/>
              </a:solidFill>
            </a:endParaRPr>
          </a:p>
        </p:txBody>
      </p:sp>
      <p:pic>
        <p:nvPicPr>
          <p:cNvPr id="30724" name="Picture 10"/>
          <p:cNvPicPr>
            <a:picLocks noChangeAspect="1" noChangeArrowheads="1"/>
          </p:cNvPicPr>
          <p:nvPr/>
        </p:nvPicPr>
        <p:blipFill>
          <a:blip r:embed="rId3"/>
          <a:srcRect/>
          <a:stretch>
            <a:fillRect/>
          </a:stretch>
        </p:blipFill>
        <p:spPr bwMode="auto">
          <a:xfrm>
            <a:off x="200025" y="2133600"/>
            <a:ext cx="3067050" cy="885825"/>
          </a:xfrm>
          <a:prstGeom prst="rect">
            <a:avLst/>
          </a:prstGeom>
          <a:noFill/>
          <a:ln w="9525">
            <a:noFill/>
            <a:miter lim="800000"/>
            <a:headEnd/>
            <a:tailEnd/>
          </a:ln>
        </p:spPr>
      </p:pic>
      <p:pic>
        <p:nvPicPr>
          <p:cNvPr id="30725" name="Picture 11"/>
          <p:cNvPicPr>
            <a:picLocks noChangeAspect="1" noChangeArrowheads="1"/>
          </p:cNvPicPr>
          <p:nvPr/>
        </p:nvPicPr>
        <p:blipFill>
          <a:blip r:embed="rId4"/>
          <a:srcRect/>
          <a:stretch>
            <a:fillRect/>
          </a:stretch>
        </p:blipFill>
        <p:spPr bwMode="auto">
          <a:xfrm>
            <a:off x="200025" y="3141663"/>
            <a:ext cx="3038475" cy="895350"/>
          </a:xfrm>
          <a:prstGeom prst="rect">
            <a:avLst/>
          </a:prstGeom>
          <a:noFill/>
          <a:ln w="9525">
            <a:noFill/>
            <a:miter lim="800000"/>
            <a:headEnd/>
            <a:tailEnd/>
          </a:ln>
        </p:spPr>
      </p:pic>
      <p:pic>
        <p:nvPicPr>
          <p:cNvPr id="30726" name="Picture 12"/>
          <p:cNvPicPr>
            <a:picLocks noChangeAspect="1" noChangeArrowheads="1"/>
          </p:cNvPicPr>
          <p:nvPr/>
        </p:nvPicPr>
        <p:blipFill>
          <a:blip r:embed="rId5"/>
          <a:srcRect/>
          <a:stretch>
            <a:fillRect/>
          </a:stretch>
        </p:blipFill>
        <p:spPr bwMode="auto">
          <a:xfrm>
            <a:off x="214313" y="4221163"/>
            <a:ext cx="3009900" cy="866775"/>
          </a:xfrm>
          <a:prstGeom prst="rect">
            <a:avLst/>
          </a:prstGeom>
          <a:noFill/>
          <a:ln w="9525">
            <a:noFill/>
            <a:miter lim="800000"/>
            <a:headEnd/>
            <a:tailEnd/>
          </a:ln>
        </p:spPr>
      </p:pic>
      <p:pic>
        <p:nvPicPr>
          <p:cNvPr id="30727" name="Picture 13"/>
          <p:cNvPicPr>
            <a:picLocks noChangeAspect="1" noChangeArrowheads="1"/>
          </p:cNvPicPr>
          <p:nvPr/>
        </p:nvPicPr>
        <p:blipFill>
          <a:blip r:embed="rId6"/>
          <a:srcRect/>
          <a:stretch>
            <a:fillRect/>
          </a:stretch>
        </p:blipFill>
        <p:spPr bwMode="auto">
          <a:xfrm>
            <a:off x="200025" y="5300663"/>
            <a:ext cx="3038475" cy="695325"/>
          </a:xfrm>
          <a:prstGeom prst="rect">
            <a:avLst/>
          </a:prstGeom>
          <a:noFill/>
          <a:ln w="9525">
            <a:noFill/>
            <a:miter lim="800000"/>
            <a:headEnd/>
            <a:tailEnd/>
          </a:ln>
        </p:spPr>
      </p:pic>
      <p:sp>
        <p:nvSpPr>
          <p:cNvPr id="30728" name="Rectangle 16"/>
          <p:cNvSpPr>
            <a:spLocks noChangeArrowheads="1"/>
          </p:cNvSpPr>
          <p:nvPr/>
        </p:nvSpPr>
        <p:spPr bwMode="auto">
          <a:xfrm>
            <a:off x="3513138" y="1073150"/>
            <a:ext cx="2449512" cy="642938"/>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Comparison</a:t>
            </a:r>
            <a:endParaRPr lang="zh-CN" altLang="en-US" b="0">
              <a:solidFill>
                <a:srgbClr val="FF0000"/>
              </a:solidFill>
            </a:endParaRPr>
          </a:p>
        </p:txBody>
      </p:sp>
      <p:pic>
        <p:nvPicPr>
          <p:cNvPr id="30729" name="Picture 17"/>
          <p:cNvPicPr>
            <a:picLocks noChangeAspect="1" noChangeArrowheads="1"/>
          </p:cNvPicPr>
          <p:nvPr/>
        </p:nvPicPr>
        <p:blipFill>
          <a:blip r:embed="rId7"/>
          <a:srcRect/>
          <a:stretch>
            <a:fillRect/>
          </a:stretch>
        </p:blipFill>
        <p:spPr bwMode="auto">
          <a:xfrm>
            <a:off x="3224213" y="2133600"/>
            <a:ext cx="3057525" cy="876300"/>
          </a:xfrm>
          <a:prstGeom prst="rect">
            <a:avLst/>
          </a:prstGeom>
          <a:noFill/>
          <a:ln w="9525">
            <a:noFill/>
            <a:miter lim="800000"/>
            <a:headEnd/>
            <a:tailEnd/>
          </a:ln>
        </p:spPr>
      </p:pic>
      <p:pic>
        <p:nvPicPr>
          <p:cNvPr id="30730" name="Picture 18"/>
          <p:cNvPicPr>
            <a:picLocks noChangeAspect="1" noChangeArrowheads="1"/>
          </p:cNvPicPr>
          <p:nvPr/>
        </p:nvPicPr>
        <p:blipFill>
          <a:blip r:embed="rId8"/>
          <a:srcRect/>
          <a:stretch>
            <a:fillRect/>
          </a:stretch>
        </p:blipFill>
        <p:spPr bwMode="auto">
          <a:xfrm>
            <a:off x="3224213" y="3213100"/>
            <a:ext cx="3028950" cy="885825"/>
          </a:xfrm>
          <a:prstGeom prst="rect">
            <a:avLst/>
          </a:prstGeom>
          <a:noFill/>
          <a:ln w="9525">
            <a:noFill/>
            <a:miter lim="800000"/>
            <a:headEnd/>
            <a:tailEnd/>
          </a:ln>
        </p:spPr>
      </p:pic>
      <p:pic>
        <p:nvPicPr>
          <p:cNvPr id="30731" name="Picture 19"/>
          <p:cNvPicPr>
            <a:picLocks noChangeAspect="1" noChangeArrowheads="1"/>
          </p:cNvPicPr>
          <p:nvPr/>
        </p:nvPicPr>
        <p:blipFill>
          <a:blip r:embed="rId9"/>
          <a:srcRect/>
          <a:stretch>
            <a:fillRect/>
          </a:stretch>
        </p:blipFill>
        <p:spPr bwMode="auto">
          <a:xfrm>
            <a:off x="3297238" y="4292600"/>
            <a:ext cx="3086100" cy="885825"/>
          </a:xfrm>
          <a:prstGeom prst="rect">
            <a:avLst/>
          </a:prstGeom>
          <a:noFill/>
          <a:ln w="9525">
            <a:noFill/>
            <a:miter lim="800000"/>
            <a:headEnd/>
            <a:tailEnd/>
          </a:ln>
        </p:spPr>
      </p:pic>
      <p:sp>
        <p:nvSpPr>
          <p:cNvPr id="30732" name="Rectangle 22"/>
          <p:cNvSpPr>
            <a:spLocks noChangeArrowheads="1"/>
          </p:cNvSpPr>
          <p:nvPr/>
        </p:nvSpPr>
        <p:spPr bwMode="auto">
          <a:xfrm>
            <a:off x="6753225" y="1073150"/>
            <a:ext cx="2449513" cy="642938"/>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Zone Comparison</a:t>
            </a:r>
            <a:endParaRPr lang="zh-CN" altLang="en-US" b="0">
              <a:solidFill>
                <a:srgbClr val="FF0000"/>
              </a:solidFill>
            </a:endParaRPr>
          </a:p>
        </p:txBody>
      </p:sp>
      <p:pic>
        <p:nvPicPr>
          <p:cNvPr id="30733" name="Picture 23"/>
          <p:cNvPicPr>
            <a:picLocks noChangeAspect="1" noChangeArrowheads="1"/>
          </p:cNvPicPr>
          <p:nvPr/>
        </p:nvPicPr>
        <p:blipFill>
          <a:blip r:embed="rId10"/>
          <a:srcRect/>
          <a:stretch>
            <a:fillRect/>
          </a:stretch>
        </p:blipFill>
        <p:spPr bwMode="auto">
          <a:xfrm>
            <a:off x="6537325" y="1989138"/>
            <a:ext cx="3057525" cy="1047750"/>
          </a:xfrm>
          <a:prstGeom prst="rect">
            <a:avLst/>
          </a:prstGeom>
          <a:noFill/>
          <a:ln w="9525">
            <a:noFill/>
            <a:miter lim="800000"/>
            <a:headEnd/>
            <a:tailEnd/>
          </a:ln>
        </p:spPr>
      </p:pic>
      <p:pic>
        <p:nvPicPr>
          <p:cNvPr id="30734" name="Picture 24"/>
          <p:cNvPicPr>
            <a:picLocks noChangeAspect="1" noChangeArrowheads="1"/>
          </p:cNvPicPr>
          <p:nvPr/>
        </p:nvPicPr>
        <p:blipFill>
          <a:blip r:embed="rId11"/>
          <a:srcRect/>
          <a:stretch>
            <a:fillRect/>
          </a:stretch>
        </p:blipFill>
        <p:spPr bwMode="auto">
          <a:xfrm>
            <a:off x="6465888" y="3141663"/>
            <a:ext cx="3028950" cy="1076325"/>
          </a:xfrm>
          <a:prstGeom prst="rect">
            <a:avLst/>
          </a:prstGeom>
          <a:noFill/>
          <a:ln w="9525">
            <a:noFill/>
            <a:miter lim="800000"/>
            <a:headEnd/>
            <a:tailEnd/>
          </a:ln>
        </p:spPr>
      </p:pic>
      <p:pic>
        <p:nvPicPr>
          <p:cNvPr id="30735" name="Picture 25"/>
          <p:cNvPicPr>
            <a:picLocks noChangeAspect="1" noChangeArrowheads="1"/>
          </p:cNvPicPr>
          <p:nvPr/>
        </p:nvPicPr>
        <p:blipFill>
          <a:blip r:embed="rId12"/>
          <a:srcRect/>
          <a:stretch>
            <a:fillRect/>
          </a:stretch>
        </p:blipFill>
        <p:spPr bwMode="auto">
          <a:xfrm>
            <a:off x="6465888" y="4221163"/>
            <a:ext cx="3009900" cy="1057275"/>
          </a:xfrm>
          <a:prstGeom prst="rect">
            <a:avLst/>
          </a:prstGeom>
          <a:noFill/>
          <a:ln w="9525">
            <a:noFill/>
            <a:miter lim="800000"/>
            <a:headEnd/>
            <a:tailEnd/>
          </a:ln>
        </p:spPr>
      </p:pic>
      <p:sp>
        <p:nvSpPr>
          <p:cNvPr id="18" name="标题 17"/>
          <p:cNvSpPr>
            <a:spLocks noGrp="1"/>
          </p:cNvSpPr>
          <p:nvPr>
            <p:ph type="ctrTitle"/>
          </p:nvPr>
        </p:nvSpPr>
        <p:spPr/>
        <p:txBody>
          <a:bodyPr/>
          <a:lstStyle/>
          <a:p>
            <a:r>
              <a:rPr lang="en-US" altLang="zh-CN" dirty="0" smtClean="0"/>
              <a:t>Logical Function</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9"/>
          <p:cNvSpPr>
            <a:spLocks noChangeArrowheads="1"/>
          </p:cNvSpPr>
          <p:nvPr/>
        </p:nvSpPr>
        <p:spPr bwMode="auto">
          <a:xfrm>
            <a:off x="790575" y="1176338"/>
            <a:ext cx="3667125" cy="373062"/>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Logical Device Control</a:t>
            </a:r>
            <a:endParaRPr lang="zh-CN" altLang="en-US" b="0">
              <a:solidFill>
                <a:srgbClr val="FF0000"/>
              </a:solidFill>
            </a:endParaRPr>
          </a:p>
        </p:txBody>
      </p:sp>
      <p:pic>
        <p:nvPicPr>
          <p:cNvPr id="31748" name="Picture 10"/>
          <p:cNvPicPr>
            <a:picLocks noChangeAspect="1" noChangeArrowheads="1"/>
          </p:cNvPicPr>
          <p:nvPr/>
        </p:nvPicPr>
        <p:blipFill>
          <a:blip r:embed="rId2"/>
          <a:srcRect/>
          <a:stretch>
            <a:fillRect/>
          </a:stretch>
        </p:blipFill>
        <p:spPr bwMode="auto">
          <a:xfrm>
            <a:off x="1057275" y="1758950"/>
            <a:ext cx="3009900" cy="495300"/>
          </a:xfrm>
          <a:prstGeom prst="rect">
            <a:avLst/>
          </a:prstGeom>
          <a:noFill/>
          <a:ln w="9525">
            <a:noFill/>
            <a:miter lim="800000"/>
            <a:headEnd/>
            <a:tailEnd/>
          </a:ln>
        </p:spPr>
      </p:pic>
      <p:pic>
        <p:nvPicPr>
          <p:cNvPr id="31749" name="Picture 11"/>
          <p:cNvPicPr>
            <a:picLocks noChangeAspect="1" noChangeArrowheads="1"/>
          </p:cNvPicPr>
          <p:nvPr/>
        </p:nvPicPr>
        <p:blipFill>
          <a:blip r:embed="rId3"/>
          <a:srcRect/>
          <a:stretch>
            <a:fillRect/>
          </a:stretch>
        </p:blipFill>
        <p:spPr bwMode="auto">
          <a:xfrm>
            <a:off x="1057275" y="2408238"/>
            <a:ext cx="3048000" cy="485775"/>
          </a:xfrm>
          <a:prstGeom prst="rect">
            <a:avLst/>
          </a:prstGeom>
          <a:noFill/>
          <a:ln w="9525">
            <a:noFill/>
            <a:miter lim="800000"/>
            <a:headEnd/>
            <a:tailEnd/>
          </a:ln>
        </p:spPr>
      </p:pic>
      <p:pic>
        <p:nvPicPr>
          <p:cNvPr id="31750" name="Picture 12"/>
          <p:cNvPicPr>
            <a:picLocks noChangeAspect="1" noChangeArrowheads="1"/>
          </p:cNvPicPr>
          <p:nvPr/>
        </p:nvPicPr>
        <p:blipFill>
          <a:blip r:embed="rId4"/>
          <a:srcRect/>
          <a:stretch>
            <a:fillRect/>
          </a:stretch>
        </p:blipFill>
        <p:spPr bwMode="auto">
          <a:xfrm>
            <a:off x="1057275" y="3127375"/>
            <a:ext cx="3019425" cy="504825"/>
          </a:xfrm>
          <a:prstGeom prst="rect">
            <a:avLst/>
          </a:prstGeom>
          <a:noFill/>
          <a:ln w="9525">
            <a:noFill/>
            <a:miter lim="800000"/>
            <a:headEnd/>
            <a:tailEnd/>
          </a:ln>
        </p:spPr>
      </p:pic>
      <p:pic>
        <p:nvPicPr>
          <p:cNvPr id="31751" name="Picture 14"/>
          <p:cNvPicPr>
            <a:picLocks noChangeAspect="1" noChangeArrowheads="1"/>
          </p:cNvPicPr>
          <p:nvPr/>
        </p:nvPicPr>
        <p:blipFill>
          <a:blip r:embed="rId5"/>
          <a:srcRect/>
          <a:stretch>
            <a:fillRect/>
          </a:stretch>
        </p:blipFill>
        <p:spPr bwMode="auto">
          <a:xfrm>
            <a:off x="5183188" y="1758950"/>
            <a:ext cx="3419475" cy="657225"/>
          </a:xfrm>
          <a:prstGeom prst="rect">
            <a:avLst/>
          </a:prstGeom>
          <a:noFill/>
          <a:ln w="9525">
            <a:noFill/>
            <a:miter lim="800000"/>
            <a:headEnd/>
            <a:tailEnd/>
          </a:ln>
        </p:spPr>
      </p:pic>
      <p:sp>
        <p:nvSpPr>
          <p:cNvPr id="31752" name="Rectangle 16"/>
          <p:cNvSpPr>
            <a:spLocks noChangeArrowheads="1"/>
          </p:cNvSpPr>
          <p:nvPr/>
        </p:nvSpPr>
        <p:spPr bwMode="auto">
          <a:xfrm>
            <a:off x="0" y="2909888"/>
            <a:ext cx="9906000" cy="0"/>
          </a:xfrm>
          <a:prstGeom prst="rect">
            <a:avLst/>
          </a:prstGeom>
          <a:noFill/>
          <a:ln w="25400">
            <a:noFill/>
            <a:miter lim="800000"/>
            <a:headEnd/>
            <a:tailEnd/>
          </a:ln>
        </p:spPr>
        <p:txBody>
          <a:bodyPr wrap="none" anchor="ctr">
            <a:spAutoFit/>
          </a:bodyPr>
          <a:lstStyle/>
          <a:p>
            <a:pPr algn="ctr" fontAlgn="ctr"/>
            <a:endParaRPr lang="zh-CN" altLang="en-US"/>
          </a:p>
        </p:txBody>
      </p:sp>
      <p:pic>
        <p:nvPicPr>
          <p:cNvPr id="31753" name="Picture 17"/>
          <p:cNvPicPr>
            <a:picLocks noChangeAspect="1" noChangeArrowheads="1"/>
          </p:cNvPicPr>
          <p:nvPr/>
        </p:nvPicPr>
        <p:blipFill>
          <a:blip r:embed="rId6"/>
          <a:srcRect/>
          <a:stretch>
            <a:fillRect/>
          </a:stretch>
        </p:blipFill>
        <p:spPr bwMode="auto">
          <a:xfrm>
            <a:off x="5314950" y="4508500"/>
            <a:ext cx="3457575" cy="657225"/>
          </a:xfrm>
          <a:prstGeom prst="rect">
            <a:avLst/>
          </a:prstGeom>
          <a:noFill/>
          <a:ln w="9525">
            <a:noFill/>
            <a:miter lim="800000"/>
            <a:headEnd/>
            <a:tailEnd/>
          </a:ln>
        </p:spPr>
      </p:pic>
      <p:sp>
        <p:nvSpPr>
          <p:cNvPr id="31754" name="Rectangle 19"/>
          <p:cNvSpPr>
            <a:spLocks noChangeArrowheads="1"/>
          </p:cNvSpPr>
          <p:nvPr/>
        </p:nvSpPr>
        <p:spPr bwMode="auto">
          <a:xfrm>
            <a:off x="0" y="2909888"/>
            <a:ext cx="9906000" cy="0"/>
          </a:xfrm>
          <a:prstGeom prst="rect">
            <a:avLst/>
          </a:prstGeom>
          <a:noFill/>
          <a:ln w="25400">
            <a:noFill/>
            <a:miter lim="800000"/>
            <a:headEnd/>
            <a:tailEnd/>
          </a:ln>
        </p:spPr>
        <p:txBody>
          <a:bodyPr wrap="none" anchor="ctr">
            <a:spAutoFit/>
          </a:bodyPr>
          <a:lstStyle/>
          <a:p>
            <a:pPr algn="ctr" fontAlgn="ctr"/>
            <a:endParaRPr lang="zh-CN" altLang="en-US"/>
          </a:p>
        </p:txBody>
      </p:sp>
      <p:pic>
        <p:nvPicPr>
          <p:cNvPr id="31755" name="Picture 20"/>
          <p:cNvPicPr>
            <a:picLocks noChangeAspect="1" noChangeArrowheads="1"/>
          </p:cNvPicPr>
          <p:nvPr/>
        </p:nvPicPr>
        <p:blipFill>
          <a:blip r:embed="rId7"/>
          <a:srcRect/>
          <a:stretch>
            <a:fillRect/>
          </a:stretch>
        </p:blipFill>
        <p:spPr bwMode="auto">
          <a:xfrm>
            <a:off x="1139825" y="4486275"/>
            <a:ext cx="2676525" cy="885825"/>
          </a:xfrm>
          <a:prstGeom prst="rect">
            <a:avLst/>
          </a:prstGeom>
          <a:noFill/>
          <a:ln w="9525">
            <a:noFill/>
            <a:miter lim="800000"/>
            <a:headEnd/>
            <a:tailEnd/>
          </a:ln>
        </p:spPr>
      </p:pic>
      <p:pic>
        <p:nvPicPr>
          <p:cNvPr id="31756" name="Picture 21"/>
          <p:cNvPicPr>
            <a:picLocks noChangeAspect="1" noChangeArrowheads="1"/>
          </p:cNvPicPr>
          <p:nvPr/>
        </p:nvPicPr>
        <p:blipFill>
          <a:blip r:embed="rId8"/>
          <a:srcRect/>
          <a:stretch>
            <a:fillRect/>
          </a:stretch>
        </p:blipFill>
        <p:spPr bwMode="auto">
          <a:xfrm>
            <a:off x="1119188" y="5567363"/>
            <a:ext cx="2686050" cy="885825"/>
          </a:xfrm>
          <a:prstGeom prst="rect">
            <a:avLst/>
          </a:prstGeom>
          <a:noFill/>
          <a:ln w="9525">
            <a:noFill/>
            <a:miter lim="800000"/>
            <a:headEnd/>
            <a:tailEnd/>
          </a:ln>
        </p:spPr>
      </p:pic>
      <p:sp>
        <p:nvSpPr>
          <p:cNvPr id="31757" name="Rectangle 24"/>
          <p:cNvSpPr>
            <a:spLocks noChangeArrowheads="1"/>
          </p:cNvSpPr>
          <p:nvPr/>
        </p:nvSpPr>
        <p:spPr bwMode="auto">
          <a:xfrm>
            <a:off x="790575" y="3933825"/>
            <a:ext cx="3667125" cy="373063"/>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Zone Reset</a:t>
            </a:r>
            <a:endParaRPr lang="zh-CN" altLang="en-US" b="0">
              <a:solidFill>
                <a:srgbClr val="FF0000"/>
              </a:solidFill>
            </a:endParaRPr>
          </a:p>
        </p:txBody>
      </p:sp>
      <p:sp>
        <p:nvSpPr>
          <p:cNvPr id="31758" name="Rectangle 27"/>
          <p:cNvSpPr>
            <a:spLocks noChangeArrowheads="1"/>
          </p:cNvSpPr>
          <p:nvPr/>
        </p:nvSpPr>
        <p:spPr bwMode="auto">
          <a:xfrm>
            <a:off x="5143500" y="1158875"/>
            <a:ext cx="3459163" cy="373063"/>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Rising edge Triggering</a:t>
            </a:r>
            <a:endParaRPr lang="zh-CN" altLang="en-US" b="0">
              <a:solidFill>
                <a:srgbClr val="FF0000"/>
              </a:solidFill>
            </a:endParaRPr>
          </a:p>
        </p:txBody>
      </p:sp>
      <p:sp>
        <p:nvSpPr>
          <p:cNvPr id="31759" name="Rectangle 30"/>
          <p:cNvSpPr>
            <a:spLocks noChangeArrowheads="1"/>
          </p:cNvSpPr>
          <p:nvPr/>
        </p:nvSpPr>
        <p:spPr bwMode="auto">
          <a:xfrm>
            <a:off x="5143500" y="3908425"/>
            <a:ext cx="3581400" cy="373063"/>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Falling edge Triggering</a:t>
            </a:r>
            <a:endParaRPr lang="zh-CN" altLang="en-US" b="0">
              <a:solidFill>
                <a:srgbClr val="FF0000"/>
              </a:solidFill>
            </a:endParaRPr>
          </a:p>
        </p:txBody>
      </p:sp>
      <p:pic>
        <p:nvPicPr>
          <p:cNvPr id="31760" name="Picture 32"/>
          <p:cNvPicPr>
            <a:picLocks noChangeAspect="1" noChangeArrowheads="1"/>
          </p:cNvPicPr>
          <p:nvPr/>
        </p:nvPicPr>
        <p:blipFill>
          <a:blip r:embed="rId9"/>
          <a:srcRect/>
          <a:stretch>
            <a:fillRect/>
          </a:stretch>
        </p:blipFill>
        <p:spPr bwMode="auto">
          <a:xfrm>
            <a:off x="5553075" y="5462588"/>
            <a:ext cx="3267075" cy="990600"/>
          </a:xfrm>
          <a:prstGeom prst="rect">
            <a:avLst/>
          </a:prstGeom>
          <a:noFill/>
          <a:ln w="25400">
            <a:noFill/>
            <a:miter lim="800000"/>
            <a:headEnd/>
            <a:tailEnd/>
          </a:ln>
        </p:spPr>
      </p:pic>
      <p:pic>
        <p:nvPicPr>
          <p:cNvPr id="31761" name="Picture 33"/>
          <p:cNvPicPr>
            <a:picLocks noChangeAspect="1" noChangeArrowheads="1"/>
          </p:cNvPicPr>
          <p:nvPr/>
        </p:nvPicPr>
        <p:blipFill>
          <a:blip r:embed="rId10"/>
          <a:srcRect/>
          <a:stretch>
            <a:fillRect/>
          </a:stretch>
        </p:blipFill>
        <p:spPr bwMode="auto">
          <a:xfrm>
            <a:off x="5229225" y="2565400"/>
            <a:ext cx="3562350" cy="1122363"/>
          </a:xfrm>
          <a:prstGeom prst="rect">
            <a:avLst/>
          </a:prstGeom>
          <a:noFill/>
          <a:ln w="25400">
            <a:noFill/>
            <a:miter lim="800000"/>
            <a:headEnd/>
            <a:tailEnd/>
          </a:ln>
        </p:spPr>
      </p:pic>
      <p:sp>
        <p:nvSpPr>
          <p:cNvPr id="20" name="标题 19"/>
          <p:cNvSpPr>
            <a:spLocks noGrp="1"/>
          </p:cNvSpPr>
          <p:nvPr>
            <p:ph type="ctrTitle"/>
          </p:nvPr>
        </p:nvSpPr>
        <p:spPr/>
        <p:txBody>
          <a:bodyPr/>
          <a:lstStyle/>
          <a:p>
            <a:r>
              <a:rPr lang="en-US" altLang="zh-CN" dirty="0" smtClean="0"/>
              <a:t>Logical Function</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9"/>
          <p:cNvSpPr>
            <a:spLocks noChangeArrowheads="1"/>
          </p:cNvSpPr>
          <p:nvPr/>
        </p:nvSpPr>
        <p:spPr bwMode="auto">
          <a:xfrm>
            <a:off x="441325" y="1166813"/>
            <a:ext cx="2998788" cy="373062"/>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Counter</a:t>
            </a:r>
            <a:endParaRPr lang="zh-CN" altLang="en-US" b="0">
              <a:solidFill>
                <a:srgbClr val="FF0000"/>
              </a:solidFill>
            </a:endParaRPr>
          </a:p>
        </p:txBody>
      </p:sp>
      <p:sp>
        <p:nvSpPr>
          <p:cNvPr id="2055" name="Rectangle 12"/>
          <p:cNvSpPr>
            <a:spLocks noChangeArrowheads="1"/>
          </p:cNvSpPr>
          <p:nvPr/>
        </p:nvSpPr>
        <p:spPr bwMode="auto">
          <a:xfrm>
            <a:off x="28575" y="2557463"/>
            <a:ext cx="9906000"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2056" name="Rectangle 15"/>
          <p:cNvSpPr>
            <a:spLocks noChangeArrowheads="1"/>
          </p:cNvSpPr>
          <p:nvPr/>
        </p:nvSpPr>
        <p:spPr bwMode="auto">
          <a:xfrm>
            <a:off x="0" y="2614613"/>
            <a:ext cx="9906000"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2057" name="Rectangle 18"/>
          <p:cNvSpPr>
            <a:spLocks noChangeArrowheads="1"/>
          </p:cNvSpPr>
          <p:nvPr/>
        </p:nvSpPr>
        <p:spPr bwMode="auto">
          <a:xfrm>
            <a:off x="-223838" y="2466975"/>
            <a:ext cx="9906001" cy="0"/>
          </a:xfrm>
          <a:prstGeom prst="rect">
            <a:avLst/>
          </a:prstGeom>
          <a:noFill/>
          <a:ln w="25400">
            <a:noFill/>
            <a:miter lim="800000"/>
            <a:headEnd/>
            <a:tailEnd/>
          </a:ln>
        </p:spPr>
        <p:txBody>
          <a:bodyPr wrap="none" anchor="ctr">
            <a:spAutoFit/>
          </a:bodyPr>
          <a:lstStyle/>
          <a:p>
            <a:pPr algn="ctr" fontAlgn="ctr"/>
            <a:endParaRPr lang="zh-CN" altLang="en-US"/>
          </a:p>
        </p:txBody>
      </p:sp>
      <p:pic>
        <p:nvPicPr>
          <p:cNvPr id="2058" name="Picture 10"/>
          <p:cNvPicPr>
            <a:picLocks noChangeAspect="1" noChangeArrowheads="1"/>
          </p:cNvPicPr>
          <p:nvPr/>
        </p:nvPicPr>
        <p:blipFill>
          <a:blip r:embed="rId4"/>
          <a:srcRect/>
          <a:stretch>
            <a:fillRect/>
          </a:stretch>
        </p:blipFill>
        <p:spPr bwMode="auto">
          <a:xfrm>
            <a:off x="201613" y="1844675"/>
            <a:ext cx="3311525" cy="1027113"/>
          </a:xfrm>
          <a:prstGeom prst="rect">
            <a:avLst/>
          </a:prstGeom>
          <a:noFill/>
          <a:ln w="9525">
            <a:noFill/>
            <a:miter lim="800000"/>
            <a:headEnd/>
            <a:tailEnd/>
          </a:ln>
        </p:spPr>
      </p:pic>
      <p:sp>
        <p:nvSpPr>
          <p:cNvPr id="2059" name="Rectangle 12"/>
          <p:cNvSpPr>
            <a:spLocks noChangeArrowheads="1"/>
          </p:cNvSpPr>
          <p:nvPr/>
        </p:nvSpPr>
        <p:spPr bwMode="auto">
          <a:xfrm>
            <a:off x="0" y="2557463"/>
            <a:ext cx="9906000" cy="0"/>
          </a:xfrm>
          <a:prstGeom prst="rect">
            <a:avLst/>
          </a:prstGeom>
          <a:noFill/>
          <a:ln w="25400">
            <a:noFill/>
            <a:miter lim="800000"/>
            <a:headEnd/>
            <a:tailEnd/>
          </a:ln>
        </p:spPr>
        <p:txBody>
          <a:bodyPr wrap="none" anchor="ctr">
            <a:spAutoFit/>
          </a:bodyPr>
          <a:lstStyle/>
          <a:p>
            <a:pPr algn="ctr" fontAlgn="ctr"/>
            <a:endParaRPr lang="zh-CN" altLang="zh-CN">
              <a:latin typeface="Times New Roman" pitchFamily="18" charset="0"/>
            </a:endParaRPr>
          </a:p>
        </p:txBody>
      </p:sp>
      <p:graphicFrame>
        <p:nvGraphicFramePr>
          <p:cNvPr id="2050" name="Object 11"/>
          <p:cNvGraphicFramePr>
            <a:graphicFrameLocks noChangeAspect="1"/>
          </p:cNvGraphicFramePr>
          <p:nvPr/>
        </p:nvGraphicFramePr>
        <p:xfrm>
          <a:off x="0" y="3213100"/>
          <a:ext cx="3086100" cy="1743075"/>
        </p:xfrm>
        <a:graphic>
          <a:graphicData uri="http://schemas.openxmlformats.org/presentationml/2006/ole">
            <p:oleObj spid="_x0000_s2050" r:id="rId5" imgW="3875400" imgH="2183400" progId="">
              <p:embed/>
            </p:oleObj>
          </a:graphicData>
        </a:graphic>
      </p:graphicFrame>
      <p:pic>
        <p:nvPicPr>
          <p:cNvPr id="2060" name="Picture 13"/>
          <p:cNvPicPr>
            <a:picLocks noChangeAspect="1" noChangeArrowheads="1"/>
          </p:cNvPicPr>
          <p:nvPr/>
        </p:nvPicPr>
        <p:blipFill>
          <a:blip r:embed="rId6"/>
          <a:srcRect/>
          <a:stretch>
            <a:fillRect/>
          </a:stretch>
        </p:blipFill>
        <p:spPr bwMode="auto">
          <a:xfrm>
            <a:off x="3729038" y="1844675"/>
            <a:ext cx="2905125" cy="1047750"/>
          </a:xfrm>
          <a:prstGeom prst="rect">
            <a:avLst/>
          </a:prstGeom>
          <a:noFill/>
          <a:ln w="9525">
            <a:noFill/>
            <a:miter lim="800000"/>
            <a:headEnd/>
            <a:tailEnd/>
          </a:ln>
        </p:spPr>
      </p:pic>
      <p:sp>
        <p:nvSpPr>
          <p:cNvPr id="2061" name="Rectangle 15"/>
          <p:cNvSpPr>
            <a:spLocks noChangeArrowheads="1"/>
          </p:cNvSpPr>
          <p:nvPr/>
        </p:nvSpPr>
        <p:spPr bwMode="auto">
          <a:xfrm>
            <a:off x="0" y="2614613"/>
            <a:ext cx="9906000" cy="0"/>
          </a:xfrm>
          <a:prstGeom prst="rect">
            <a:avLst/>
          </a:prstGeom>
          <a:noFill/>
          <a:ln w="25400">
            <a:noFill/>
            <a:miter lim="800000"/>
            <a:headEnd/>
            <a:tailEnd/>
          </a:ln>
        </p:spPr>
        <p:txBody>
          <a:bodyPr wrap="none" anchor="ctr">
            <a:spAutoFit/>
          </a:bodyPr>
          <a:lstStyle/>
          <a:p>
            <a:pPr algn="ctr" fontAlgn="ctr"/>
            <a:endParaRPr lang="zh-CN" altLang="zh-CN">
              <a:latin typeface="Times New Roman" pitchFamily="18" charset="0"/>
            </a:endParaRPr>
          </a:p>
        </p:txBody>
      </p:sp>
      <p:graphicFrame>
        <p:nvGraphicFramePr>
          <p:cNvPr id="2051" name="Object 14"/>
          <p:cNvGraphicFramePr>
            <a:graphicFrameLocks noChangeAspect="1"/>
          </p:cNvGraphicFramePr>
          <p:nvPr/>
        </p:nvGraphicFramePr>
        <p:xfrm>
          <a:off x="3440113" y="3284538"/>
          <a:ext cx="3086100" cy="1628775"/>
        </p:xfrm>
        <a:graphic>
          <a:graphicData uri="http://schemas.openxmlformats.org/presentationml/2006/ole">
            <p:oleObj spid="_x0000_s2051" r:id="rId7" imgW="3876480" imgH="2049480" progId="">
              <p:embed/>
            </p:oleObj>
          </a:graphicData>
        </a:graphic>
      </p:graphicFrame>
      <p:pic>
        <p:nvPicPr>
          <p:cNvPr id="2062" name="Picture 16"/>
          <p:cNvPicPr>
            <a:picLocks noChangeAspect="1" noChangeArrowheads="1"/>
          </p:cNvPicPr>
          <p:nvPr/>
        </p:nvPicPr>
        <p:blipFill>
          <a:blip r:embed="rId8"/>
          <a:srcRect/>
          <a:stretch>
            <a:fillRect/>
          </a:stretch>
        </p:blipFill>
        <p:spPr bwMode="auto">
          <a:xfrm>
            <a:off x="6962775" y="1700213"/>
            <a:ext cx="2943225" cy="1266825"/>
          </a:xfrm>
          <a:prstGeom prst="rect">
            <a:avLst/>
          </a:prstGeom>
          <a:noFill/>
          <a:ln w="9525">
            <a:noFill/>
            <a:miter lim="800000"/>
            <a:headEnd/>
            <a:tailEnd/>
          </a:ln>
        </p:spPr>
      </p:pic>
      <p:sp>
        <p:nvSpPr>
          <p:cNvPr id="2063" name="Rectangle 18"/>
          <p:cNvSpPr>
            <a:spLocks noChangeArrowheads="1"/>
          </p:cNvSpPr>
          <p:nvPr/>
        </p:nvSpPr>
        <p:spPr bwMode="auto">
          <a:xfrm>
            <a:off x="0" y="2505075"/>
            <a:ext cx="9906000" cy="0"/>
          </a:xfrm>
          <a:prstGeom prst="rect">
            <a:avLst/>
          </a:prstGeom>
          <a:noFill/>
          <a:ln w="25400">
            <a:noFill/>
            <a:miter lim="800000"/>
            <a:headEnd/>
            <a:tailEnd/>
          </a:ln>
        </p:spPr>
        <p:txBody>
          <a:bodyPr wrap="none" anchor="ctr">
            <a:spAutoFit/>
          </a:bodyPr>
          <a:lstStyle/>
          <a:p>
            <a:pPr algn="ctr" fontAlgn="ctr"/>
            <a:endParaRPr lang="zh-CN" altLang="zh-CN">
              <a:latin typeface="Times New Roman" pitchFamily="18" charset="0"/>
            </a:endParaRPr>
          </a:p>
        </p:txBody>
      </p:sp>
      <p:graphicFrame>
        <p:nvGraphicFramePr>
          <p:cNvPr id="2052" name="Object 17"/>
          <p:cNvGraphicFramePr>
            <a:graphicFrameLocks noChangeAspect="1"/>
          </p:cNvGraphicFramePr>
          <p:nvPr/>
        </p:nvGraphicFramePr>
        <p:xfrm>
          <a:off x="6715125" y="3068638"/>
          <a:ext cx="3190875" cy="1847850"/>
        </p:xfrm>
        <a:graphic>
          <a:graphicData uri="http://schemas.openxmlformats.org/presentationml/2006/ole">
            <p:oleObj spid="_x0000_s2052" r:id="rId9" imgW="3999600" imgH="2312640" progId="">
              <p:embed/>
            </p:oleObj>
          </a:graphicData>
        </a:graphic>
      </p:graphicFrame>
      <p:sp>
        <p:nvSpPr>
          <p:cNvPr id="18" name="标题 17"/>
          <p:cNvSpPr>
            <a:spLocks noGrp="1"/>
          </p:cNvSpPr>
          <p:nvPr>
            <p:ph type="ctrTitle"/>
          </p:nvPr>
        </p:nvSpPr>
        <p:spPr/>
        <p:txBody>
          <a:bodyPr/>
          <a:lstStyle/>
          <a:p>
            <a:r>
              <a:rPr lang="en-US" altLang="zh-CN" dirty="0" smtClean="0"/>
              <a:t>Logical Function</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9"/>
          <p:cNvSpPr>
            <a:spLocks noChangeArrowheads="1"/>
          </p:cNvSpPr>
          <p:nvPr/>
        </p:nvSpPr>
        <p:spPr bwMode="auto">
          <a:xfrm>
            <a:off x="561520" y="981075"/>
            <a:ext cx="3467100" cy="373063"/>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Timer</a:t>
            </a:r>
            <a:endParaRPr lang="zh-CN" altLang="en-US" b="0">
              <a:solidFill>
                <a:srgbClr val="FF0000"/>
              </a:solidFill>
            </a:endParaRPr>
          </a:p>
        </p:txBody>
      </p:sp>
      <p:pic>
        <p:nvPicPr>
          <p:cNvPr id="32772" name="Picture 13"/>
          <p:cNvPicPr>
            <a:picLocks noChangeAspect="1" noChangeArrowheads="1"/>
          </p:cNvPicPr>
          <p:nvPr/>
        </p:nvPicPr>
        <p:blipFill>
          <a:blip r:embed="rId2"/>
          <a:srcRect/>
          <a:stretch>
            <a:fillRect/>
          </a:stretch>
        </p:blipFill>
        <p:spPr bwMode="auto">
          <a:xfrm>
            <a:off x="561520" y="3941763"/>
            <a:ext cx="3467100" cy="904875"/>
          </a:xfrm>
          <a:prstGeom prst="rect">
            <a:avLst/>
          </a:prstGeom>
          <a:noFill/>
          <a:ln w="9525">
            <a:noFill/>
            <a:miter lim="800000"/>
            <a:headEnd/>
            <a:tailEnd/>
          </a:ln>
        </p:spPr>
      </p:pic>
      <p:pic>
        <p:nvPicPr>
          <p:cNvPr id="32773" name="Picture 17"/>
          <p:cNvPicPr>
            <a:picLocks noChangeAspect="1" noChangeArrowheads="1"/>
          </p:cNvPicPr>
          <p:nvPr/>
        </p:nvPicPr>
        <p:blipFill>
          <a:blip r:embed="rId3"/>
          <a:srcRect/>
          <a:stretch>
            <a:fillRect/>
          </a:stretch>
        </p:blipFill>
        <p:spPr bwMode="auto">
          <a:xfrm>
            <a:off x="5520405" y="3917950"/>
            <a:ext cx="3057525" cy="885825"/>
          </a:xfrm>
          <a:prstGeom prst="rect">
            <a:avLst/>
          </a:prstGeom>
          <a:noFill/>
          <a:ln w="9525">
            <a:noFill/>
            <a:miter lim="800000"/>
            <a:headEnd/>
            <a:tailEnd/>
          </a:ln>
        </p:spPr>
      </p:pic>
      <p:pic>
        <p:nvPicPr>
          <p:cNvPr id="32774" name="Picture 18"/>
          <p:cNvPicPr>
            <a:picLocks noChangeAspect="1" noChangeArrowheads="1"/>
          </p:cNvPicPr>
          <p:nvPr/>
        </p:nvPicPr>
        <p:blipFill>
          <a:blip r:embed="rId4"/>
          <a:srcRect/>
          <a:stretch>
            <a:fillRect/>
          </a:stretch>
        </p:blipFill>
        <p:spPr bwMode="auto">
          <a:xfrm>
            <a:off x="5520405" y="4803775"/>
            <a:ext cx="3009900" cy="876300"/>
          </a:xfrm>
          <a:prstGeom prst="rect">
            <a:avLst/>
          </a:prstGeom>
          <a:noFill/>
          <a:ln w="9525">
            <a:noFill/>
            <a:miter lim="800000"/>
            <a:headEnd/>
            <a:tailEnd/>
          </a:ln>
        </p:spPr>
      </p:pic>
      <p:pic>
        <p:nvPicPr>
          <p:cNvPr id="32775" name="Picture 19"/>
          <p:cNvPicPr>
            <a:picLocks noChangeAspect="1" noChangeArrowheads="1"/>
          </p:cNvPicPr>
          <p:nvPr/>
        </p:nvPicPr>
        <p:blipFill>
          <a:blip r:embed="rId5"/>
          <a:srcRect/>
          <a:stretch>
            <a:fillRect/>
          </a:stretch>
        </p:blipFill>
        <p:spPr bwMode="auto">
          <a:xfrm>
            <a:off x="5520405" y="5680075"/>
            <a:ext cx="3048000" cy="885825"/>
          </a:xfrm>
          <a:prstGeom prst="rect">
            <a:avLst/>
          </a:prstGeom>
          <a:noFill/>
          <a:ln w="9525">
            <a:noFill/>
            <a:miter lim="800000"/>
            <a:headEnd/>
            <a:tailEnd/>
          </a:ln>
        </p:spPr>
      </p:pic>
      <p:pic>
        <p:nvPicPr>
          <p:cNvPr id="32776" name="Picture 14" descr="dvp10mc11t-2"/>
          <p:cNvPicPr>
            <a:picLocks noChangeAspect="1" noChangeArrowheads="1"/>
          </p:cNvPicPr>
          <p:nvPr/>
        </p:nvPicPr>
        <p:blipFill>
          <a:blip r:embed="rId6"/>
          <a:srcRect/>
          <a:stretch>
            <a:fillRect/>
          </a:stretch>
        </p:blipFill>
        <p:spPr bwMode="auto">
          <a:xfrm>
            <a:off x="561520" y="5113338"/>
            <a:ext cx="4029075" cy="1343025"/>
          </a:xfrm>
          <a:prstGeom prst="rect">
            <a:avLst/>
          </a:prstGeom>
          <a:noFill/>
          <a:ln w="9525">
            <a:noFill/>
            <a:miter lim="800000"/>
            <a:headEnd/>
            <a:tailEnd/>
          </a:ln>
        </p:spPr>
      </p:pic>
      <p:pic>
        <p:nvPicPr>
          <p:cNvPr id="32777" name="Picture 15"/>
          <p:cNvPicPr>
            <a:picLocks noChangeAspect="1" noChangeArrowheads="1"/>
          </p:cNvPicPr>
          <p:nvPr/>
        </p:nvPicPr>
        <p:blipFill>
          <a:blip r:embed="rId7"/>
          <a:srcRect/>
          <a:stretch>
            <a:fillRect/>
          </a:stretch>
        </p:blipFill>
        <p:spPr bwMode="auto">
          <a:xfrm>
            <a:off x="5493418" y="1414463"/>
            <a:ext cx="3028950" cy="895350"/>
          </a:xfrm>
          <a:prstGeom prst="rect">
            <a:avLst/>
          </a:prstGeom>
          <a:noFill/>
          <a:ln w="9525">
            <a:noFill/>
            <a:miter lim="800000"/>
            <a:headEnd/>
            <a:tailEnd/>
          </a:ln>
        </p:spPr>
      </p:pic>
      <p:pic>
        <p:nvPicPr>
          <p:cNvPr id="32778" name="Picture 16" descr="TONR"/>
          <p:cNvPicPr>
            <a:picLocks noChangeAspect="1" noChangeArrowheads="1"/>
          </p:cNvPicPr>
          <p:nvPr/>
        </p:nvPicPr>
        <p:blipFill>
          <a:blip r:embed="rId8"/>
          <a:srcRect r="10946"/>
          <a:stretch>
            <a:fillRect/>
          </a:stretch>
        </p:blipFill>
        <p:spPr bwMode="auto">
          <a:xfrm>
            <a:off x="5134643" y="2493963"/>
            <a:ext cx="3791630" cy="1381125"/>
          </a:xfrm>
          <a:prstGeom prst="rect">
            <a:avLst/>
          </a:prstGeom>
          <a:noFill/>
          <a:ln w="9525">
            <a:noFill/>
            <a:miter lim="800000"/>
            <a:headEnd/>
            <a:tailEnd/>
          </a:ln>
        </p:spPr>
      </p:pic>
      <p:pic>
        <p:nvPicPr>
          <p:cNvPr id="32779" name="Picture 10"/>
          <p:cNvPicPr>
            <a:picLocks noChangeAspect="1" noChangeArrowheads="1"/>
          </p:cNvPicPr>
          <p:nvPr/>
        </p:nvPicPr>
        <p:blipFill>
          <a:blip r:embed="rId9"/>
          <a:srcRect/>
          <a:stretch>
            <a:fillRect/>
          </a:stretch>
        </p:blipFill>
        <p:spPr bwMode="auto">
          <a:xfrm>
            <a:off x="469445" y="1393825"/>
            <a:ext cx="3619500" cy="914400"/>
          </a:xfrm>
          <a:prstGeom prst="rect">
            <a:avLst/>
          </a:prstGeom>
          <a:noFill/>
          <a:ln w="9525">
            <a:noFill/>
            <a:miter lim="800000"/>
            <a:headEnd/>
            <a:tailEnd/>
          </a:ln>
        </p:spPr>
      </p:pic>
      <p:pic>
        <p:nvPicPr>
          <p:cNvPr id="32780" name="Picture 11" descr="TON"/>
          <p:cNvPicPr>
            <a:picLocks noChangeAspect="1" noChangeArrowheads="1"/>
          </p:cNvPicPr>
          <p:nvPr/>
        </p:nvPicPr>
        <p:blipFill>
          <a:blip r:embed="rId10"/>
          <a:srcRect r="8938"/>
          <a:stretch>
            <a:fillRect/>
          </a:stretch>
        </p:blipFill>
        <p:spPr bwMode="auto">
          <a:xfrm>
            <a:off x="561520" y="2416175"/>
            <a:ext cx="3606794" cy="1470025"/>
          </a:xfrm>
          <a:prstGeom prst="rect">
            <a:avLst/>
          </a:prstGeom>
          <a:noFill/>
          <a:ln w="9525">
            <a:noFill/>
            <a:miter lim="800000"/>
            <a:headEnd/>
            <a:tailEnd/>
          </a:ln>
        </p:spPr>
      </p:pic>
      <p:sp>
        <p:nvSpPr>
          <p:cNvPr id="15" name="标题 14"/>
          <p:cNvSpPr>
            <a:spLocks noGrp="1"/>
          </p:cNvSpPr>
          <p:nvPr>
            <p:ph type="ctrTitle"/>
          </p:nvPr>
        </p:nvSpPr>
        <p:spPr/>
        <p:txBody>
          <a:bodyPr/>
          <a:lstStyle/>
          <a:p>
            <a:r>
              <a:rPr lang="en-US" altLang="zh-CN" dirty="0" smtClean="0"/>
              <a:t>Logical Function</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9"/>
          <p:cNvSpPr>
            <a:spLocks noChangeArrowheads="1"/>
          </p:cNvSpPr>
          <p:nvPr/>
        </p:nvSpPr>
        <p:spPr bwMode="auto">
          <a:xfrm>
            <a:off x="666720" y="981075"/>
            <a:ext cx="2271743" cy="373063"/>
          </a:xfrm>
          <a:prstGeom prst="rect">
            <a:avLst/>
          </a:prstGeom>
          <a:solidFill>
            <a:srgbClr val="FFFF99"/>
          </a:solidFill>
          <a:ln w="9525">
            <a:noFill/>
            <a:miter lim="800000"/>
            <a:headEnd/>
            <a:tailEnd/>
          </a:ln>
        </p:spPr>
        <p:txBody>
          <a:bodyPr wrap="none" anchor="ctr"/>
          <a:lstStyle/>
          <a:p>
            <a:pPr algn="ctr" fontAlgn="ctr"/>
            <a:r>
              <a:rPr lang="en-US" altLang="zh-CN" b="0">
                <a:solidFill>
                  <a:srgbClr val="FF0000"/>
                </a:solidFill>
              </a:rPr>
              <a:t>Move Data</a:t>
            </a:r>
            <a:endParaRPr lang="zh-CN" altLang="en-US" b="0">
              <a:solidFill>
                <a:srgbClr val="FF0000"/>
              </a:solidFill>
            </a:endParaRPr>
          </a:p>
        </p:txBody>
      </p:sp>
      <p:pic>
        <p:nvPicPr>
          <p:cNvPr id="3078" name="Picture 10"/>
          <p:cNvPicPr>
            <a:picLocks noChangeAspect="1" noChangeArrowheads="1"/>
          </p:cNvPicPr>
          <p:nvPr/>
        </p:nvPicPr>
        <p:blipFill>
          <a:blip r:embed="rId3"/>
          <a:srcRect/>
          <a:stretch>
            <a:fillRect/>
          </a:stretch>
        </p:blipFill>
        <p:spPr bwMode="auto">
          <a:xfrm>
            <a:off x="225425" y="1351424"/>
            <a:ext cx="3048000" cy="685800"/>
          </a:xfrm>
          <a:prstGeom prst="rect">
            <a:avLst/>
          </a:prstGeom>
          <a:noFill/>
          <a:ln w="9525">
            <a:noFill/>
            <a:miter lim="800000"/>
            <a:headEnd/>
            <a:tailEnd/>
          </a:ln>
        </p:spPr>
      </p:pic>
      <p:pic>
        <p:nvPicPr>
          <p:cNvPr id="3079" name="Picture 11"/>
          <p:cNvPicPr>
            <a:picLocks noChangeAspect="1" noChangeArrowheads="1"/>
          </p:cNvPicPr>
          <p:nvPr/>
        </p:nvPicPr>
        <p:blipFill>
          <a:blip r:embed="rId4"/>
          <a:srcRect/>
          <a:stretch>
            <a:fillRect/>
          </a:stretch>
        </p:blipFill>
        <p:spPr bwMode="auto">
          <a:xfrm>
            <a:off x="158750" y="2309813"/>
            <a:ext cx="3114675" cy="685800"/>
          </a:xfrm>
          <a:prstGeom prst="rect">
            <a:avLst/>
          </a:prstGeom>
          <a:noFill/>
          <a:ln w="9525">
            <a:noFill/>
            <a:miter lim="800000"/>
            <a:headEnd/>
            <a:tailEnd/>
          </a:ln>
        </p:spPr>
      </p:pic>
      <p:pic>
        <p:nvPicPr>
          <p:cNvPr id="3080" name="Picture 12"/>
          <p:cNvPicPr>
            <a:picLocks noChangeAspect="1" noChangeArrowheads="1"/>
          </p:cNvPicPr>
          <p:nvPr/>
        </p:nvPicPr>
        <p:blipFill>
          <a:blip r:embed="rId5"/>
          <a:srcRect/>
          <a:stretch>
            <a:fillRect/>
          </a:stretch>
        </p:blipFill>
        <p:spPr bwMode="auto">
          <a:xfrm>
            <a:off x="358775" y="3325813"/>
            <a:ext cx="2914650" cy="676275"/>
          </a:xfrm>
          <a:prstGeom prst="rect">
            <a:avLst/>
          </a:prstGeom>
          <a:noFill/>
          <a:ln w="9525">
            <a:noFill/>
            <a:miter lim="800000"/>
            <a:headEnd/>
            <a:tailEnd/>
          </a:ln>
        </p:spPr>
      </p:pic>
      <p:pic>
        <p:nvPicPr>
          <p:cNvPr id="3081" name="Picture 14"/>
          <p:cNvPicPr>
            <a:picLocks noChangeAspect="1" noChangeArrowheads="1"/>
          </p:cNvPicPr>
          <p:nvPr/>
        </p:nvPicPr>
        <p:blipFill>
          <a:blip r:embed="rId6"/>
          <a:srcRect/>
          <a:stretch>
            <a:fillRect/>
          </a:stretch>
        </p:blipFill>
        <p:spPr bwMode="auto">
          <a:xfrm>
            <a:off x="3182938" y="1257300"/>
            <a:ext cx="3505200" cy="857250"/>
          </a:xfrm>
          <a:prstGeom prst="rect">
            <a:avLst/>
          </a:prstGeom>
          <a:noFill/>
          <a:ln w="9525">
            <a:noFill/>
            <a:miter lim="800000"/>
            <a:headEnd/>
            <a:tailEnd/>
          </a:ln>
        </p:spPr>
      </p:pic>
      <p:sp>
        <p:nvSpPr>
          <p:cNvPr id="3082" name="Rectangle 16"/>
          <p:cNvSpPr>
            <a:spLocks noChangeArrowheads="1"/>
          </p:cNvSpPr>
          <p:nvPr/>
        </p:nvSpPr>
        <p:spPr bwMode="auto">
          <a:xfrm>
            <a:off x="-303213" y="2924175"/>
            <a:ext cx="9906001" cy="0"/>
          </a:xfrm>
          <a:prstGeom prst="rect">
            <a:avLst/>
          </a:prstGeom>
          <a:noFill/>
          <a:ln w="25400">
            <a:noFill/>
            <a:miter lim="800000"/>
            <a:headEnd/>
            <a:tailEnd/>
          </a:ln>
        </p:spPr>
        <p:txBody>
          <a:bodyPr wrap="none" anchor="ctr">
            <a:spAutoFit/>
          </a:bodyPr>
          <a:lstStyle/>
          <a:p>
            <a:pPr algn="ctr" fontAlgn="ctr"/>
            <a:endParaRPr lang="zh-CN" altLang="en-US"/>
          </a:p>
        </p:txBody>
      </p:sp>
      <p:pic>
        <p:nvPicPr>
          <p:cNvPr id="3083" name="Picture 17"/>
          <p:cNvPicPr>
            <a:picLocks noChangeAspect="1" noChangeArrowheads="1"/>
          </p:cNvPicPr>
          <p:nvPr/>
        </p:nvPicPr>
        <p:blipFill>
          <a:blip r:embed="rId7"/>
          <a:srcRect/>
          <a:stretch>
            <a:fillRect/>
          </a:stretch>
        </p:blipFill>
        <p:spPr bwMode="auto">
          <a:xfrm>
            <a:off x="3470732" y="4610325"/>
            <a:ext cx="2943225" cy="866775"/>
          </a:xfrm>
          <a:prstGeom prst="rect">
            <a:avLst/>
          </a:prstGeom>
          <a:noFill/>
          <a:ln w="9525">
            <a:noFill/>
            <a:miter lim="800000"/>
            <a:headEnd/>
            <a:tailEnd/>
          </a:ln>
        </p:spPr>
      </p:pic>
      <p:pic>
        <p:nvPicPr>
          <p:cNvPr id="3084" name="Picture 18"/>
          <p:cNvPicPr>
            <a:picLocks noChangeAspect="1" noChangeArrowheads="1"/>
          </p:cNvPicPr>
          <p:nvPr/>
        </p:nvPicPr>
        <p:blipFill>
          <a:blip r:embed="rId8"/>
          <a:srcRect/>
          <a:stretch>
            <a:fillRect/>
          </a:stretch>
        </p:blipFill>
        <p:spPr bwMode="auto">
          <a:xfrm>
            <a:off x="3511326" y="5586413"/>
            <a:ext cx="2895600" cy="857250"/>
          </a:xfrm>
          <a:prstGeom prst="rect">
            <a:avLst/>
          </a:prstGeom>
          <a:noFill/>
          <a:ln w="9525">
            <a:noFill/>
            <a:miter lim="800000"/>
            <a:headEnd/>
            <a:tailEnd/>
          </a:ln>
        </p:spPr>
      </p:pic>
      <p:sp>
        <p:nvSpPr>
          <p:cNvPr id="3085" name="Rectangle 22"/>
          <p:cNvSpPr>
            <a:spLocks noChangeArrowheads="1"/>
          </p:cNvSpPr>
          <p:nvPr/>
        </p:nvSpPr>
        <p:spPr bwMode="auto">
          <a:xfrm>
            <a:off x="225425" y="2652713"/>
            <a:ext cx="9906000" cy="0"/>
          </a:xfrm>
          <a:prstGeom prst="rect">
            <a:avLst/>
          </a:prstGeom>
          <a:noFill/>
          <a:ln w="25400">
            <a:noFill/>
            <a:miter lim="800000"/>
            <a:headEnd/>
            <a:tailEnd/>
          </a:ln>
        </p:spPr>
        <p:txBody>
          <a:bodyPr wrap="none" anchor="ctr">
            <a:spAutoFit/>
          </a:bodyPr>
          <a:lstStyle/>
          <a:p>
            <a:pPr algn="ctr" fontAlgn="ctr"/>
            <a:endParaRPr lang="zh-CN" altLang="en-US"/>
          </a:p>
        </p:txBody>
      </p:sp>
      <p:graphicFrame>
        <p:nvGraphicFramePr>
          <p:cNvPr id="3074" name="Object 21"/>
          <p:cNvGraphicFramePr>
            <a:graphicFrameLocks noChangeAspect="1"/>
          </p:cNvGraphicFramePr>
          <p:nvPr/>
        </p:nvGraphicFramePr>
        <p:xfrm>
          <a:off x="3890962" y="2414588"/>
          <a:ext cx="2105025" cy="2028825"/>
        </p:xfrm>
        <a:graphic>
          <a:graphicData uri="http://schemas.openxmlformats.org/presentationml/2006/ole">
            <p:oleObj spid="_x0000_s3074" r:id="rId9" imgW="2644920" imgH="2550960" progId="">
              <p:embed/>
            </p:oleObj>
          </a:graphicData>
        </a:graphic>
      </p:graphicFrame>
      <p:sp>
        <p:nvSpPr>
          <p:cNvPr id="19" name="标题 18"/>
          <p:cNvSpPr>
            <a:spLocks noGrp="1"/>
          </p:cNvSpPr>
          <p:nvPr>
            <p:ph type="ctrTitle"/>
          </p:nvPr>
        </p:nvSpPr>
        <p:spPr/>
        <p:txBody>
          <a:bodyPr/>
          <a:lstStyle/>
          <a:p>
            <a:r>
              <a:rPr lang="en-US" altLang="zh-CN" dirty="0" smtClean="0"/>
              <a:t>Logical Function</a:t>
            </a:r>
            <a:endParaRPr lang="zh-CN" altLang="en-US" dirty="0"/>
          </a:p>
        </p:txBody>
      </p:sp>
      <p:graphicFrame>
        <p:nvGraphicFramePr>
          <p:cNvPr id="3075" name="Object 30"/>
          <p:cNvGraphicFramePr>
            <a:graphicFrameLocks noGrp="1" noChangeAspect="1"/>
          </p:cNvGraphicFramePr>
          <p:nvPr>
            <p:ph idx="4294967295"/>
          </p:nvPr>
        </p:nvGraphicFramePr>
        <p:xfrm>
          <a:off x="6849948" y="2575150"/>
          <a:ext cx="2725737" cy="2035175"/>
        </p:xfrm>
        <a:graphic>
          <a:graphicData uri="http://schemas.openxmlformats.org/presentationml/2006/ole">
            <p:oleObj spid="_x0000_s3075" name="CorelDRAW" r:id="rId10" imgW="3416760" imgH="2550960" progId="">
              <p:embed/>
            </p:oleObj>
          </a:graphicData>
        </a:graphic>
      </p:graphicFrame>
      <p:sp>
        <p:nvSpPr>
          <p:cNvPr id="3086" name="AutoShape 32"/>
          <p:cNvSpPr>
            <a:spLocks noChangeArrowheads="1"/>
          </p:cNvSpPr>
          <p:nvPr/>
        </p:nvSpPr>
        <p:spPr bwMode="auto">
          <a:xfrm>
            <a:off x="4943475" y="2114550"/>
            <a:ext cx="190500" cy="260350"/>
          </a:xfrm>
          <a:prstGeom prst="downArrow">
            <a:avLst>
              <a:gd name="adj1" fmla="val 50000"/>
              <a:gd name="adj2" fmla="val 34167"/>
            </a:avLst>
          </a:prstGeom>
          <a:solidFill>
            <a:srgbClr val="0099FF"/>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fontAlgn="ctr"/>
            <a:endParaRPr lang="zh-CN" altLang="en-US"/>
          </a:p>
        </p:txBody>
      </p:sp>
      <p:sp>
        <p:nvSpPr>
          <p:cNvPr id="3087" name="AutoShape 33"/>
          <p:cNvSpPr>
            <a:spLocks noChangeArrowheads="1"/>
          </p:cNvSpPr>
          <p:nvPr/>
        </p:nvSpPr>
        <p:spPr bwMode="auto">
          <a:xfrm>
            <a:off x="8169275" y="2114550"/>
            <a:ext cx="190500" cy="260350"/>
          </a:xfrm>
          <a:prstGeom prst="downArrow">
            <a:avLst>
              <a:gd name="adj1" fmla="val 50000"/>
              <a:gd name="adj2" fmla="val 34167"/>
            </a:avLst>
          </a:prstGeom>
          <a:solidFill>
            <a:srgbClr val="0099FF"/>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fontAlgn="ctr"/>
            <a:endParaRPr lang="zh-CN" altLang="en-US"/>
          </a:p>
        </p:txBody>
      </p:sp>
      <p:pic>
        <p:nvPicPr>
          <p:cNvPr id="3088" name="Picture 34"/>
          <p:cNvPicPr>
            <a:picLocks noChangeAspect="1" noChangeArrowheads="1"/>
          </p:cNvPicPr>
          <p:nvPr/>
        </p:nvPicPr>
        <p:blipFill>
          <a:blip r:embed="rId11"/>
          <a:srcRect/>
          <a:stretch>
            <a:fillRect/>
          </a:stretch>
        </p:blipFill>
        <p:spPr bwMode="auto">
          <a:xfrm>
            <a:off x="6678613" y="1293137"/>
            <a:ext cx="3238500" cy="785813"/>
          </a:xfrm>
          <a:prstGeom prst="rect">
            <a:avLst/>
          </a:prstGeom>
          <a:noFill/>
          <a:ln w="25400">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873206" y="2743200"/>
            <a:ext cx="6835775" cy="2683271"/>
            <a:chOff x="1937663" y="3444420"/>
            <a:chExt cx="6835775" cy="1584325"/>
          </a:xfrm>
        </p:grpSpPr>
        <p:sp>
          <p:nvSpPr>
            <p:cNvPr id="19" name="AutoShape 8"/>
            <p:cNvSpPr>
              <a:spLocks noChangeArrowheads="1"/>
            </p:cNvSpPr>
            <p:nvPr/>
          </p:nvSpPr>
          <p:spPr bwMode="auto">
            <a:xfrm>
              <a:off x="4131588" y="3850820"/>
              <a:ext cx="503238" cy="142875"/>
            </a:xfrm>
            <a:prstGeom prst="leftRightArrow">
              <a:avLst>
                <a:gd name="adj1" fmla="val 50000"/>
                <a:gd name="adj2" fmla="val 60351"/>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22" name="AutoShape 11"/>
            <p:cNvSpPr>
              <a:spLocks noChangeArrowheads="1"/>
            </p:cNvSpPr>
            <p:nvPr/>
          </p:nvSpPr>
          <p:spPr bwMode="auto">
            <a:xfrm>
              <a:off x="4745951" y="3444420"/>
              <a:ext cx="2089150" cy="1584325"/>
            </a:xfrm>
            <a:prstGeom prst="roundRect">
              <a:avLst>
                <a:gd name="adj" fmla="val 8653"/>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26" name="AutoShape 17"/>
            <p:cNvSpPr>
              <a:spLocks noChangeArrowheads="1"/>
            </p:cNvSpPr>
            <p:nvPr/>
          </p:nvSpPr>
          <p:spPr bwMode="auto">
            <a:xfrm>
              <a:off x="7482801" y="3758298"/>
              <a:ext cx="1290637" cy="358775"/>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dirty="0" smtClean="0">
                  <a:solidFill>
                    <a:schemeClr val="bg1"/>
                  </a:solidFill>
                </a:rPr>
                <a:t>I0/I1/I2……</a:t>
              </a:r>
              <a:endParaRPr lang="en-US" altLang="zh-CN" dirty="0">
                <a:solidFill>
                  <a:schemeClr val="bg1"/>
                </a:solidFill>
              </a:endParaRPr>
            </a:p>
          </p:txBody>
        </p:sp>
        <p:sp>
          <p:nvSpPr>
            <p:cNvPr id="28" name="AutoShape 19"/>
            <p:cNvSpPr>
              <a:spLocks noChangeArrowheads="1"/>
            </p:cNvSpPr>
            <p:nvPr/>
          </p:nvSpPr>
          <p:spPr bwMode="auto">
            <a:xfrm>
              <a:off x="7482801" y="4261535"/>
              <a:ext cx="1290637" cy="360363"/>
            </a:xfrm>
            <a:prstGeom prst="roundRect">
              <a:avLst>
                <a:gd name="adj" fmla="val 16667"/>
              </a:avLst>
            </a:prstGeom>
            <a:solidFill>
              <a:srgbClr val="FFC000"/>
            </a:solidFill>
            <a:ln w="25400">
              <a:solidFill>
                <a:srgbClr val="FA9500"/>
              </a:solidFill>
              <a:round/>
              <a:headEnd/>
              <a:tailEnd/>
            </a:ln>
          </p:spPr>
          <p:txBody>
            <a:bodyPr wrap="none" anchor="ctr"/>
            <a:lstStyle/>
            <a:p>
              <a:pPr algn="ctr" fontAlgn="ctr"/>
              <a:r>
                <a:rPr lang="en-US" altLang="zh-CN" dirty="0" smtClean="0">
                  <a:solidFill>
                    <a:schemeClr val="bg1"/>
                  </a:solidFill>
                </a:rPr>
                <a:t>Q0/Q1/Q3…</a:t>
              </a:r>
              <a:endParaRPr lang="en-US" altLang="zh-CN" dirty="0">
                <a:solidFill>
                  <a:schemeClr val="bg1"/>
                </a:solidFill>
              </a:endParaRPr>
            </a:p>
          </p:txBody>
        </p:sp>
        <p:sp>
          <p:nvSpPr>
            <p:cNvPr id="30" name="AutoShape 21"/>
            <p:cNvSpPr>
              <a:spLocks noChangeArrowheads="1"/>
            </p:cNvSpPr>
            <p:nvPr/>
          </p:nvSpPr>
          <p:spPr bwMode="auto">
            <a:xfrm>
              <a:off x="6974801" y="3829735"/>
              <a:ext cx="431800" cy="144463"/>
            </a:xfrm>
            <a:prstGeom prst="lef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31" name="AutoShape 22"/>
            <p:cNvSpPr>
              <a:spLocks noChangeArrowheads="1"/>
            </p:cNvSpPr>
            <p:nvPr/>
          </p:nvSpPr>
          <p:spPr bwMode="auto">
            <a:xfrm>
              <a:off x="6974801" y="4332973"/>
              <a:ext cx="431800" cy="144462"/>
            </a:xfrm>
            <a:prstGeom prst="rightArrow">
              <a:avLst>
                <a:gd name="adj1" fmla="val 50000"/>
                <a:gd name="adj2" fmla="val 62340"/>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35" name="AutoShape 26"/>
            <p:cNvSpPr>
              <a:spLocks noChangeArrowheads="1"/>
            </p:cNvSpPr>
            <p:nvPr/>
          </p:nvSpPr>
          <p:spPr bwMode="auto">
            <a:xfrm>
              <a:off x="1937663" y="3444420"/>
              <a:ext cx="2089150" cy="1584325"/>
            </a:xfrm>
            <a:prstGeom prst="roundRect">
              <a:avLst>
                <a:gd name="adj" fmla="val 12657"/>
              </a:avLst>
            </a:prstGeom>
            <a:solidFill>
              <a:srgbClr val="3366FF"/>
            </a:solidFill>
            <a:ln w="12700">
              <a:solidFill>
                <a:srgbClr val="003366"/>
              </a:solidFill>
              <a:round/>
              <a:headEnd/>
              <a:tailEnd/>
            </a:ln>
          </p:spPr>
          <p:txBody>
            <a:bodyPr wrap="none" anchor="ctr"/>
            <a:lstStyle/>
            <a:p>
              <a:pPr algn="ctr" fontAlgn="ctr"/>
              <a:endParaRPr lang="en-US" altLang="zh-TW" sz="2000">
                <a:solidFill>
                  <a:schemeClr val="bg1"/>
                </a:solidFill>
              </a:endParaRPr>
            </a:p>
          </p:txBody>
        </p:sp>
        <p:sp>
          <p:nvSpPr>
            <p:cNvPr id="40" name="AutoShape 8"/>
            <p:cNvSpPr>
              <a:spLocks noChangeArrowheads="1"/>
            </p:cNvSpPr>
            <p:nvPr/>
          </p:nvSpPr>
          <p:spPr bwMode="auto">
            <a:xfrm>
              <a:off x="4131588" y="4261982"/>
              <a:ext cx="503238" cy="142875"/>
            </a:xfrm>
            <a:prstGeom prst="leftRightArrow">
              <a:avLst>
                <a:gd name="adj1" fmla="val 50000"/>
                <a:gd name="adj2" fmla="val 60351"/>
              </a:avLst>
            </a:prstGeom>
            <a:solidFill>
              <a:srgbClr val="0099FF"/>
            </a:solidFill>
            <a:ln w="25400">
              <a:solidFill>
                <a:srgbClr val="0099FF"/>
              </a:solidFill>
              <a:miter lim="800000"/>
              <a:headEnd/>
              <a:tailEnd/>
            </a:ln>
          </p:spPr>
          <p:txBody>
            <a:bodyPr wrap="none" anchor="ctr"/>
            <a:lstStyle/>
            <a:p>
              <a:pPr algn="ctr" fontAlgn="ctr"/>
              <a:endParaRPr lang="zh-CN" altLang="en-US"/>
            </a:p>
          </p:txBody>
        </p:sp>
        <p:sp>
          <p:nvSpPr>
            <p:cNvPr id="44" name="矩形 50"/>
            <p:cNvSpPr>
              <a:spLocks noChangeArrowheads="1"/>
            </p:cNvSpPr>
            <p:nvPr/>
          </p:nvSpPr>
          <p:spPr bwMode="auto">
            <a:xfrm>
              <a:off x="2287750" y="3534265"/>
              <a:ext cx="1331913" cy="768350"/>
            </a:xfrm>
            <a:prstGeom prst="rect">
              <a:avLst/>
            </a:prstGeom>
            <a:noFill/>
            <a:ln w="9525">
              <a:noFill/>
              <a:miter lim="800000"/>
              <a:headEnd/>
              <a:tailEnd/>
            </a:ln>
          </p:spPr>
          <p:txBody>
            <a:bodyPr wrap="none">
              <a:spAutoFit/>
            </a:bodyPr>
            <a:lstStyle/>
            <a:p>
              <a:pPr algn="ctr" fontAlgn="ctr"/>
              <a:r>
                <a:rPr lang="en-US" altLang="zh-CN" sz="2200" dirty="0">
                  <a:solidFill>
                    <a:schemeClr val="bg1"/>
                  </a:solidFill>
                </a:rPr>
                <a:t>PLC</a:t>
              </a:r>
            </a:p>
            <a:p>
              <a:pPr algn="ctr" fontAlgn="ctr"/>
              <a:r>
                <a:rPr lang="en-US" altLang="zh-TW" sz="2200" dirty="0">
                  <a:solidFill>
                    <a:schemeClr val="bg1"/>
                  </a:solidFill>
                </a:rPr>
                <a:t>Modules</a:t>
              </a:r>
            </a:p>
          </p:txBody>
        </p:sp>
        <p:sp>
          <p:nvSpPr>
            <p:cNvPr id="45" name="矩形 51"/>
            <p:cNvSpPr>
              <a:spLocks noChangeArrowheads="1"/>
            </p:cNvSpPr>
            <p:nvPr/>
          </p:nvSpPr>
          <p:spPr bwMode="auto">
            <a:xfrm>
              <a:off x="5182513" y="3492044"/>
              <a:ext cx="1174750" cy="769938"/>
            </a:xfrm>
            <a:prstGeom prst="rect">
              <a:avLst/>
            </a:prstGeom>
            <a:noFill/>
            <a:ln w="9525">
              <a:noFill/>
              <a:miter lim="800000"/>
              <a:headEnd/>
              <a:tailEnd/>
            </a:ln>
          </p:spPr>
          <p:txBody>
            <a:bodyPr wrap="none">
              <a:spAutoFit/>
            </a:bodyPr>
            <a:lstStyle/>
            <a:p>
              <a:pPr algn="ctr" fontAlgn="ctr"/>
              <a:r>
                <a:rPr lang="en-US" altLang="zh-TW" sz="2200" dirty="0">
                  <a:solidFill>
                    <a:schemeClr val="bg1"/>
                  </a:solidFill>
                </a:rPr>
                <a:t>Motion</a:t>
              </a:r>
            </a:p>
            <a:p>
              <a:pPr algn="ctr" fontAlgn="ctr"/>
              <a:r>
                <a:rPr lang="en-US" altLang="zh-TW" sz="2200" dirty="0">
                  <a:solidFill>
                    <a:schemeClr val="bg1"/>
                  </a:solidFill>
                </a:rPr>
                <a:t>Module</a:t>
              </a:r>
            </a:p>
          </p:txBody>
        </p:sp>
      </p:grpSp>
      <p:pic>
        <p:nvPicPr>
          <p:cNvPr id="43" name="Picture 54"/>
          <p:cNvPicPr>
            <a:picLocks noChangeAspect="1" noChangeArrowheads="1"/>
          </p:cNvPicPr>
          <p:nvPr/>
        </p:nvPicPr>
        <p:blipFill>
          <a:blip r:embed="rId3"/>
          <a:srcRect/>
          <a:stretch>
            <a:fillRect/>
          </a:stretch>
        </p:blipFill>
        <p:spPr bwMode="auto">
          <a:xfrm>
            <a:off x="2223293" y="3951462"/>
            <a:ext cx="1490443" cy="1082579"/>
          </a:xfrm>
          <a:prstGeom prst="rect">
            <a:avLst/>
          </a:prstGeom>
          <a:noFill/>
          <a:ln w="9525">
            <a:noFill/>
            <a:miter lim="800000"/>
            <a:headEnd/>
            <a:tailEnd/>
          </a:ln>
        </p:spPr>
      </p:pic>
      <p:sp>
        <p:nvSpPr>
          <p:cNvPr id="12" name="标题 11"/>
          <p:cNvSpPr>
            <a:spLocks noGrp="1"/>
          </p:cNvSpPr>
          <p:nvPr>
            <p:ph type="ctrTitle"/>
          </p:nvPr>
        </p:nvSpPr>
        <p:spPr/>
        <p:txBody>
          <a:bodyPr/>
          <a:lstStyle/>
          <a:p>
            <a:r>
              <a:rPr lang="en-US" altLang="zh-CN" dirty="0" smtClean="0"/>
              <a:t>Exercise 1</a:t>
            </a:r>
            <a:endParaRPr lang="zh-CN" altLang="en-US" dirty="0"/>
          </a:p>
        </p:txBody>
      </p:sp>
      <p:sp>
        <p:nvSpPr>
          <p:cNvPr id="50" name="矩形 49"/>
          <p:cNvSpPr/>
          <p:nvPr/>
        </p:nvSpPr>
        <p:spPr>
          <a:xfrm>
            <a:off x="326589" y="957943"/>
            <a:ext cx="9397981" cy="1615827"/>
          </a:xfrm>
          <a:prstGeom prst="rect">
            <a:avLst/>
          </a:prstGeom>
        </p:spPr>
        <p:txBody>
          <a:bodyPr wrap="square">
            <a:spAutoFit/>
          </a:bodyPr>
          <a:lstStyle/>
          <a:p>
            <a:pPr marL="180975" indent="-180975" fontAlgn="ctr">
              <a:lnSpc>
                <a:spcPct val="150000"/>
              </a:lnSpc>
            </a:pPr>
            <a:r>
              <a:rPr lang="en-US" altLang="zh-CN" sz="2200" dirty="0" smtClean="0">
                <a:solidFill>
                  <a:srgbClr val="C00000"/>
                </a:solidFill>
              </a:rPr>
              <a:t>Date Exchange area:</a:t>
            </a:r>
          </a:p>
          <a:p>
            <a:pPr fontAlgn="ctr">
              <a:lnSpc>
                <a:spcPct val="150000"/>
              </a:lnSpc>
            </a:pPr>
            <a:r>
              <a:rPr lang="en-US" altLang="zh-CN" sz="2200" b="0" dirty="0" smtClean="0">
                <a:solidFill>
                  <a:srgbClr val="00B050"/>
                </a:solidFill>
              </a:rPr>
              <a:t>Use ISP-Soft to read the statue of fast inputs and  control the fast outputs of Motion module via Date Exchange are.</a:t>
            </a:r>
            <a:endParaRPr lang="en-US" altLang="zh-CN" sz="2200" b="0" dirty="0">
              <a:solidFill>
                <a:srgbClr val="00B050"/>
              </a:solidFill>
            </a:endParaRPr>
          </a:p>
        </p:txBody>
      </p:sp>
      <p:pic>
        <p:nvPicPr>
          <p:cNvPr id="51" name="Picture 92"/>
          <p:cNvPicPr>
            <a:picLocks noChangeAspect="1" noChangeArrowheads="1"/>
          </p:cNvPicPr>
          <p:nvPr/>
        </p:nvPicPr>
        <p:blipFill>
          <a:blip r:embed="rId4" cstate="print"/>
          <a:srcRect/>
          <a:stretch>
            <a:fillRect/>
          </a:stretch>
        </p:blipFill>
        <p:spPr bwMode="auto">
          <a:xfrm>
            <a:off x="4950871" y="3951462"/>
            <a:ext cx="1563027" cy="10825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5"/>
          <p:cNvSpPr txBox="1">
            <a:spLocks noChangeArrowheads="1"/>
          </p:cNvSpPr>
          <p:nvPr/>
        </p:nvSpPr>
        <p:spPr bwMode="auto">
          <a:xfrm>
            <a:off x="9345613" y="6467475"/>
            <a:ext cx="454025" cy="274638"/>
          </a:xfrm>
          <a:prstGeom prst="rect">
            <a:avLst/>
          </a:prstGeom>
          <a:noFill/>
          <a:ln w="9525">
            <a:noFill/>
            <a:miter lim="800000"/>
            <a:headEnd/>
            <a:tailEnd/>
          </a:ln>
        </p:spPr>
        <p:txBody>
          <a:bodyPr>
            <a:spAutoFit/>
          </a:bodyPr>
          <a:lstStyle/>
          <a:p>
            <a:pPr algn="ctr" fontAlgn="ctr">
              <a:spcBef>
                <a:spcPct val="50000"/>
              </a:spcBef>
            </a:pPr>
            <a:fld id="{EECE15A4-6DA4-4AF5-93FC-3C8D9FA15014}" type="slidenum">
              <a:rPr lang="en-US" altLang="zh-TW" sz="1200"/>
              <a:pPr algn="ctr" fontAlgn="ctr">
                <a:spcBef>
                  <a:spcPct val="50000"/>
                </a:spcBef>
              </a:pPr>
              <a:t>3</a:t>
            </a:fld>
            <a:endParaRPr lang="en-US" altLang="zh-TW" sz="1200"/>
          </a:p>
        </p:txBody>
      </p:sp>
      <p:pic>
        <p:nvPicPr>
          <p:cNvPr id="7172" name="Picture 47" descr="500593603@30052012-1186"/>
          <p:cNvPicPr>
            <a:picLocks noChangeAspect="1" noChangeArrowheads="1"/>
          </p:cNvPicPr>
          <p:nvPr/>
        </p:nvPicPr>
        <p:blipFill>
          <a:blip r:embed="rId3"/>
          <a:srcRect t="3316" r="6461" b="3813"/>
          <a:stretch>
            <a:fillRect/>
          </a:stretch>
        </p:blipFill>
        <p:spPr bwMode="auto">
          <a:xfrm>
            <a:off x="1928813" y="1052513"/>
            <a:ext cx="5746750" cy="5111750"/>
          </a:xfrm>
          <a:prstGeom prst="rect">
            <a:avLst/>
          </a:prstGeom>
          <a:noFill/>
          <a:ln w="9525">
            <a:noFill/>
            <a:miter lim="800000"/>
            <a:headEnd/>
            <a:tailEnd/>
          </a:ln>
        </p:spPr>
      </p:pic>
      <p:sp>
        <p:nvSpPr>
          <p:cNvPr id="7173" name="Text Box 5"/>
          <p:cNvSpPr txBox="1">
            <a:spLocks noChangeArrowheads="1"/>
          </p:cNvSpPr>
          <p:nvPr/>
        </p:nvSpPr>
        <p:spPr bwMode="auto">
          <a:xfrm>
            <a:off x="9345613" y="6467475"/>
            <a:ext cx="454025" cy="274638"/>
          </a:xfrm>
          <a:prstGeom prst="rect">
            <a:avLst/>
          </a:prstGeom>
          <a:noFill/>
          <a:ln w="9525">
            <a:noFill/>
            <a:miter lim="800000"/>
            <a:headEnd/>
            <a:tailEnd/>
          </a:ln>
        </p:spPr>
        <p:txBody>
          <a:bodyPr>
            <a:spAutoFit/>
          </a:bodyPr>
          <a:lstStyle/>
          <a:p>
            <a:pPr algn="ctr" fontAlgn="ctr">
              <a:spcBef>
                <a:spcPct val="50000"/>
              </a:spcBef>
            </a:pPr>
            <a:fld id="{37133806-4CC6-4C72-A825-B6C23D8D23D4}" type="slidenum">
              <a:rPr lang="en-US" altLang="zh-TW" sz="1200"/>
              <a:pPr algn="ctr" fontAlgn="ctr">
                <a:spcBef>
                  <a:spcPct val="50000"/>
                </a:spcBef>
              </a:pPr>
              <a:t>3</a:t>
            </a:fld>
            <a:endParaRPr lang="en-US" altLang="zh-TW" sz="1200"/>
          </a:p>
        </p:txBody>
      </p:sp>
      <p:sp>
        <p:nvSpPr>
          <p:cNvPr id="7174" name="Text Box 11"/>
          <p:cNvSpPr txBox="1">
            <a:spLocks noChangeArrowheads="1"/>
          </p:cNvSpPr>
          <p:nvPr/>
        </p:nvSpPr>
        <p:spPr bwMode="auto">
          <a:xfrm>
            <a:off x="546100" y="2060575"/>
            <a:ext cx="588963" cy="336550"/>
          </a:xfrm>
          <a:prstGeom prst="rect">
            <a:avLst/>
          </a:prstGeom>
          <a:noFill/>
          <a:ln w="9525">
            <a:noFill/>
            <a:miter lim="800000"/>
            <a:headEnd/>
            <a:tailEnd/>
          </a:ln>
        </p:spPr>
        <p:txBody>
          <a:bodyPr wrap="none">
            <a:spAutoFit/>
          </a:bodyPr>
          <a:lstStyle/>
          <a:p>
            <a:pPr algn="ctr" fontAlgn="ctr"/>
            <a:r>
              <a:rPr lang="en-US" altLang="zh-TW"/>
              <a:t>LED</a:t>
            </a:r>
          </a:p>
        </p:txBody>
      </p:sp>
      <p:sp>
        <p:nvSpPr>
          <p:cNvPr id="7175" name="Text Box 12"/>
          <p:cNvSpPr txBox="1">
            <a:spLocks noChangeArrowheads="1"/>
          </p:cNvSpPr>
          <p:nvPr/>
        </p:nvSpPr>
        <p:spPr bwMode="auto">
          <a:xfrm>
            <a:off x="488950" y="1341438"/>
            <a:ext cx="1106488" cy="336550"/>
          </a:xfrm>
          <a:prstGeom prst="rect">
            <a:avLst/>
          </a:prstGeom>
          <a:noFill/>
          <a:ln w="9525">
            <a:noFill/>
            <a:miter lim="800000"/>
            <a:headEnd/>
            <a:tailEnd/>
          </a:ln>
        </p:spPr>
        <p:txBody>
          <a:bodyPr wrap="none">
            <a:spAutoFit/>
          </a:bodyPr>
          <a:lstStyle/>
          <a:p>
            <a:pPr algn="ctr" fontAlgn="ctr"/>
            <a:r>
              <a:rPr lang="en-US" altLang="zh-TW"/>
              <a:t>CAN</a:t>
            </a:r>
            <a:r>
              <a:rPr lang="en-US" altLang="zh-CN"/>
              <a:t>open</a:t>
            </a:r>
            <a:endParaRPr lang="en-US" altLang="zh-TW"/>
          </a:p>
        </p:txBody>
      </p:sp>
      <p:sp>
        <p:nvSpPr>
          <p:cNvPr id="7176" name="Text Box 13"/>
          <p:cNvSpPr txBox="1">
            <a:spLocks noChangeArrowheads="1"/>
          </p:cNvSpPr>
          <p:nvPr/>
        </p:nvSpPr>
        <p:spPr bwMode="auto">
          <a:xfrm>
            <a:off x="546100" y="2660650"/>
            <a:ext cx="1231900" cy="336550"/>
          </a:xfrm>
          <a:prstGeom prst="rect">
            <a:avLst/>
          </a:prstGeom>
          <a:noFill/>
          <a:ln w="9525">
            <a:noFill/>
            <a:miter lim="800000"/>
            <a:headEnd/>
            <a:tailEnd/>
          </a:ln>
        </p:spPr>
        <p:txBody>
          <a:bodyPr wrap="none">
            <a:spAutoFit/>
          </a:bodyPr>
          <a:lstStyle/>
          <a:p>
            <a:pPr algn="ctr" fontAlgn="ctr"/>
            <a:r>
              <a:rPr lang="en-US" altLang="zh-TW"/>
              <a:t>RUN/STOP</a:t>
            </a:r>
          </a:p>
        </p:txBody>
      </p:sp>
      <p:sp>
        <p:nvSpPr>
          <p:cNvPr id="7177" name="Text Box 14"/>
          <p:cNvSpPr txBox="1">
            <a:spLocks noChangeArrowheads="1"/>
          </p:cNvSpPr>
          <p:nvPr/>
        </p:nvSpPr>
        <p:spPr bwMode="auto">
          <a:xfrm>
            <a:off x="544513" y="3141663"/>
            <a:ext cx="736600" cy="336550"/>
          </a:xfrm>
          <a:prstGeom prst="rect">
            <a:avLst/>
          </a:prstGeom>
          <a:noFill/>
          <a:ln w="9525">
            <a:noFill/>
            <a:miter lim="800000"/>
            <a:headEnd/>
            <a:tailEnd/>
          </a:ln>
        </p:spPr>
        <p:txBody>
          <a:bodyPr wrap="none">
            <a:spAutoFit/>
          </a:bodyPr>
          <a:lstStyle/>
          <a:p>
            <a:pPr algn="ctr" fontAlgn="ctr"/>
            <a:r>
              <a:rPr lang="en-US" altLang="zh-TW"/>
              <a:t>Reset</a:t>
            </a:r>
          </a:p>
        </p:txBody>
      </p:sp>
      <p:sp>
        <p:nvSpPr>
          <p:cNvPr id="7178" name="Text Box 15"/>
          <p:cNvSpPr txBox="1">
            <a:spLocks noChangeArrowheads="1"/>
          </p:cNvSpPr>
          <p:nvPr/>
        </p:nvSpPr>
        <p:spPr bwMode="auto">
          <a:xfrm>
            <a:off x="560388" y="4964113"/>
            <a:ext cx="1527175" cy="336550"/>
          </a:xfrm>
          <a:prstGeom prst="rect">
            <a:avLst/>
          </a:prstGeom>
          <a:noFill/>
          <a:ln w="9525">
            <a:noFill/>
            <a:miter lim="800000"/>
            <a:headEnd/>
            <a:tailEnd/>
          </a:ln>
        </p:spPr>
        <p:txBody>
          <a:bodyPr wrap="none">
            <a:spAutoFit/>
          </a:bodyPr>
          <a:lstStyle/>
          <a:p>
            <a:pPr algn="ctr" fontAlgn="ctr"/>
            <a:r>
              <a:rPr lang="en-US" altLang="zh-TW"/>
              <a:t>COM1(RS232)</a:t>
            </a:r>
          </a:p>
        </p:txBody>
      </p:sp>
      <p:sp>
        <p:nvSpPr>
          <p:cNvPr id="7179" name="Text Box 16"/>
          <p:cNvSpPr txBox="1">
            <a:spLocks noChangeArrowheads="1"/>
          </p:cNvSpPr>
          <p:nvPr/>
        </p:nvSpPr>
        <p:spPr bwMode="auto">
          <a:xfrm>
            <a:off x="7512050" y="3860800"/>
            <a:ext cx="1527175" cy="336550"/>
          </a:xfrm>
          <a:prstGeom prst="rect">
            <a:avLst/>
          </a:prstGeom>
          <a:noFill/>
          <a:ln w="9525">
            <a:noFill/>
            <a:miter lim="800000"/>
            <a:headEnd/>
            <a:tailEnd/>
          </a:ln>
        </p:spPr>
        <p:txBody>
          <a:bodyPr wrap="none">
            <a:spAutoFit/>
          </a:bodyPr>
          <a:lstStyle/>
          <a:p>
            <a:pPr algn="ctr" fontAlgn="ctr"/>
            <a:r>
              <a:rPr lang="en-US" altLang="zh-TW"/>
              <a:t>COM2(RS485)</a:t>
            </a:r>
          </a:p>
        </p:txBody>
      </p:sp>
      <p:sp>
        <p:nvSpPr>
          <p:cNvPr id="7180" name="Text Box 17"/>
          <p:cNvSpPr txBox="1">
            <a:spLocks noChangeArrowheads="1"/>
          </p:cNvSpPr>
          <p:nvPr/>
        </p:nvSpPr>
        <p:spPr bwMode="auto">
          <a:xfrm>
            <a:off x="7512050" y="2300288"/>
            <a:ext cx="1157288" cy="336550"/>
          </a:xfrm>
          <a:prstGeom prst="rect">
            <a:avLst/>
          </a:prstGeom>
          <a:noFill/>
          <a:ln w="9525">
            <a:noFill/>
            <a:miter lim="800000"/>
            <a:headEnd/>
            <a:tailEnd/>
          </a:ln>
        </p:spPr>
        <p:txBody>
          <a:bodyPr wrap="none">
            <a:spAutoFit/>
          </a:bodyPr>
          <a:lstStyle/>
          <a:p>
            <a:pPr algn="ctr" fontAlgn="ctr"/>
            <a:r>
              <a:rPr lang="en-US" altLang="zh-TW"/>
              <a:t>Output (4)</a:t>
            </a:r>
          </a:p>
        </p:txBody>
      </p:sp>
      <p:sp>
        <p:nvSpPr>
          <p:cNvPr id="7181" name="Text Box 18"/>
          <p:cNvSpPr txBox="1">
            <a:spLocks noChangeArrowheads="1"/>
          </p:cNvSpPr>
          <p:nvPr/>
        </p:nvSpPr>
        <p:spPr bwMode="auto">
          <a:xfrm>
            <a:off x="7512050" y="1020763"/>
            <a:ext cx="987425" cy="336550"/>
          </a:xfrm>
          <a:prstGeom prst="rect">
            <a:avLst/>
          </a:prstGeom>
          <a:noFill/>
          <a:ln w="9525">
            <a:noFill/>
            <a:miter lim="800000"/>
            <a:headEnd/>
            <a:tailEnd/>
          </a:ln>
        </p:spPr>
        <p:txBody>
          <a:bodyPr wrap="none">
            <a:spAutoFit/>
          </a:bodyPr>
          <a:lstStyle/>
          <a:p>
            <a:pPr algn="ctr" fontAlgn="ctr"/>
            <a:r>
              <a:rPr lang="en-US" altLang="zh-TW"/>
              <a:t>Input (8)</a:t>
            </a:r>
          </a:p>
        </p:txBody>
      </p:sp>
      <p:sp>
        <p:nvSpPr>
          <p:cNvPr id="7182" name="Text Box 19"/>
          <p:cNvSpPr txBox="1">
            <a:spLocks noChangeArrowheads="1"/>
          </p:cNvSpPr>
          <p:nvPr/>
        </p:nvSpPr>
        <p:spPr bwMode="auto">
          <a:xfrm>
            <a:off x="7512050" y="1773238"/>
            <a:ext cx="995363" cy="336550"/>
          </a:xfrm>
          <a:prstGeom prst="rect">
            <a:avLst/>
          </a:prstGeom>
          <a:noFill/>
          <a:ln w="9525">
            <a:noFill/>
            <a:miter lim="800000"/>
            <a:headEnd/>
            <a:tailEnd/>
          </a:ln>
        </p:spPr>
        <p:txBody>
          <a:bodyPr wrap="none">
            <a:spAutoFit/>
          </a:bodyPr>
          <a:lstStyle/>
          <a:p>
            <a:pPr algn="ctr" fontAlgn="ctr"/>
            <a:r>
              <a:rPr lang="en-US" altLang="zh-TW"/>
              <a:t>Encoder</a:t>
            </a:r>
          </a:p>
        </p:txBody>
      </p:sp>
      <p:sp>
        <p:nvSpPr>
          <p:cNvPr id="7183" name="Text Box 20"/>
          <p:cNvSpPr txBox="1">
            <a:spLocks noChangeArrowheads="1"/>
          </p:cNvSpPr>
          <p:nvPr/>
        </p:nvSpPr>
        <p:spPr bwMode="auto">
          <a:xfrm>
            <a:off x="7512050" y="2852738"/>
            <a:ext cx="1008063" cy="336550"/>
          </a:xfrm>
          <a:prstGeom prst="rect">
            <a:avLst/>
          </a:prstGeom>
          <a:noFill/>
          <a:ln w="9525">
            <a:noFill/>
            <a:miter lim="800000"/>
            <a:headEnd/>
            <a:tailEnd/>
          </a:ln>
        </p:spPr>
        <p:txBody>
          <a:bodyPr wrap="none">
            <a:spAutoFit/>
          </a:bodyPr>
          <a:lstStyle/>
          <a:p>
            <a:pPr algn="ctr" fontAlgn="ctr"/>
            <a:r>
              <a:rPr lang="en-US" altLang="zh-TW"/>
              <a:t>Ethernet</a:t>
            </a:r>
          </a:p>
        </p:txBody>
      </p:sp>
      <p:sp>
        <p:nvSpPr>
          <p:cNvPr id="7184" name="Text Box 21"/>
          <p:cNvSpPr txBox="1">
            <a:spLocks noChangeArrowheads="1"/>
          </p:cNvSpPr>
          <p:nvPr/>
        </p:nvSpPr>
        <p:spPr bwMode="auto">
          <a:xfrm>
            <a:off x="582613" y="4149725"/>
            <a:ext cx="1562100" cy="336550"/>
          </a:xfrm>
          <a:prstGeom prst="rect">
            <a:avLst/>
          </a:prstGeom>
          <a:noFill/>
          <a:ln w="9525">
            <a:noFill/>
            <a:miter lim="800000"/>
            <a:headEnd/>
            <a:tailEnd/>
          </a:ln>
        </p:spPr>
        <p:txBody>
          <a:bodyPr wrap="none">
            <a:spAutoFit/>
          </a:bodyPr>
          <a:lstStyle/>
          <a:p>
            <a:pPr algn="ctr" fontAlgn="ctr"/>
            <a:r>
              <a:rPr lang="en-US" altLang="zh-TW"/>
              <a:t>Left extension</a:t>
            </a:r>
          </a:p>
        </p:txBody>
      </p:sp>
      <p:sp>
        <p:nvSpPr>
          <p:cNvPr id="7185" name="Text Box 22"/>
          <p:cNvSpPr txBox="1">
            <a:spLocks noChangeArrowheads="1"/>
          </p:cNvSpPr>
          <p:nvPr/>
        </p:nvSpPr>
        <p:spPr bwMode="auto">
          <a:xfrm>
            <a:off x="7512050" y="4652963"/>
            <a:ext cx="2193925" cy="336550"/>
          </a:xfrm>
          <a:prstGeom prst="rect">
            <a:avLst/>
          </a:prstGeom>
          <a:noFill/>
          <a:ln w="9525">
            <a:noFill/>
            <a:miter lim="800000"/>
            <a:headEnd/>
            <a:tailEnd/>
          </a:ln>
        </p:spPr>
        <p:txBody>
          <a:bodyPr wrap="none">
            <a:spAutoFit/>
          </a:bodyPr>
          <a:lstStyle/>
          <a:p>
            <a:pPr algn="ctr" fontAlgn="ctr"/>
            <a:r>
              <a:rPr lang="en-US" altLang="zh-TW"/>
              <a:t>Power Input (24VDC)</a:t>
            </a:r>
          </a:p>
        </p:txBody>
      </p:sp>
      <p:sp>
        <p:nvSpPr>
          <p:cNvPr id="7186" name="Line 23"/>
          <p:cNvSpPr>
            <a:spLocks noChangeShapeType="1"/>
          </p:cNvSpPr>
          <p:nvPr/>
        </p:nvSpPr>
        <p:spPr bwMode="auto">
          <a:xfrm flipH="1" flipV="1">
            <a:off x="3152775" y="1700213"/>
            <a:ext cx="1079500" cy="649287"/>
          </a:xfrm>
          <a:prstGeom prst="line">
            <a:avLst/>
          </a:prstGeom>
          <a:noFill/>
          <a:ln w="25400">
            <a:solidFill>
              <a:srgbClr val="FF0000"/>
            </a:solidFill>
            <a:round/>
            <a:headEnd type="oval" w="med" len="med"/>
            <a:tailEnd/>
          </a:ln>
        </p:spPr>
        <p:txBody>
          <a:bodyPr/>
          <a:lstStyle/>
          <a:p>
            <a:endParaRPr lang="zh-CN" altLang="en-US"/>
          </a:p>
        </p:txBody>
      </p:sp>
      <p:sp>
        <p:nvSpPr>
          <p:cNvPr id="7187" name="Line 24"/>
          <p:cNvSpPr>
            <a:spLocks noChangeShapeType="1"/>
          </p:cNvSpPr>
          <p:nvPr/>
        </p:nvSpPr>
        <p:spPr bwMode="auto">
          <a:xfrm flipH="1">
            <a:off x="560388" y="1698625"/>
            <a:ext cx="2590800" cy="0"/>
          </a:xfrm>
          <a:prstGeom prst="line">
            <a:avLst/>
          </a:prstGeom>
          <a:noFill/>
          <a:ln w="25400">
            <a:solidFill>
              <a:srgbClr val="FF0000"/>
            </a:solidFill>
            <a:round/>
            <a:headEnd/>
            <a:tailEnd/>
          </a:ln>
        </p:spPr>
        <p:txBody>
          <a:bodyPr/>
          <a:lstStyle/>
          <a:p>
            <a:endParaRPr lang="zh-CN" altLang="en-US"/>
          </a:p>
        </p:txBody>
      </p:sp>
      <p:sp>
        <p:nvSpPr>
          <p:cNvPr id="7188" name="Line 25"/>
          <p:cNvSpPr>
            <a:spLocks noChangeShapeType="1"/>
          </p:cNvSpPr>
          <p:nvPr/>
        </p:nvSpPr>
        <p:spPr bwMode="auto">
          <a:xfrm flipH="1" flipV="1">
            <a:off x="2505075" y="2419350"/>
            <a:ext cx="1079500" cy="288925"/>
          </a:xfrm>
          <a:prstGeom prst="line">
            <a:avLst/>
          </a:prstGeom>
          <a:noFill/>
          <a:ln w="25400">
            <a:solidFill>
              <a:srgbClr val="FF0000"/>
            </a:solidFill>
            <a:round/>
            <a:headEnd type="oval" w="med" len="med"/>
            <a:tailEnd/>
          </a:ln>
        </p:spPr>
        <p:txBody>
          <a:bodyPr/>
          <a:lstStyle/>
          <a:p>
            <a:endParaRPr lang="zh-CN" altLang="en-US"/>
          </a:p>
        </p:txBody>
      </p:sp>
      <p:sp>
        <p:nvSpPr>
          <p:cNvPr id="7189" name="Line 26"/>
          <p:cNvSpPr>
            <a:spLocks noChangeShapeType="1"/>
          </p:cNvSpPr>
          <p:nvPr/>
        </p:nvSpPr>
        <p:spPr bwMode="auto">
          <a:xfrm flipH="1">
            <a:off x="560388" y="2417763"/>
            <a:ext cx="1944687" cy="0"/>
          </a:xfrm>
          <a:prstGeom prst="line">
            <a:avLst/>
          </a:prstGeom>
          <a:noFill/>
          <a:ln w="25400">
            <a:solidFill>
              <a:srgbClr val="FF0000"/>
            </a:solidFill>
            <a:round/>
            <a:headEnd/>
            <a:tailEnd/>
          </a:ln>
        </p:spPr>
        <p:txBody>
          <a:bodyPr/>
          <a:lstStyle/>
          <a:p>
            <a:endParaRPr lang="zh-CN" altLang="en-US"/>
          </a:p>
        </p:txBody>
      </p:sp>
      <p:sp>
        <p:nvSpPr>
          <p:cNvPr id="7190" name="Line 27"/>
          <p:cNvSpPr>
            <a:spLocks noChangeShapeType="1"/>
          </p:cNvSpPr>
          <p:nvPr/>
        </p:nvSpPr>
        <p:spPr bwMode="auto">
          <a:xfrm flipH="1" flipV="1">
            <a:off x="2505075" y="2995613"/>
            <a:ext cx="1368425" cy="217487"/>
          </a:xfrm>
          <a:prstGeom prst="line">
            <a:avLst/>
          </a:prstGeom>
          <a:noFill/>
          <a:ln w="25400">
            <a:solidFill>
              <a:srgbClr val="FF0000"/>
            </a:solidFill>
            <a:round/>
            <a:headEnd type="oval" w="med" len="med"/>
            <a:tailEnd/>
          </a:ln>
        </p:spPr>
        <p:txBody>
          <a:bodyPr/>
          <a:lstStyle/>
          <a:p>
            <a:endParaRPr lang="zh-CN" altLang="en-US"/>
          </a:p>
        </p:txBody>
      </p:sp>
      <p:sp>
        <p:nvSpPr>
          <p:cNvPr id="7191" name="Line 28"/>
          <p:cNvSpPr>
            <a:spLocks noChangeShapeType="1"/>
          </p:cNvSpPr>
          <p:nvPr/>
        </p:nvSpPr>
        <p:spPr bwMode="auto">
          <a:xfrm flipH="1">
            <a:off x="560388" y="2994025"/>
            <a:ext cx="1944687" cy="0"/>
          </a:xfrm>
          <a:prstGeom prst="line">
            <a:avLst/>
          </a:prstGeom>
          <a:noFill/>
          <a:ln w="25400">
            <a:solidFill>
              <a:srgbClr val="FF0000"/>
            </a:solidFill>
            <a:round/>
            <a:headEnd/>
            <a:tailEnd/>
          </a:ln>
        </p:spPr>
        <p:txBody>
          <a:bodyPr/>
          <a:lstStyle/>
          <a:p>
            <a:endParaRPr lang="zh-CN" altLang="en-US"/>
          </a:p>
        </p:txBody>
      </p:sp>
      <p:sp>
        <p:nvSpPr>
          <p:cNvPr id="7192" name="Line 29"/>
          <p:cNvSpPr>
            <a:spLocks noChangeShapeType="1"/>
          </p:cNvSpPr>
          <p:nvPr/>
        </p:nvSpPr>
        <p:spPr bwMode="auto">
          <a:xfrm flipH="1" flipV="1">
            <a:off x="3513138" y="3429000"/>
            <a:ext cx="1152525" cy="144463"/>
          </a:xfrm>
          <a:prstGeom prst="line">
            <a:avLst/>
          </a:prstGeom>
          <a:noFill/>
          <a:ln w="25400">
            <a:solidFill>
              <a:srgbClr val="FF0000"/>
            </a:solidFill>
            <a:round/>
            <a:headEnd type="oval" w="med" len="med"/>
            <a:tailEnd/>
          </a:ln>
        </p:spPr>
        <p:txBody>
          <a:bodyPr/>
          <a:lstStyle/>
          <a:p>
            <a:endParaRPr lang="zh-CN" altLang="en-US"/>
          </a:p>
        </p:txBody>
      </p:sp>
      <p:sp>
        <p:nvSpPr>
          <p:cNvPr id="7193" name="Line 30"/>
          <p:cNvSpPr>
            <a:spLocks noChangeShapeType="1"/>
          </p:cNvSpPr>
          <p:nvPr/>
        </p:nvSpPr>
        <p:spPr bwMode="auto">
          <a:xfrm flipH="1">
            <a:off x="560388" y="3429000"/>
            <a:ext cx="2952750" cy="0"/>
          </a:xfrm>
          <a:prstGeom prst="line">
            <a:avLst/>
          </a:prstGeom>
          <a:noFill/>
          <a:ln w="25400">
            <a:solidFill>
              <a:srgbClr val="FF0000"/>
            </a:solidFill>
            <a:round/>
            <a:headEnd/>
            <a:tailEnd/>
          </a:ln>
        </p:spPr>
        <p:txBody>
          <a:bodyPr/>
          <a:lstStyle/>
          <a:p>
            <a:endParaRPr lang="zh-CN" altLang="en-US"/>
          </a:p>
        </p:txBody>
      </p:sp>
      <p:sp>
        <p:nvSpPr>
          <p:cNvPr id="7194" name="Line 31"/>
          <p:cNvSpPr>
            <a:spLocks noChangeShapeType="1"/>
          </p:cNvSpPr>
          <p:nvPr/>
        </p:nvSpPr>
        <p:spPr bwMode="auto">
          <a:xfrm flipH="1" flipV="1">
            <a:off x="2289175" y="4440238"/>
            <a:ext cx="503238" cy="141287"/>
          </a:xfrm>
          <a:prstGeom prst="line">
            <a:avLst/>
          </a:prstGeom>
          <a:noFill/>
          <a:ln w="25400">
            <a:solidFill>
              <a:srgbClr val="FF0000"/>
            </a:solidFill>
            <a:round/>
            <a:headEnd type="oval" w="med" len="med"/>
            <a:tailEnd/>
          </a:ln>
        </p:spPr>
        <p:txBody>
          <a:bodyPr/>
          <a:lstStyle/>
          <a:p>
            <a:endParaRPr lang="zh-CN" altLang="en-US"/>
          </a:p>
        </p:txBody>
      </p:sp>
      <p:sp>
        <p:nvSpPr>
          <p:cNvPr id="7195" name="Line 32"/>
          <p:cNvSpPr>
            <a:spLocks noChangeShapeType="1"/>
          </p:cNvSpPr>
          <p:nvPr/>
        </p:nvSpPr>
        <p:spPr bwMode="auto">
          <a:xfrm flipH="1">
            <a:off x="560388" y="4437063"/>
            <a:ext cx="1728787" cy="0"/>
          </a:xfrm>
          <a:prstGeom prst="line">
            <a:avLst/>
          </a:prstGeom>
          <a:noFill/>
          <a:ln w="25400">
            <a:solidFill>
              <a:srgbClr val="FF0000"/>
            </a:solidFill>
            <a:round/>
            <a:headEnd/>
            <a:tailEnd/>
          </a:ln>
        </p:spPr>
        <p:txBody>
          <a:bodyPr/>
          <a:lstStyle/>
          <a:p>
            <a:endParaRPr lang="zh-CN" altLang="en-US"/>
          </a:p>
        </p:txBody>
      </p:sp>
      <p:sp>
        <p:nvSpPr>
          <p:cNvPr id="7196" name="Line 33"/>
          <p:cNvSpPr>
            <a:spLocks noChangeShapeType="1"/>
          </p:cNvSpPr>
          <p:nvPr/>
        </p:nvSpPr>
        <p:spPr bwMode="auto">
          <a:xfrm flipH="1">
            <a:off x="3152775" y="3860800"/>
            <a:ext cx="2087563" cy="1439863"/>
          </a:xfrm>
          <a:prstGeom prst="line">
            <a:avLst/>
          </a:prstGeom>
          <a:noFill/>
          <a:ln w="25400">
            <a:solidFill>
              <a:srgbClr val="FF0000"/>
            </a:solidFill>
            <a:round/>
            <a:headEnd type="oval" w="med" len="med"/>
            <a:tailEnd/>
          </a:ln>
        </p:spPr>
        <p:txBody>
          <a:bodyPr/>
          <a:lstStyle/>
          <a:p>
            <a:endParaRPr lang="zh-CN" altLang="en-US"/>
          </a:p>
        </p:txBody>
      </p:sp>
      <p:sp>
        <p:nvSpPr>
          <p:cNvPr id="7197" name="Line 34"/>
          <p:cNvSpPr>
            <a:spLocks noChangeShapeType="1"/>
          </p:cNvSpPr>
          <p:nvPr/>
        </p:nvSpPr>
        <p:spPr bwMode="auto">
          <a:xfrm flipH="1">
            <a:off x="560388" y="5300663"/>
            <a:ext cx="2590800" cy="0"/>
          </a:xfrm>
          <a:prstGeom prst="line">
            <a:avLst/>
          </a:prstGeom>
          <a:noFill/>
          <a:ln w="25400">
            <a:solidFill>
              <a:srgbClr val="FF0000"/>
            </a:solidFill>
            <a:round/>
            <a:headEnd/>
            <a:tailEnd/>
          </a:ln>
        </p:spPr>
        <p:txBody>
          <a:bodyPr/>
          <a:lstStyle/>
          <a:p>
            <a:endParaRPr lang="zh-CN" altLang="en-US"/>
          </a:p>
        </p:txBody>
      </p:sp>
      <p:sp>
        <p:nvSpPr>
          <p:cNvPr id="7198" name="Line 35"/>
          <p:cNvSpPr>
            <a:spLocks noChangeShapeType="1"/>
          </p:cNvSpPr>
          <p:nvPr/>
        </p:nvSpPr>
        <p:spPr bwMode="auto">
          <a:xfrm flipV="1">
            <a:off x="5024438" y="1341438"/>
            <a:ext cx="1223962" cy="142875"/>
          </a:xfrm>
          <a:prstGeom prst="line">
            <a:avLst/>
          </a:prstGeom>
          <a:noFill/>
          <a:ln w="25400">
            <a:solidFill>
              <a:srgbClr val="FF0000"/>
            </a:solidFill>
            <a:round/>
            <a:headEnd type="oval" w="med" len="med"/>
            <a:tailEnd/>
          </a:ln>
        </p:spPr>
        <p:txBody>
          <a:bodyPr/>
          <a:lstStyle/>
          <a:p>
            <a:endParaRPr lang="zh-CN" altLang="en-US"/>
          </a:p>
        </p:txBody>
      </p:sp>
      <p:sp>
        <p:nvSpPr>
          <p:cNvPr id="7199" name="Line 36"/>
          <p:cNvSpPr>
            <a:spLocks noChangeShapeType="1"/>
          </p:cNvSpPr>
          <p:nvPr/>
        </p:nvSpPr>
        <p:spPr bwMode="auto">
          <a:xfrm flipH="1">
            <a:off x="6248400" y="1341438"/>
            <a:ext cx="2952750" cy="0"/>
          </a:xfrm>
          <a:prstGeom prst="line">
            <a:avLst/>
          </a:prstGeom>
          <a:noFill/>
          <a:ln w="25400">
            <a:solidFill>
              <a:srgbClr val="FF0000"/>
            </a:solidFill>
            <a:round/>
            <a:headEnd/>
            <a:tailEnd/>
          </a:ln>
        </p:spPr>
        <p:txBody>
          <a:bodyPr/>
          <a:lstStyle/>
          <a:p>
            <a:endParaRPr lang="zh-CN" altLang="en-US"/>
          </a:p>
        </p:txBody>
      </p:sp>
      <p:sp>
        <p:nvSpPr>
          <p:cNvPr id="7200" name="Line 37"/>
          <p:cNvSpPr>
            <a:spLocks noChangeShapeType="1"/>
          </p:cNvSpPr>
          <p:nvPr/>
        </p:nvSpPr>
        <p:spPr bwMode="auto">
          <a:xfrm flipV="1">
            <a:off x="5097463" y="2060575"/>
            <a:ext cx="1295400" cy="792163"/>
          </a:xfrm>
          <a:prstGeom prst="line">
            <a:avLst/>
          </a:prstGeom>
          <a:noFill/>
          <a:ln w="25400">
            <a:solidFill>
              <a:srgbClr val="FF0000"/>
            </a:solidFill>
            <a:round/>
            <a:headEnd type="oval" w="med" len="med"/>
            <a:tailEnd/>
          </a:ln>
        </p:spPr>
        <p:txBody>
          <a:bodyPr/>
          <a:lstStyle/>
          <a:p>
            <a:endParaRPr lang="zh-CN" altLang="en-US"/>
          </a:p>
        </p:txBody>
      </p:sp>
      <p:sp>
        <p:nvSpPr>
          <p:cNvPr id="7201" name="Line 38"/>
          <p:cNvSpPr>
            <a:spLocks noChangeShapeType="1"/>
          </p:cNvSpPr>
          <p:nvPr/>
        </p:nvSpPr>
        <p:spPr bwMode="auto">
          <a:xfrm flipH="1">
            <a:off x="6392863" y="2060575"/>
            <a:ext cx="2808287" cy="0"/>
          </a:xfrm>
          <a:prstGeom prst="line">
            <a:avLst/>
          </a:prstGeom>
          <a:noFill/>
          <a:ln w="25400">
            <a:solidFill>
              <a:srgbClr val="FF0000"/>
            </a:solidFill>
            <a:round/>
            <a:headEnd/>
            <a:tailEnd/>
          </a:ln>
        </p:spPr>
        <p:txBody>
          <a:bodyPr/>
          <a:lstStyle/>
          <a:p>
            <a:endParaRPr lang="zh-CN" altLang="en-US"/>
          </a:p>
        </p:txBody>
      </p:sp>
      <p:sp>
        <p:nvSpPr>
          <p:cNvPr id="7202" name="Line 39"/>
          <p:cNvSpPr>
            <a:spLocks noChangeShapeType="1"/>
          </p:cNvSpPr>
          <p:nvPr/>
        </p:nvSpPr>
        <p:spPr bwMode="auto">
          <a:xfrm>
            <a:off x="6392863" y="2420938"/>
            <a:ext cx="431800" cy="215900"/>
          </a:xfrm>
          <a:prstGeom prst="line">
            <a:avLst/>
          </a:prstGeom>
          <a:noFill/>
          <a:ln w="25400">
            <a:solidFill>
              <a:srgbClr val="FF0000"/>
            </a:solidFill>
            <a:round/>
            <a:headEnd type="oval" w="med" len="med"/>
            <a:tailEnd/>
          </a:ln>
        </p:spPr>
        <p:txBody>
          <a:bodyPr/>
          <a:lstStyle/>
          <a:p>
            <a:endParaRPr lang="zh-CN" altLang="en-US"/>
          </a:p>
        </p:txBody>
      </p:sp>
      <p:sp>
        <p:nvSpPr>
          <p:cNvPr id="7203" name="Line 40"/>
          <p:cNvSpPr>
            <a:spLocks noChangeShapeType="1"/>
          </p:cNvSpPr>
          <p:nvPr/>
        </p:nvSpPr>
        <p:spPr bwMode="auto">
          <a:xfrm flipH="1" flipV="1">
            <a:off x="6824663" y="2636838"/>
            <a:ext cx="2376487" cy="0"/>
          </a:xfrm>
          <a:prstGeom prst="line">
            <a:avLst/>
          </a:prstGeom>
          <a:noFill/>
          <a:ln w="25400">
            <a:solidFill>
              <a:srgbClr val="FF0000"/>
            </a:solidFill>
            <a:round/>
            <a:headEnd/>
            <a:tailEnd/>
          </a:ln>
        </p:spPr>
        <p:txBody>
          <a:bodyPr/>
          <a:lstStyle/>
          <a:p>
            <a:endParaRPr lang="zh-CN" altLang="en-US"/>
          </a:p>
        </p:txBody>
      </p:sp>
      <p:sp>
        <p:nvSpPr>
          <p:cNvPr id="7204" name="Line 41"/>
          <p:cNvSpPr>
            <a:spLocks noChangeShapeType="1"/>
          </p:cNvSpPr>
          <p:nvPr/>
        </p:nvSpPr>
        <p:spPr bwMode="auto">
          <a:xfrm flipV="1">
            <a:off x="5889625" y="3141663"/>
            <a:ext cx="1295400" cy="215900"/>
          </a:xfrm>
          <a:prstGeom prst="line">
            <a:avLst/>
          </a:prstGeom>
          <a:noFill/>
          <a:ln w="25400">
            <a:solidFill>
              <a:srgbClr val="FF0000"/>
            </a:solidFill>
            <a:round/>
            <a:headEnd type="oval" w="med" len="med"/>
            <a:tailEnd/>
          </a:ln>
        </p:spPr>
        <p:txBody>
          <a:bodyPr/>
          <a:lstStyle/>
          <a:p>
            <a:endParaRPr lang="zh-CN" altLang="en-US"/>
          </a:p>
        </p:txBody>
      </p:sp>
      <p:sp>
        <p:nvSpPr>
          <p:cNvPr id="7205" name="Line 42"/>
          <p:cNvSpPr>
            <a:spLocks noChangeShapeType="1"/>
          </p:cNvSpPr>
          <p:nvPr/>
        </p:nvSpPr>
        <p:spPr bwMode="auto">
          <a:xfrm flipH="1">
            <a:off x="7185025" y="3141663"/>
            <a:ext cx="2016125" cy="0"/>
          </a:xfrm>
          <a:prstGeom prst="line">
            <a:avLst/>
          </a:prstGeom>
          <a:noFill/>
          <a:ln w="25400">
            <a:solidFill>
              <a:srgbClr val="FF0000"/>
            </a:solidFill>
            <a:round/>
            <a:headEnd/>
            <a:tailEnd/>
          </a:ln>
        </p:spPr>
        <p:txBody>
          <a:bodyPr/>
          <a:lstStyle/>
          <a:p>
            <a:endParaRPr lang="zh-CN" altLang="en-US"/>
          </a:p>
        </p:txBody>
      </p:sp>
      <p:sp>
        <p:nvSpPr>
          <p:cNvPr id="7206" name="Line 44"/>
          <p:cNvSpPr>
            <a:spLocks noChangeShapeType="1"/>
          </p:cNvSpPr>
          <p:nvPr/>
        </p:nvSpPr>
        <p:spPr bwMode="auto">
          <a:xfrm flipH="1">
            <a:off x="6392863" y="4149725"/>
            <a:ext cx="2808287" cy="0"/>
          </a:xfrm>
          <a:prstGeom prst="line">
            <a:avLst/>
          </a:prstGeom>
          <a:noFill/>
          <a:ln w="25400">
            <a:solidFill>
              <a:srgbClr val="FF0000"/>
            </a:solidFill>
            <a:round/>
            <a:headEnd/>
            <a:tailEnd/>
          </a:ln>
        </p:spPr>
        <p:txBody>
          <a:bodyPr/>
          <a:lstStyle/>
          <a:p>
            <a:endParaRPr lang="zh-CN" altLang="en-US"/>
          </a:p>
        </p:txBody>
      </p:sp>
      <p:sp>
        <p:nvSpPr>
          <p:cNvPr id="7207" name="Line 46"/>
          <p:cNvSpPr>
            <a:spLocks noChangeShapeType="1"/>
          </p:cNvSpPr>
          <p:nvPr/>
        </p:nvSpPr>
        <p:spPr bwMode="auto">
          <a:xfrm flipH="1">
            <a:off x="6248400" y="5229225"/>
            <a:ext cx="2952750" cy="0"/>
          </a:xfrm>
          <a:prstGeom prst="line">
            <a:avLst/>
          </a:prstGeom>
          <a:noFill/>
          <a:ln w="25400">
            <a:solidFill>
              <a:srgbClr val="FF0000"/>
            </a:solidFill>
            <a:round/>
            <a:headEnd/>
            <a:tailEnd/>
          </a:ln>
        </p:spPr>
        <p:txBody>
          <a:bodyPr/>
          <a:lstStyle/>
          <a:p>
            <a:endParaRPr lang="zh-CN" altLang="en-US"/>
          </a:p>
        </p:txBody>
      </p:sp>
      <p:sp>
        <p:nvSpPr>
          <p:cNvPr id="42" name="标题 41"/>
          <p:cNvSpPr>
            <a:spLocks noGrp="1"/>
          </p:cNvSpPr>
          <p:nvPr>
            <p:ph type="ctrTitle"/>
          </p:nvPr>
        </p:nvSpPr>
        <p:spPr/>
        <p:txBody>
          <a:bodyPr/>
          <a:lstStyle/>
          <a:p>
            <a:r>
              <a:rPr lang="en-US" altLang="zh-CN" b="1" dirty="0" smtClean="0">
                <a:solidFill>
                  <a:srgbClr val="0070C0"/>
                </a:solidFill>
              </a:rPr>
              <a:t>DVP10MC Profile</a:t>
            </a:r>
            <a:endParaRPr lang="zh-CN" altLang="en-US" b="1" dirty="0">
              <a:solidFill>
                <a:srgbClr val="0070C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9596" y="500043"/>
            <a:ext cx="4143404" cy="76944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fontAlgn="auto">
              <a:spcBef>
                <a:spcPts val="0"/>
              </a:spcBef>
              <a:spcAft>
                <a:spcPts val="0"/>
              </a:spcAft>
              <a:defRPr/>
            </a:pPr>
            <a:r>
              <a:rPr lang="en-US" altLang="zh-CN" sz="4400" b="1" cap="all" dirty="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rPr>
              <a:t>Thank you!</a:t>
            </a:r>
            <a:endParaRPr lang="en-US" sz="4400" b="1" cap="all" dirty="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endParaRPr>
          </a:p>
        </p:txBody>
      </p:sp>
      <p:sp>
        <p:nvSpPr>
          <p:cNvPr id="31747" name="文本占位符 1"/>
          <p:cNvSpPr txBox="1">
            <a:spLocks/>
          </p:cNvSpPr>
          <p:nvPr/>
        </p:nvSpPr>
        <p:spPr bwMode="auto">
          <a:xfrm>
            <a:off x="1083469" y="4714875"/>
            <a:ext cx="8822531" cy="857250"/>
          </a:xfrm>
          <a:prstGeom prst="rect">
            <a:avLst/>
          </a:prstGeom>
          <a:noFill/>
          <a:ln w="9525">
            <a:noFill/>
            <a:miter lim="800000"/>
            <a:headEnd/>
            <a:tailEnd/>
          </a:ln>
        </p:spPr>
        <p:txBody>
          <a:bodyPr/>
          <a:lstStyle/>
          <a:p>
            <a:pPr marL="342900" indent="-342900" eaLnBrk="0" hangingPunct="0">
              <a:spcBef>
                <a:spcPct val="20000"/>
              </a:spcBef>
              <a:buFont typeface="Arial" charset="0"/>
              <a:buChar char="•"/>
            </a:pPr>
            <a:r>
              <a:rPr lang="en-US" altLang="zh-CN" sz="2000" dirty="0">
                <a:solidFill>
                  <a:srgbClr val="0070C0"/>
                </a:solidFill>
                <a:latin typeface="Calibri" pitchFamily="34" charset="0"/>
              </a:rPr>
              <a:t>Version 1.0   </a:t>
            </a:r>
            <a:r>
              <a:rPr lang="en-US" altLang="zh-CN" sz="2000" dirty="0" smtClean="0">
                <a:solidFill>
                  <a:srgbClr val="0070C0"/>
                </a:solidFill>
                <a:latin typeface="Calibri" pitchFamily="34" charset="0"/>
              </a:rPr>
              <a:t>2012.4  PLC</a:t>
            </a:r>
            <a:endParaRPr lang="en-US" altLang="zh-CN" sz="2000" dirty="0">
              <a:solidFill>
                <a:srgbClr val="0070C0"/>
              </a:solidFill>
              <a:latin typeface="Calibri" pitchFamily="34" charset="0"/>
            </a:endParaRPr>
          </a:p>
          <a:p>
            <a:pPr marL="342900" indent="-342900" eaLnBrk="0" hangingPunct="0">
              <a:spcBef>
                <a:spcPct val="20000"/>
              </a:spcBef>
              <a:buFont typeface="Arial" charset="0"/>
              <a:buChar char="•"/>
            </a:pPr>
            <a:r>
              <a:rPr lang="en-US" altLang="zh-CN" sz="2000" dirty="0">
                <a:solidFill>
                  <a:srgbClr val="0070C0"/>
                </a:solidFill>
                <a:latin typeface="Calibri" pitchFamily="34" charset="0"/>
              </a:rPr>
              <a:t>Version 1.1   </a:t>
            </a:r>
            <a:r>
              <a:rPr lang="en-US" altLang="zh-CN" sz="2000" dirty="0" smtClean="0">
                <a:solidFill>
                  <a:srgbClr val="0070C0"/>
                </a:solidFill>
                <a:latin typeface="Calibri" pitchFamily="34" charset="0"/>
              </a:rPr>
              <a:t>2012.10   WJSC</a:t>
            </a:r>
          </a:p>
          <a:p>
            <a:pPr marL="342900" indent="-342900" eaLnBrk="0" hangingPunct="0">
              <a:spcBef>
                <a:spcPct val="20000"/>
              </a:spcBef>
            </a:pPr>
            <a:endParaRPr lang="zh-CN" altLang="en-US" sz="2000" dirty="0">
              <a:solidFill>
                <a:srgbClr val="0070C0"/>
              </a:solidFill>
              <a:latin typeface="Calibri" pitchFamily="34" charset="0"/>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7"/>
          <p:cNvSpPr>
            <a:spLocks noChangeArrowheads="1"/>
          </p:cNvSpPr>
          <p:nvPr/>
        </p:nvSpPr>
        <p:spPr bwMode="auto">
          <a:xfrm>
            <a:off x="0" y="188913"/>
            <a:ext cx="2144713" cy="6480175"/>
          </a:xfrm>
          <a:prstGeom prst="rect">
            <a:avLst/>
          </a:prstGeom>
          <a:noFill/>
          <a:ln w="25400">
            <a:noFill/>
            <a:miter lim="800000"/>
            <a:headEnd/>
            <a:tailEnd/>
          </a:ln>
        </p:spPr>
        <p:txBody>
          <a:bodyPr wrap="none" anchor="ctr"/>
          <a:lstStyle/>
          <a:p>
            <a:pPr algn="ctr" fontAlgn="ctr"/>
            <a:endParaRPr lang="zh-CN" altLang="en-US"/>
          </a:p>
        </p:txBody>
      </p:sp>
      <p:sp>
        <p:nvSpPr>
          <p:cNvPr id="9220" name="Text Box 20"/>
          <p:cNvSpPr txBox="1">
            <a:spLocks noChangeArrowheads="1"/>
          </p:cNvSpPr>
          <p:nvPr/>
        </p:nvSpPr>
        <p:spPr bwMode="auto">
          <a:xfrm>
            <a:off x="796925" y="966788"/>
            <a:ext cx="5462588" cy="2012950"/>
          </a:xfrm>
          <a:prstGeom prst="rect">
            <a:avLst/>
          </a:prstGeom>
          <a:noFill/>
          <a:ln w="25400">
            <a:noFill/>
            <a:miter lim="800000"/>
            <a:headEnd/>
            <a:tailEnd/>
          </a:ln>
        </p:spPr>
        <p:txBody>
          <a:bodyPr>
            <a:spAutoFit/>
          </a:bodyPr>
          <a:lstStyle/>
          <a:p>
            <a:pPr marL="180975" indent="-180975" fontAlgn="ctr">
              <a:lnSpc>
                <a:spcPct val="150000"/>
              </a:lnSpc>
              <a:buFont typeface="Wingdings" pitchFamily="2" charset="2"/>
              <a:buChar char="Ø"/>
            </a:pPr>
            <a:r>
              <a:rPr lang="en-US" altLang="zh-CN" dirty="0">
                <a:solidFill>
                  <a:srgbClr val="C00000"/>
                </a:solidFill>
              </a:rPr>
              <a:t>RS232(COM1):</a:t>
            </a:r>
          </a:p>
          <a:p>
            <a:pPr marL="628650" lvl="1" indent="-171450" fontAlgn="ctr">
              <a:lnSpc>
                <a:spcPct val="120000"/>
              </a:lnSpc>
              <a:buFont typeface="Times New Roman" pitchFamily="18" charset="0"/>
              <a:buChar char="♣"/>
            </a:pPr>
            <a:r>
              <a:rPr lang="en-US" altLang="zh-CN" sz="1400" b="0" dirty="0">
                <a:solidFill>
                  <a:srgbClr val="00B050"/>
                </a:solidFill>
              </a:rPr>
              <a:t>Possessed by PLC module, supports</a:t>
            </a:r>
            <a:r>
              <a:rPr lang="en-US" altLang="zh-CN" sz="1400" dirty="0">
                <a:solidFill>
                  <a:srgbClr val="00B050"/>
                </a:solidFill>
              </a:rPr>
              <a:t> </a:t>
            </a:r>
            <a:r>
              <a:rPr lang="en-US" altLang="zh-CN" sz="1400" b="0" dirty="0">
                <a:solidFill>
                  <a:srgbClr val="00B050"/>
                </a:solidFill>
              </a:rPr>
              <a:t>M</a:t>
            </a:r>
            <a:r>
              <a:rPr lang="en-US" altLang="zh-TW" sz="1400" b="0" dirty="0">
                <a:solidFill>
                  <a:srgbClr val="00B050"/>
                </a:solidFill>
              </a:rPr>
              <a:t>ODBUS</a:t>
            </a:r>
            <a:r>
              <a:rPr lang="en-US" altLang="zh-CN" sz="1400" b="0" dirty="0">
                <a:solidFill>
                  <a:srgbClr val="00B050"/>
                </a:solidFill>
              </a:rPr>
              <a:t> communication protocol</a:t>
            </a:r>
            <a:endParaRPr lang="zh-CN" altLang="en-US" sz="1400" b="0" dirty="0">
              <a:solidFill>
                <a:srgbClr val="00B050"/>
              </a:solidFill>
            </a:endParaRPr>
          </a:p>
          <a:p>
            <a:pPr marL="628650" lvl="1" indent="-171450" fontAlgn="ctr">
              <a:lnSpc>
                <a:spcPct val="120000"/>
              </a:lnSpc>
              <a:buFont typeface="Times New Roman" pitchFamily="18" charset="0"/>
              <a:buChar char="♣"/>
            </a:pPr>
            <a:r>
              <a:rPr lang="en-US" altLang="zh-CN" sz="1400" b="0" dirty="0">
                <a:solidFill>
                  <a:srgbClr val="00B050"/>
                </a:solidFill>
              </a:rPr>
              <a:t>Serves as MODBUS master (supporting MODRW, RS instructions)</a:t>
            </a:r>
            <a:r>
              <a:rPr lang="en-US" altLang="zh-CN" sz="1400" dirty="0">
                <a:solidFill>
                  <a:srgbClr val="00B050"/>
                </a:solidFill>
              </a:rPr>
              <a:t> </a:t>
            </a:r>
            <a:r>
              <a:rPr lang="en-US" altLang="zh-CN" sz="1400" b="0" dirty="0">
                <a:solidFill>
                  <a:srgbClr val="00B050"/>
                </a:solidFill>
              </a:rPr>
              <a:t>or slave..</a:t>
            </a:r>
            <a:endParaRPr lang="zh-CN" altLang="en-US" sz="1400" b="0" dirty="0">
              <a:solidFill>
                <a:srgbClr val="00B050"/>
              </a:solidFill>
            </a:endParaRPr>
          </a:p>
          <a:p>
            <a:pPr marL="628650" lvl="1" indent="-171450" fontAlgn="ctr">
              <a:lnSpc>
                <a:spcPct val="120000"/>
              </a:lnSpc>
              <a:buFont typeface="Times New Roman" pitchFamily="18" charset="0"/>
              <a:buChar char="♣"/>
            </a:pPr>
            <a:r>
              <a:rPr lang="en-US" altLang="zh-TW" sz="1400" b="0" dirty="0">
                <a:solidFill>
                  <a:srgbClr val="00B050"/>
                </a:solidFill>
              </a:rPr>
              <a:t>Configured by WPL/ISP Soft, u</a:t>
            </a:r>
            <a:r>
              <a:rPr lang="en-US" altLang="zh-CN" sz="1400" b="0" dirty="0">
                <a:solidFill>
                  <a:srgbClr val="00B050"/>
                </a:solidFill>
              </a:rPr>
              <a:t>ploads and downloads programs, monitors PLC device.</a:t>
            </a:r>
            <a:endParaRPr lang="zh-CN" altLang="en-US" sz="1400" b="0" dirty="0">
              <a:solidFill>
                <a:srgbClr val="00B050"/>
              </a:solidFill>
            </a:endParaRPr>
          </a:p>
        </p:txBody>
      </p:sp>
      <p:sp>
        <p:nvSpPr>
          <p:cNvPr id="9221" name="Rectangle 29"/>
          <p:cNvSpPr>
            <a:spLocks noChangeArrowheads="1"/>
          </p:cNvSpPr>
          <p:nvPr/>
        </p:nvSpPr>
        <p:spPr bwMode="auto">
          <a:xfrm>
            <a:off x="796925" y="3039155"/>
            <a:ext cx="6319838" cy="415925"/>
          </a:xfrm>
          <a:prstGeom prst="rect">
            <a:avLst/>
          </a:prstGeom>
          <a:noFill/>
          <a:ln w="25400">
            <a:noFill/>
            <a:miter lim="800000"/>
            <a:headEnd/>
            <a:tailEnd/>
          </a:ln>
        </p:spPr>
        <p:txBody>
          <a:bodyPr anchor="ctr">
            <a:spAutoFit/>
          </a:bodyPr>
          <a:lstStyle/>
          <a:p>
            <a:pPr marL="0" lvl="1" defTabSz="990600">
              <a:lnSpc>
                <a:spcPct val="150000"/>
              </a:lnSpc>
              <a:buFont typeface="Wingdings" pitchFamily="2" charset="2"/>
              <a:buChar char="Ø"/>
            </a:pPr>
            <a:r>
              <a:rPr lang="en-US" altLang="zh-CN" dirty="0">
                <a:solidFill>
                  <a:srgbClr val="C00000"/>
                </a:solidFill>
                <a:ea typeface="宋体" pitchFamily="2" charset="-122"/>
                <a:cs typeface="Arial" pitchFamily="34" charset="0"/>
              </a:rPr>
              <a:t>Definition of pins of RS232 communication port</a:t>
            </a:r>
            <a:endParaRPr lang="en-US" altLang="zh-CN" sz="1200" b="0" dirty="0">
              <a:solidFill>
                <a:srgbClr val="C00000"/>
              </a:solidFill>
              <a:ea typeface="宋体" pitchFamily="2" charset="-122"/>
              <a:cs typeface="Arial" pitchFamily="34" charset="0"/>
            </a:endParaRPr>
          </a:p>
        </p:txBody>
      </p:sp>
      <p:graphicFrame>
        <p:nvGraphicFramePr>
          <p:cNvPr id="563281" name="Group 81"/>
          <p:cNvGraphicFramePr>
            <a:graphicFrameLocks noGrp="1"/>
          </p:cNvGraphicFramePr>
          <p:nvPr/>
        </p:nvGraphicFramePr>
        <p:xfrm>
          <a:off x="1062038" y="3543980"/>
          <a:ext cx="5491162" cy="2651760"/>
        </p:xfrm>
        <a:graphic>
          <a:graphicData uri="http://schemas.openxmlformats.org/drawingml/2006/table">
            <a:tbl>
              <a:tblPr>
                <a:tableStyleId>{E8B1032C-EA38-4F05-BA0D-38AFFFC7BED3}</a:tableStyleId>
              </a:tblPr>
              <a:tblGrid>
                <a:gridCol w="893762"/>
                <a:gridCol w="1149350"/>
                <a:gridCol w="1574800"/>
                <a:gridCol w="1873250"/>
              </a:tblGrid>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u="none" strike="noStrike" cap="none" normalizeH="0" baseline="0" dirty="0" smtClean="0">
                          <a:ln>
                            <a:noFill/>
                          </a:ln>
                          <a:solidFill>
                            <a:schemeClr val="bg1"/>
                          </a:solidFill>
                          <a:effectLst/>
                        </a:rPr>
                        <a:t>Pin</a:t>
                      </a:r>
                      <a:endParaRPr kumimoji="1" lang="en-US" altLang="zh-CN" sz="1400" b="1" i="0" u="none" strike="noStrike" cap="none" normalizeH="0" baseline="0" dirty="0" smtClean="0">
                        <a:ln>
                          <a:noFill/>
                        </a:ln>
                        <a:solidFill>
                          <a:schemeClr val="bg1"/>
                        </a:solidFill>
                        <a:effectLst/>
                        <a:latin typeface="Arial" pitchFamily="34" charset="0"/>
                        <a:ea typeface="宋体" pitchFamily="2" charset="-122"/>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u="none" strike="noStrike" cap="none" normalizeH="0" baseline="0" dirty="0" smtClean="0">
                          <a:ln>
                            <a:noFill/>
                          </a:ln>
                          <a:solidFill>
                            <a:schemeClr val="bg1"/>
                          </a:solidFill>
                          <a:effectLst/>
                        </a:rPr>
                        <a:t>Signal</a:t>
                      </a:r>
                      <a:endParaRPr kumimoji="1" lang="en-US" altLang="zh-CN" sz="1400" b="1" i="0" u="none" strike="noStrike" cap="none" normalizeH="0" baseline="0" dirty="0" smtClean="0">
                        <a:ln>
                          <a:noFill/>
                        </a:ln>
                        <a:solidFill>
                          <a:schemeClr val="bg1"/>
                        </a:solidFill>
                        <a:effectLst/>
                        <a:latin typeface="Arial" pitchFamily="34" charset="0"/>
                        <a:ea typeface="宋体" pitchFamily="2" charset="-122"/>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b="1" u="none" strike="noStrike" cap="none" normalizeH="0" baseline="0" dirty="0" smtClean="0">
                          <a:ln>
                            <a:noFill/>
                          </a:ln>
                          <a:solidFill>
                            <a:schemeClr val="bg1"/>
                          </a:solidFill>
                          <a:effectLst/>
                        </a:rPr>
                        <a:t>Description</a:t>
                      </a:r>
                      <a:endParaRPr kumimoji="1" lang="en-US" altLang="zh-CN" sz="1400" b="1" i="0" u="none" strike="noStrike" cap="none" normalizeH="0" baseline="0" dirty="0" smtClean="0">
                        <a:ln>
                          <a:noFill/>
                        </a:ln>
                        <a:solidFill>
                          <a:schemeClr val="bg1"/>
                        </a:solidFill>
                        <a:effectLst/>
                        <a:latin typeface="Arial" pitchFamily="34" charset="0"/>
                        <a:ea typeface="宋体" pitchFamily="2" charset="-122"/>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400" b="0" i="0" u="none" strike="noStrike" cap="none" normalizeH="0" baseline="0" dirty="0" smtClean="0">
                        <a:ln>
                          <a:noFill/>
                        </a:ln>
                        <a:solidFill>
                          <a:schemeClr val="bg1"/>
                        </a:solidFill>
                        <a:effectLst/>
                        <a:latin typeface="Times New Roman" pitchFamily="18" charset="0"/>
                        <a:ea typeface="新細明體" pitchFamily="18" charset="-12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r>
              <a:tr h="3632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u="none" strike="noStrike" cap="none" normalizeH="0" baseline="0" smtClean="0">
                          <a:ln>
                            <a:noFill/>
                          </a:ln>
                          <a:effectLst/>
                        </a:rPr>
                        <a:t>1</a:t>
                      </a:r>
                      <a:r>
                        <a:rPr kumimoji="1" lang="en-US" altLang="zh-CN" sz="1400" u="none" strike="noStrike" cap="none" normalizeH="0" baseline="0" smtClean="0">
                          <a:ln>
                            <a:noFill/>
                          </a:ln>
                          <a:effectLst/>
                        </a:rPr>
                        <a:t>, 2</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+5V</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dirty="0" smtClean="0">
                          <a:ln>
                            <a:noFill/>
                          </a:ln>
                          <a:effectLst/>
                        </a:rPr>
                        <a:t>Positive pole  of 5V power</a:t>
                      </a:r>
                      <a:endParaRPr kumimoji="1" lang="zh-CN" altLang="en-US" sz="1400" b="0"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400" b="0" i="0" u="none" strike="noStrike" cap="none" normalizeH="0" baseline="0" dirty="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3</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GND</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Grounding</a:t>
                      </a:r>
                      <a:endParaRPr kumimoji="1" lang="en-US" altLang="zh-CN" sz="1400" b="0" i="0" u="none" strike="noStrike" cap="none" normalizeH="0" baseline="0" smtClean="0">
                        <a:ln>
                          <a:noFill/>
                        </a:ln>
                        <a:solidFill>
                          <a:schemeClr val="tx1"/>
                        </a:solidFill>
                        <a:effectLst/>
                        <a:latin typeface="Arial" pitchFamily="34" charset="0"/>
                        <a:ea typeface="新細明體" pitchFamily="18" charset="-12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4</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Rx</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Receiving data</a:t>
                      </a:r>
                      <a:endParaRPr kumimoji="1" lang="zh-CN" altLang="en-US" sz="1400" b="0" i="0" u="none" strike="noStrike" cap="none" normalizeH="0" baseline="0" smtClean="0">
                        <a:ln>
                          <a:noFill/>
                        </a:ln>
                        <a:solidFill>
                          <a:schemeClr val="tx1"/>
                        </a:solidFill>
                        <a:effectLst/>
                        <a:latin typeface="Arial" pitchFamily="34" charset="0"/>
                        <a:ea typeface="新細明體" pitchFamily="18" charset="-12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5</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Tx</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Sending data</a:t>
                      </a:r>
                      <a:endParaRPr kumimoji="1" lang="zh-CN" altLang="en-US" sz="1400" b="0" i="0" u="none" strike="noStrike" cap="none" normalizeH="0" baseline="0" smtClean="0">
                        <a:ln>
                          <a:noFill/>
                        </a:ln>
                        <a:solidFill>
                          <a:schemeClr val="tx1"/>
                        </a:solidFill>
                        <a:effectLst/>
                        <a:latin typeface="Arial" pitchFamily="34" charset="0"/>
                        <a:ea typeface="新細明體" pitchFamily="18" charset="-12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6</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GND</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Grounding</a:t>
                      </a:r>
                      <a:endParaRPr kumimoji="1" lang="zh-CN" altLang="en-US" sz="1400" b="0" i="0" u="none" strike="noStrike" cap="none" normalizeH="0" baseline="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7</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NC</a:t>
                      </a:r>
                      <a:endParaRPr kumimoji="1" lang="en-US" altLang="zh-CN" sz="14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smtClean="0">
                          <a:ln>
                            <a:noFill/>
                          </a:ln>
                          <a:effectLst/>
                        </a:rPr>
                        <a:t>Reserve</a:t>
                      </a:r>
                      <a:r>
                        <a:rPr kumimoji="1" lang="en-US" altLang="zh-TW" sz="1400" u="none" strike="noStrike" cap="none" normalizeH="0" baseline="0" smtClean="0">
                          <a:ln>
                            <a:noFill/>
                          </a:ln>
                          <a:effectLst/>
                        </a:rPr>
                        <a:t>d</a:t>
                      </a:r>
                      <a:endParaRPr kumimoji="1" lang="zh-CN" altLang="en-US" sz="1400" b="0" i="0" u="none" strike="noStrike" cap="none" normalizeH="0" baseline="0" smtClean="0">
                        <a:ln>
                          <a:noFill/>
                        </a:ln>
                        <a:solidFill>
                          <a:schemeClr val="tx1"/>
                        </a:solidFill>
                        <a:effectLst/>
                        <a:latin typeface="Arial" pitchFamily="34" charset="0"/>
                        <a:ea typeface="新細明體" pitchFamily="18" charset="-12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13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dirty="0" smtClean="0">
                          <a:ln>
                            <a:noFill/>
                          </a:ln>
                          <a:effectLst/>
                        </a:rPr>
                        <a:t>8</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dirty="0" smtClean="0">
                          <a:ln>
                            <a:noFill/>
                          </a:ln>
                          <a:effectLst/>
                        </a:rPr>
                        <a:t>GND</a:t>
                      </a:r>
                      <a:endParaRPr kumimoji="1" lang="en-US" altLang="zh-CN" sz="14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400" u="none" strike="noStrike" cap="none" normalizeH="0" baseline="0" dirty="0" smtClean="0">
                          <a:ln>
                            <a:noFill/>
                          </a:ln>
                          <a:effectLst/>
                        </a:rPr>
                        <a:t>Grounding</a:t>
                      </a:r>
                      <a:endParaRPr kumimoji="1" lang="zh-CN" altLang="en-US" sz="1400" b="0" i="0" u="none" strike="noStrike" cap="none" normalizeH="0" baseline="0" dirty="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bl>
          </a:graphicData>
        </a:graphic>
      </p:graphicFrame>
      <p:pic>
        <p:nvPicPr>
          <p:cNvPr id="9263" name="Picture 70" descr="c"/>
          <p:cNvPicPr>
            <a:picLocks noChangeAspect="1" noChangeArrowheads="1"/>
          </p:cNvPicPr>
          <p:nvPr/>
        </p:nvPicPr>
        <p:blipFill>
          <a:blip r:embed="rId4"/>
          <a:srcRect/>
          <a:stretch>
            <a:fillRect/>
          </a:stretch>
        </p:blipFill>
        <p:spPr bwMode="auto">
          <a:xfrm>
            <a:off x="4895850" y="4424363"/>
            <a:ext cx="1439863" cy="1371600"/>
          </a:xfrm>
          <a:prstGeom prst="rect">
            <a:avLst/>
          </a:prstGeom>
          <a:noFill/>
          <a:ln w="9525">
            <a:noFill/>
            <a:miter lim="800000"/>
            <a:headEnd/>
            <a:tailEnd/>
          </a:ln>
        </p:spPr>
      </p:pic>
      <p:pic>
        <p:nvPicPr>
          <p:cNvPr id="9264" name="Picture 54"/>
          <p:cNvPicPr>
            <a:picLocks noChangeAspect="1" noChangeArrowheads="1"/>
          </p:cNvPicPr>
          <p:nvPr/>
        </p:nvPicPr>
        <p:blipFill>
          <a:blip r:embed="rId5"/>
          <a:srcRect/>
          <a:stretch>
            <a:fillRect/>
          </a:stretch>
        </p:blipFill>
        <p:spPr bwMode="auto">
          <a:xfrm>
            <a:off x="7294563" y="1217387"/>
            <a:ext cx="1863725" cy="1295400"/>
          </a:xfrm>
          <a:prstGeom prst="rect">
            <a:avLst/>
          </a:prstGeom>
          <a:noFill/>
          <a:ln w="9525">
            <a:noFill/>
            <a:miter lim="800000"/>
            <a:headEnd/>
            <a:tailEnd/>
          </a:ln>
        </p:spPr>
      </p:pic>
      <p:pic>
        <p:nvPicPr>
          <p:cNvPr id="9265" name="Picture 422"/>
          <p:cNvPicPr>
            <a:picLocks noChangeAspect="1" noChangeArrowheads="1"/>
          </p:cNvPicPr>
          <p:nvPr/>
        </p:nvPicPr>
        <p:blipFill>
          <a:blip r:embed="rId6"/>
          <a:srcRect/>
          <a:stretch>
            <a:fillRect/>
          </a:stretch>
        </p:blipFill>
        <p:spPr bwMode="auto">
          <a:xfrm>
            <a:off x="7294563" y="2560412"/>
            <a:ext cx="1863725" cy="1308100"/>
          </a:xfrm>
          <a:prstGeom prst="rect">
            <a:avLst/>
          </a:prstGeom>
          <a:noFill/>
          <a:ln w="9525">
            <a:noFill/>
            <a:miter lim="800000"/>
            <a:headEnd/>
            <a:tailEnd/>
          </a:ln>
        </p:spPr>
      </p:pic>
      <p:sp>
        <p:nvSpPr>
          <p:cNvPr id="12" name="标题 11"/>
          <p:cNvSpPr>
            <a:spLocks noGrp="1"/>
          </p:cNvSpPr>
          <p:nvPr>
            <p:ph type="ctrTitle"/>
          </p:nvPr>
        </p:nvSpPr>
        <p:spPr/>
        <p:txBody>
          <a:bodyPr/>
          <a:lstStyle/>
          <a:p>
            <a:r>
              <a:rPr lang="en-US" altLang="zh-CN" b="1" dirty="0" smtClean="0"/>
              <a:t>Serial Communication RS232</a:t>
            </a:r>
            <a:endParaRPr lang="zh-CN" altLang="en-US" b="1" dirty="0"/>
          </a:p>
        </p:txBody>
      </p:sp>
      <p:graphicFrame>
        <p:nvGraphicFramePr>
          <p:cNvPr id="9268" name="Object 62"/>
          <p:cNvGraphicFramePr>
            <a:graphicFrameLocks noGrp="1" noChangeAspect="1"/>
          </p:cNvGraphicFramePr>
          <p:nvPr/>
        </p:nvGraphicFramePr>
        <p:xfrm>
          <a:off x="7474182" y="4248835"/>
          <a:ext cx="1506537" cy="1870183"/>
        </p:xfrm>
        <a:graphic>
          <a:graphicData uri="http://schemas.openxmlformats.org/presentationml/2006/ole">
            <p:oleObj spid="_x0000_s9268" name="Visio" r:id="rId7" imgW="1005459" imgH="1245108" progId="Visio.Drawing.11">
              <p:embed/>
            </p:oleObj>
          </a:graphicData>
        </a:graphic>
      </p:graphicFrame>
      <p:sp>
        <p:nvSpPr>
          <p:cNvPr id="14" name="椭圆 13"/>
          <p:cNvSpPr/>
          <p:nvPr/>
        </p:nvSpPr>
        <p:spPr bwMode="auto">
          <a:xfrm>
            <a:off x="7572156" y="5617031"/>
            <a:ext cx="396000" cy="3960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46"/>
          <p:cNvSpPr>
            <a:spLocks noChangeArrowheads="1"/>
          </p:cNvSpPr>
          <p:nvPr/>
        </p:nvSpPr>
        <p:spPr bwMode="auto">
          <a:xfrm>
            <a:off x="2100263" y="2181225"/>
            <a:ext cx="1371600"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1028" name="Rectangle 102"/>
          <p:cNvSpPr>
            <a:spLocks noChangeArrowheads="1"/>
          </p:cNvSpPr>
          <p:nvPr/>
        </p:nvSpPr>
        <p:spPr bwMode="auto">
          <a:xfrm>
            <a:off x="977900" y="4465638"/>
            <a:ext cx="4945063" cy="336550"/>
          </a:xfrm>
          <a:prstGeom prst="rect">
            <a:avLst/>
          </a:prstGeom>
          <a:noFill/>
          <a:ln w="25400">
            <a:noFill/>
            <a:miter lim="800000"/>
            <a:headEnd/>
            <a:tailEnd/>
          </a:ln>
        </p:spPr>
        <p:txBody>
          <a:bodyPr wrap="none" anchor="ctr">
            <a:spAutoFit/>
          </a:bodyPr>
          <a:lstStyle/>
          <a:p>
            <a:pPr>
              <a:buFont typeface="Wingdings" pitchFamily="2" charset="2"/>
              <a:buChar char="Ø"/>
              <a:tabLst>
                <a:tab pos="180975" algn="l"/>
              </a:tabLst>
            </a:pPr>
            <a:r>
              <a:rPr lang="en-US" altLang="zh-CN" dirty="0">
                <a:solidFill>
                  <a:srgbClr val="C00000"/>
                </a:solidFill>
              </a:rPr>
              <a:t>Definition of pins of RS485 communication port</a:t>
            </a:r>
            <a:endParaRPr lang="en-US" altLang="zh-TW" dirty="0">
              <a:solidFill>
                <a:srgbClr val="C00000"/>
              </a:solidFill>
              <a:ea typeface="宋体" pitchFamily="2" charset="-122"/>
              <a:cs typeface="Arial" pitchFamily="34" charset="0"/>
            </a:endParaRPr>
          </a:p>
        </p:txBody>
      </p:sp>
      <p:sp>
        <p:nvSpPr>
          <p:cNvPr id="1029" name="Rectangle 106"/>
          <p:cNvSpPr>
            <a:spLocks noChangeArrowheads="1"/>
          </p:cNvSpPr>
          <p:nvPr/>
        </p:nvSpPr>
        <p:spPr bwMode="auto">
          <a:xfrm>
            <a:off x="1879600" y="2667000"/>
            <a:ext cx="1600200" cy="0"/>
          </a:xfrm>
          <a:prstGeom prst="rect">
            <a:avLst/>
          </a:prstGeom>
          <a:noFill/>
          <a:ln w="25400">
            <a:noFill/>
            <a:miter lim="800000"/>
            <a:headEnd/>
            <a:tailEnd/>
          </a:ln>
        </p:spPr>
        <p:txBody>
          <a:bodyPr wrap="none" anchor="ctr">
            <a:spAutoFit/>
          </a:bodyPr>
          <a:lstStyle/>
          <a:p>
            <a:pPr algn="ctr" fontAlgn="ctr"/>
            <a:endParaRPr lang="zh-CN" altLang="en-US"/>
          </a:p>
        </p:txBody>
      </p:sp>
      <p:graphicFrame>
        <p:nvGraphicFramePr>
          <p:cNvPr id="1026" name="Object 2"/>
          <p:cNvGraphicFramePr>
            <a:graphicFrameLocks noChangeAspect="1"/>
          </p:cNvGraphicFramePr>
          <p:nvPr/>
        </p:nvGraphicFramePr>
        <p:xfrm>
          <a:off x="5188630" y="5010827"/>
          <a:ext cx="1041400" cy="1079500"/>
        </p:xfrm>
        <a:graphic>
          <a:graphicData uri="http://schemas.openxmlformats.org/presentationml/2006/ole">
            <p:oleObj spid="_x0000_s1026" r:id="rId4" imgW="808200" imgH="840600" progId="">
              <p:embed/>
            </p:oleObj>
          </a:graphicData>
        </a:graphic>
      </p:graphicFrame>
      <p:graphicFrame>
        <p:nvGraphicFramePr>
          <p:cNvPr id="560558" name="Group 430"/>
          <p:cNvGraphicFramePr>
            <a:graphicFrameLocks noGrp="1"/>
          </p:cNvGraphicFramePr>
          <p:nvPr/>
        </p:nvGraphicFramePr>
        <p:xfrm>
          <a:off x="1194480" y="4918752"/>
          <a:ext cx="5472113" cy="1199198"/>
        </p:xfrm>
        <a:graphic>
          <a:graphicData uri="http://schemas.openxmlformats.org/drawingml/2006/table">
            <a:tbl>
              <a:tblPr/>
              <a:tblGrid>
                <a:gridCol w="863600"/>
                <a:gridCol w="1152525"/>
                <a:gridCol w="1584325"/>
                <a:gridCol w="1871663"/>
              </a:tblGrid>
              <a:tr h="2555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pitchFamily="34" charset="0"/>
                          <a:ea typeface="宋体" pitchFamily="2" charset="-122"/>
                          <a:cs typeface="Arial" pitchFamily="34" charset="0"/>
                        </a:rPr>
                        <a:t>Pin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pitchFamily="34" charset="0"/>
                          <a:ea typeface="宋体" pitchFamily="2" charset="-122"/>
                          <a:cs typeface="Arial" pitchFamily="34" charset="0"/>
                        </a:rPr>
                        <a:t>Signal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Description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rowSpan="4">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0" i="0" u="none" strike="noStrike" cap="none" normalizeH="0" baseline="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pitchFamily="34" charset="0"/>
                          <a:ea typeface="宋体" pitchFamily="2" charset="-122"/>
                          <a:cs typeface="Arial" pitchFamily="34" charset="0"/>
                        </a:rPr>
                        <a:t>1</a:t>
                      </a:r>
                      <a:endParaRPr kumimoji="1" lang="en-US" altLang="zh-TW"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a:t>
                      </a:r>
                      <a:endPar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Signal+</a:t>
                      </a:r>
                      <a:endPar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200" b="0" i="0" u="none" strike="noStrike" cap="none" normalizeH="0" baseline="0" smtClean="0">
                          <a:ln>
                            <a:noFill/>
                          </a:ln>
                          <a:solidFill>
                            <a:schemeClr val="tx1"/>
                          </a:solidFill>
                          <a:effectLst/>
                          <a:latin typeface="Arial" pitchFamily="34" charset="0"/>
                          <a:ea typeface="宋体" pitchFamily="2" charset="-122"/>
                          <a:cs typeface="Arial" pitchFamily="34" charset="0"/>
                        </a:rPr>
                        <a:t>2</a:t>
                      </a:r>
                      <a:endParaRPr kumimoji="1" lang="en-US" altLang="zh-TW"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_</a:t>
                      </a:r>
                      <a:endPar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Signal-</a:t>
                      </a:r>
                      <a:endPar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76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3</a:t>
                      </a:r>
                      <a:endPar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smtClean="0">
                          <a:ln>
                            <a:noFill/>
                          </a:ln>
                          <a:solidFill>
                            <a:schemeClr val="tx1"/>
                          </a:solidFill>
                          <a:effectLst/>
                          <a:latin typeface="Arial" pitchFamily="34" charset="0"/>
                          <a:ea typeface="宋体" pitchFamily="2" charset="-122"/>
                          <a:cs typeface="Arial" pitchFamily="34" charset="0"/>
                        </a:rPr>
                        <a:t>SG</a:t>
                      </a:r>
                      <a:endParaRPr kumimoji="1" lang="en-US" altLang="zh-CN" sz="12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pitchFamily="34" charset="0"/>
                          <a:ea typeface="宋体" pitchFamily="2" charset="-122"/>
                          <a:cs typeface="Arial" pitchFamily="34" charset="0"/>
                        </a:rPr>
                        <a:t>--</a:t>
                      </a:r>
                      <a:endParaRPr kumimoji="1" lang="en-US" altLang="zh-CN" sz="12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sp>
        <p:nvSpPr>
          <p:cNvPr id="1054" name="Rectangle 206"/>
          <p:cNvSpPr>
            <a:spLocks noChangeArrowheads="1"/>
          </p:cNvSpPr>
          <p:nvPr/>
        </p:nvSpPr>
        <p:spPr bwMode="auto">
          <a:xfrm>
            <a:off x="2406650" y="2060575"/>
            <a:ext cx="1600200"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1056" name="Rectangle 407"/>
          <p:cNvSpPr>
            <a:spLocks noChangeArrowheads="1"/>
          </p:cNvSpPr>
          <p:nvPr/>
        </p:nvSpPr>
        <p:spPr bwMode="auto">
          <a:xfrm>
            <a:off x="0" y="188913"/>
            <a:ext cx="2144713" cy="6480175"/>
          </a:xfrm>
          <a:prstGeom prst="rect">
            <a:avLst/>
          </a:prstGeom>
          <a:noFill/>
          <a:ln w="25400">
            <a:noFill/>
            <a:miter lim="800000"/>
            <a:headEnd/>
            <a:tailEnd/>
          </a:ln>
        </p:spPr>
        <p:txBody>
          <a:bodyPr wrap="none" anchor="ctr"/>
          <a:lstStyle/>
          <a:p>
            <a:pPr algn="ctr" fontAlgn="ctr"/>
            <a:endParaRPr lang="zh-CN" altLang="en-US"/>
          </a:p>
        </p:txBody>
      </p:sp>
      <p:sp>
        <p:nvSpPr>
          <p:cNvPr id="1057" name="Text Box 420"/>
          <p:cNvSpPr txBox="1">
            <a:spLocks noChangeArrowheads="1"/>
          </p:cNvSpPr>
          <p:nvPr/>
        </p:nvSpPr>
        <p:spPr bwMode="auto">
          <a:xfrm>
            <a:off x="868363" y="915988"/>
            <a:ext cx="8578850" cy="1127125"/>
          </a:xfrm>
          <a:prstGeom prst="rect">
            <a:avLst/>
          </a:prstGeom>
          <a:noFill/>
          <a:ln w="25400">
            <a:noFill/>
            <a:miter lim="800000"/>
            <a:headEnd/>
            <a:tailEnd/>
          </a:ln>
        </p:spPr>
        <p:txBody>
          <a:bodyPr>
            <a:spAutoFit/>
          </a:bodyPr>
          <a:lstStyle/>
          <a:p>
            <a:pPr marL="180975" indent="-180975" fontAlgn="ctr">
              <a:spcAft>
                <a:spcPts val="600"/>
              </a:spcAft>
              <a:buFont typeface="Wingdings" pitchFamily="2" charset="2"/>
              <a:buChar char="Ø"/>
            </a:pPr>
            <a:r>
              <a:rPr lang="en-US" altLang="zh-CN" dirty="0">
                <a:solidFill>
                  <a:srgbClr val="C00000"/>
                </a:solidFill>
              </a:rPr>
              <a:t>RS485(COM2):</a:t>
            </a:r>
          </a:p>
          <a:p>
            <a:pPr marL="180975" indent="-180975" fontAlgn="ctr">
              <a:lnSpc>
                <a:spcPct val="110000"/>
              </a:lnSpc>
              <a:buFont typeface="Wingdings" pitchFamily="2" charset="2"/>
              <a:buNone/>
            </a:pPr>
            <a:r>
              <a:rPr lang="en-US" altLang="zh-CN" sz="1400" b="0" dirty="0">
                <a:solidFill>
                  <a:srgbClr val="00B050"/>
                </a:solidFill>
              </a:rPr>
              <a:t>    COM2 is the hardware port commonly used by motion control module and PLC. The motion control module and PLC module can be accessed through different node ID. Their node ID must be different with each other.</a:t>
            </a:r>
            <a:r>
              <a:rPr lang="en-US" altLang="zh-CN" sz="1400" dirty="0">
                <a:solidFill>
                  <a:srgbClr val="00B050"/>
                </a:solidFill>
              </a:rPr>
              <a:t> </a:t>
            </a:r>
          </a:p>
        </p:txBody>
      </p:sp>
      <p:pic>
        <p:nvPicPr>
          <p:cNvPr id="1058" name="Picture 421"/>
          <p:cNvPicPr>
            <a:picLocks noChangeAspect="1" noChangeArrowheads="1"/>
          </p:cNvPicPr>
          <p:nvPr/>
        </p:nvPicPr>
        <p:blipFill>
          <a:blip r:embed="rId5"/>
          <a:srcRect/>
          <a:stretch>
            <a:fillRect/>
          </a:stretch>
        </p:blipFill>
        <p:spPr bwMode="auto">
          <a:xfrm>
            <a:off x="7701435" y="3376156"/>
            <a:ext cx="1745778" cy="1208503"/>
          </a:xfrm>
          <a:prstGeom prst="rect">
            <a:avLst/>
          </a:prstGeom>
          <a:noFill/>
          <a:ln w="9525">
            <a:noFill/>
            <a:miter lim="800000"/>
            <a:headEnd/>
            <a:tailEnd/>
          </a:ln>
        </p:spPr>
      </p:pic>
      <p:pic>
        <p:nvPicPr>
          <p:cNvPr id="1059" name="Picture 422"/>
          <p:cNvPicPr>
            <a:picLocks noChangeAspect="1" noChangeArrowheads="1"/>
          </p:cNvPicPr>
          <p:nvPr/>
        </p:nvPicPr>
        <p:blipFill>
          <a:blip r:embed="rId6"/>
          <a:srcRect/>
          <a:stretch>
            <a:fillRect/>
          </a:stretch>
        </p:blipFill>
        <p:spPr bwMode="auto">
          <a:xfrm>
            <a:off x="7680551" y="1846264"/>
            <a:ext cx="1813965" cy="1274762"/>
          </a:xfrm>
          <a:prstGeom prst="rect">
            <a:avLst/>
          </a:prstGeom>
          <a:noFill/>
          <a:ln w="9525">
            <a:noFill/>
            <a:miter lim="800000"/>
            <a:headEnd/>
            <a:tailEnd/>
          </a:ln>
        </p:spPr>
      </p:pic>
      <p:sp>
        <p:nvSpPr>
          <p:cNvPr id="1060" name="Rectangle 423"/>
          <p:cNvSpPr>
            <a:spLocks noChangeArrowheads="1"/>
          </p:cNvSpPr>
          <p:nvPr/>
        </p:nvSpPr>
        <p:spPr bwMode="auto">
          <a:xfrm>
            <a:off x="757238" y="2024063"/>
            <a:ext cx="4972050" cy="304800"/>
          </a:xfrm>
          <a:prstGeom prst="rect">
            <a:avLst/>
          </a:prstGeom>
          <a:noFill/>
          <a:ln w="25400">
            <a:noFill/>
            <a:miter lim="800000"/>
            <a:headEnd/>
            <a:tailEnd/>
          </a:ln>
        </p:spPr>
        <p:txBody>
          <a:bodyPr>
            <a:spAutoFit/>
          </a:bodyPr>
          <a:lstStyle/>
          <a:p>
            <a:pPr lvl="1" fontAlgn="ctr">
              <a:buFont typeface="Times New Roman" pitchFamily="18" charset="0"/>
              <a:buChar char="♣"/>
            </a:pPr>
            <a:r>
              <a:rPr lang="en-US" altLang="zh-CN" sz="1400" dirty="0">
                <a:solidFill>
                  <a:srgbClr val="C00000"/>
                </a:solidFill>
              </a:rPr>
              <a:t>  When used by PLC:</a:t>
            </a:r>
            <a:endParaRPr lang="zh-CN" altLang="en-US" sz="1400" dirty="0">
              <a:solidFill>
                <a:srgbClr val="C00000"/>
              </a:solidFill>
            </a:endParaRPr>
          </a:p>
        </p:txBody>
      </p:sp>
      <p:sp>
        <p:nvSpPr>
          <p:cNvPr id="1061" name="Rectangle 424"/>
          <p:cNvSpPr>
            <a:spLocks noChangeArrowheads="1"/>
          </p:cNvSpPr>
          <p:nvPr/>
        </p:nvSpPr>
        <p:spPr bwMode="auto">
          <a:xfrm>
            <a:off x="546100" y="2252663"/>
            <a:ext cx="5599113" cy="868362"/>
          </a:xfrm>
          <a:prstGeom prst="rect">
            <a:avLst/>
          </a:prstGeom>
          <a:noFill/>
          <a:ln w="25400">
            <a:noFill/>
            <a:miter lim="800000"/>
            <a:headEnd/>
            <a:tailEnd/>
          </a:ln>
        </p:spPr>
        <p:txBody>
          <a:bodyPr>
            <a:spAutoFit/>
          </a:bodyPr>
          <a:lstStyle/>
          <a:p>
            <a:pPr marL="1076325" lvl="2" indent="-161925" fontAlgn="ctr">
              <a:lnSpc>
                <a:spcPct val="120000"/>
              </a:lnSpc>
              <a:buFont typeface="Wingdings" pitchFamily="2" charset="2"/>
              <a:buChar char="ü"/>
            </a:pPr>
            <a:r>
              <a:rPr lang="en-US" altLang="zh-CN" sz="1400" b="0" dirty="0">
                <a:solidFill>
                  <a:srgbClr val="00B050"/>
                </a:solidFill>
              </a:rPr>
              <a:t>Serves as MODBUS master or slave</a:t>
            </a:r>
          </a:p>
          <a:p>
            <a:pPr marL="1076325" lvl="2" indent="-161925" fontAlgn="ctr">
              <a:lnSpc>
                <a:spcPct val="120000"/>
              </a:lnSpc>
              <a:buFont typeface="Wingdings" pitchFamily="2" charset="2"/>
              <a:buChar char="ü"/>
            </a:pPr>
            <a:r>
              <a:rPr lang="en-US" altLang="zh-CN" sz="1400" b="0" dirty="0">
                <a:solidFill>
                  <a:srgbClr val="00B050"/>
                </a:solidFill>
              </a:rPr>
              <a:t>Uploads and downloads programs, monitors PLC device</a:t>
            </a:r>
            <a:endParaRPr lang="zh-CN" altLang="en-US" sz="1400" b="0" dirty="0">
              <a:solidFill>
                <a:srgbClr val="00B050"/>
              </a:solidFill>
            </a:endParaRPr>
          </a:p>
        </p:txBody>
      </p:sp>
      <p:sp>
        <p:nvSpPr>
          <p:cNvPr id="1062" name="Rectangle 425"/>
          <p:cNvSpPr>
            <a:spLocks noChangeArrowheads="1"/>
          </p:cNvSpPr>
          <p:nvPr/>
        </p:nvSpPr>
        <p:spPr bwMode="auto">
          <a:xfrm>
            <a:off x="868363" y="3517218"/>
            <a:ext cx="4733925" cy="1169551"/>
          </a:xfrm>
          <a:prstGeom prst="rect">
            <a:avLst/>
          </a:prstGeom>
          <a:noFill/>
          <a:ln w="25400">
            <a:noFill/>
            <a:miter lim="800000"/>
            <a:headEnd/>
            <a:tailEnd/>
          </a:ln>
        </p:spPr>
        <p:txBody>
          <a:bodyPr>
            <a:spAutoFit/>
          </a:bodyPr>
          <a:lstStyle/>
          <a:p>
            <a:pPr marL="809625" lvl="2" indent="-182563" fontAlgn="ctr">
              <a:buFont typeface="Wingdings" pitchFamily="2" charset="2"/>
              <a:buChar char="ü"/>
            </a:pPr>
            <a:r>
              <a:rPr lang="en-US" altLang="zh-CN" sz="1400" b="0" dirty="0" smtClean="0">
                <a:solidFill>
                  <a:srgbClr val="00B050"/>
                </a:solidFill>
              </a:rPr>
              <a:t>Supports MODBUS  protocol, serves as slave</a:t>
            </a:r>
            <a:endParaRPr lang="zh-CN" altLang="en-US" sz="1400" b="0" dirty="0" smtClean="0">
              <a:solidFill>
                <a:srgbClr val="00B050"/>
              </a:solidFill>
            </a:endParaRPr>
          </a:p>
          <a:p>
            <a:pPr marL="809625" lvl="2" indent="-182563" fontAlgn="ctr">
              <a:buFont typeface="Wingdings" pitchFamily="2" charset="2"/>
              <a:buChar char="ü"/>
            </a:pPr>
            <a:r>
              <a:rPr lang="en-US" altLang="zh-CN" sz="1400" b="0" dirty="0" smtClean="0">
                <a:solidFill>
                  <a:srgbClr val="00B050"/>
                </a:solidFill>
                <a:ea typeface="宋体" pitchFamily="2" charset="-122"/>
              </a:rPr>
              <a:t>Monitors </a:t>
            </a:r>
            <a:r>
              <a:rPr lang="en-US" altLang="zh-CN" sz="1400" b="0" dirty="0">
                <a:solidFill>
                  <a:srgbClr val="00B050"/>
                </a:solidFill>
                <a:ea typeface="宋体" pitchFamily="2" charset="-122"/>
              </a:rPr>
              <a:t>MC</a:t>
            </a:r>
            <a:r>
              <a:rPr lang="en-US" altLang="zh-CN" sz="1400" b="0" dirty="0">
                <a:solidFill>
                  <a:srgbClr val="00B050"/>
                </a:solidFill>
              </a:rPr>
              <a:t> device</a:t>
            </a:r>
            <a:r>
              <a:rPr lang="en-US" altLang="zh-CN" sz="1400" dirty="0">
                <a:solidFill>
                  <a:srgbClr val="00B050"/>
                </a:solidFill>
              </a:rPr>
              <a:t> </a:t>
            </a:r>
            <a:r>
              <a:rPr lang="en-US" altLang="zh-CN" sz="1400" b="0" dirty="0">
                <a:solidFill>
                  <a:srgbClr val="00B050"/>
                </a:solidFill>
              </a:rPr>
              <a:t>and</a:t>
            </a:r>
            <a:r>
              <a:rPr lang="en-US" altLang="zh-CN" sz="1400" dirty="0">
                <a:solidFill>
                  <a:srgbClr val="00B050"/>
                </a:solidFill>
              </a:rPr>
              <a:t> </a:t>
            </a:r>
            <a:r>
              <a:rPr lang="en-US" altLang="zh-CN" sz="1400" b="0" dirty="0">
                <a:solidFill>
                  <a:srgbClr val="00B050"/>
                </a:solidFill>
              </a:rPr>
              <a:t>download program (CANopen Builder)</a:t>
            </a:r>
            <a:endParaRPr lang="en-US" altLang="zh-CN" sz="1400" b="0" dirty="0">
              <a:solidFill>
                <a:srgbClr val="00B050"/>
              </a:solidFill>
              <a:ea typeface="宋体" pitchFamily="2" charset="-122"/>
            </a:endParaRPr>
          </a:p>
          <a:p>
            <a:pPr marL="809625" lvl="2" indent="-182563" fontAlgn="ctr">
              <a:buFont typeface="Wingdings" pitchFamily="2" charset="2"/>
              <a:buChar char="ü"/>
            </a:pPr>
            <a:r>
              <a:rPr lang="en-US" altLang="zh-CN" sz="1400" b="0" dirty="0">
                <a:solidFill>
                  <a:srgbClr val="00B050"/>
                </a:solidFill>
                <a:ea typeface="宋体" pitchFamily="2" charset="-122"/>
              </a:rPr>
              <a:t>Download G codes dynamically.</a:t>
            </a:r>
          </a:p>
          <a:p>
            <a:pPr marL="809625" lvl="2" indent="-182563" fontAlgn="ctr">
              <a:buFont typeface="Wingdings" pitchFamily="2" charset="2"/>
              <a:buNone/>
            </a:pPr>
            <a:endParaRPr lang="zh-CN" altLang="en-US" sz="1400" b="0" dirty="0">
              <a:solidFill>
                <a:srgbClr val="00682F"/>
              </a:solidFill>
            </a:endParaRPr>
          </a:p>
        </p:txBody>
      </p:sp>
      <p:sp>
        <p:nvSpPr>
          <p:cNvPr id="1063" name="Rectangle 426"/>
          <p:cNvSpPr>
            <a:spLocks noChangeArrowheads="1"/>
          </p:cNvSpPr>
          <p:nvPr/>
        </p:nvSpPr>
        <p:spPr bwMode="auto">
          <a:xfrm>
            <a:off x="792163" y="3179763"/>
            <a:ext cx="2454518" cy="307777"/>
          </a:xfrm>
          <a:prstGeom prst="rect">
            <a:avLst/>
          </a:prstGeom>
          <a:noFill/>
          <a:ln w="25400">
            <a:noFill/>
            <a:miter lim="800000"/>
            <a:headEnd/>
            <a:tailEnd/>
          </a:ln>
        </p:spPr>
        <p:txBody>
          <a:bodyPr wrap="none">
            <a:spAutoFit/>
          </a:bodyPr>
          <a:lstStyle/>
          <a:p>
            <a:pPr lvl="1" fontAlgn="ctr">
              <a:buFont typeface="Times New Roman" pitchFamily="18" charset="0"/>
              <a:buChar char="♣"/>
            </a:pPr>
            <a:r>
              <a:rPr lang="en-US" altLang="zh-CN" sz="1400" dirty="0">
                <a:solidFill>
                  <a:srgbClr val="C00000"/>
                </a:solidFill>
              </a:rPr>
              <a:t>  When used by MC</a:t>
            </a:r>
            <a:r>
              <a:rPr lang="en-US" altLang="zh-CN" sz="1400" b="0" dirty="0">
                <a:solidFill>
                  <a:srgbClr val="C00000"/>
                </a:solidFill>
              </a:rPr>
              <a:t>:</a:t>
            </a:r>
            <a:endParaRPr lang="zh-CN" altLang="en-US" sz="1400" b="0" dirty="0">
              <a:solidFill>
                <a:srgbClr val="C00000"/>
              </a:solidFill>
            </a:endParaRPr>
          </a:p>
        </p:txBody>
      </p:sp>
      <p:pic>
        <p:nvPicPr>
          <p:cNvPr id="1066" name="Picture 54"/>
          <p:cNvPicPr>
            <a:picLocks noChangeAspect="1" noChangeArrowheads="1"/>
          </p:cNvPicPr>
          <p:nvPr/>
        </p:nvPicPr>
        <p:blipFill>
          <a:blip r:embed="rId7"/>
          <a:srcRect/>
          <a:stretch>
            <a:fillRect/>
          </a:stretch>
        </p:blipFill>
        <p:spPr bwMode="auto">
          <a:xfrm>
            <a:off x="5873976" y="1860550"/>
            <a:ext cx="1733550" cy="1260475"/>
          </a:xfrm>
          <a:prstGeom prst="rect">
            <a:avLst/>
          </a:prstGeom>
          <a:noFill/>
          <a:ln w="9525">
            <a:noFill/>
            <a:miter lim="800000"/>
            <a:headEnd/>
            <a:tailEnd/>
          </a:ln>
        </p:spPr>
      </p:pic>
      <p:sp>
        <p:nvSpPr>
          <p:cNvPr id="22" name="标题 21"/>
          <p:cNvSpPr>
            <a:spLocks noGrp="1"/>
          </p:cNvSpPr>
          <p:nvPr>
            <p:ph type="ctrTitle"/>
          </p:nvPr>
        </p:nvSpPr>
        <p:spPr/>
        <p:txBody>
          <a:bodyPr/>
          <a:lstStyle/>
          <a:p>
            <a:r>
              <a:rPr lang="en-US" altLang="zh-CN" dirty="0" smtClean="0"/>
              <a:t>Serial Communication RS485</a:t>
            </a:r>
            <a:endParaRPr lang="zh-CN" altLang="en-US" dirty="0"/>
          </a:p>
        </p:txBody>
      </p:sp>
      <p:graphicFrame>
        <p:nvGraphicFramePr>
          <p:cNvPr id="1069" name="Object 62"/>
          <p:cNvGraphicFramePr>
            <a:graphicFrameLocks noGrp="1" noChangeAspect="1"/>
          </p:cNvGraphicFramePr>
          <p:nvPr/>
        </p:nvGraphicFramePr>
        <p:xfrm>
          <a:off x="8045465" y="4742768"/>
          <a:ext cx="1147536" cy="1424444"/>
        </p:xfrm>
        <a:graphic>
          <a:graphicData uri="http://schemas.openxmlformats.org/presentationml/2006/ole">
            <p:oleObj spid="_x0000_s1069" name="Visio" r:id="rId8" imgW="1005459" imgH="1245108" progId="Visio.Drawing.11">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70" name="Object 62"/>
          <p:cNvGraphicFramePr>
            <a:graphicFrameLocks noGrp="1" noChangeAspect="1"/>
          </p:cNvGraphicFramePr>
          <p:nvPr/>
        </p:nvGraphicFramePr>
        <p:xfrm>
          <a:off x="6432792" y="3926120"/>
          <a:ext cx="1046867" cy="1299482"/>
        </p:xfrm>
        <a:graphic>
          <a:graphicData uri="http://schemas.openxmlformats.org/presentationml/2006/ole">
            <p:oleObj spid="_x0000_s10270" name="Visio" r:id="rId4" imgW="1005459" imgH="1245108" progId="Visio.Drawing.11">
              <p:embed/>
            </p:oleObj>
          </a:graphicData>
        </a:graphic>
      </p:graphicFrame>
      <p:graphicFrame>
        <p:nvGraphicFramePr>
          <p:cNvPr id="10272" name="Object 62"/>
          <p:cNvGraphicFramePr>
            <a:graphicFrameLocks noGrp="1" noChangeAspect="1"/>
          </p:cNvGraphicFramePr>
          <p:nvPr/>
        </p:nvGraphicFramePr>
        <p:xfrm>
          <a:off x="3295891" y="3925440"/>
          <a:ext cx="1047750" cy="1300162"/>
        </p:xfrm>
        <a:graphic>
          <a:graphicData uri="http://schemas.openxmlformats.org/presentationml/2006/ole">
            <p:oleObj spid="_x0000_s10272" name="Visio" r:id="rId5" imgW="1005459" imgH="1245108" progId="Visio.Drawing.11">
              <p:embed/>
            </p:oleObj>
          </a:graphicData>
        </a:graphic>
      </p:graphicFrame>
      <p:graphicFrame>
        <p:nvGraphicFramePr>
          <p:cNvPr id="10273" name="Object 62"/>
          <p:cNvGraphicFramePr>
            <a:graphicFrameLocks noGrp="1" noChangeAspect="1"/>
          </p:cNvGraphicFramePr>
          <p:nvPr/>
        </p:nvGraphicFramePr>
        <p:xfrm>
          <a:off x="4754803" y="3925440"/>
          <a:ext cx="1047750" cy="1300162"/>
        </p:xfrm>
        <a:graphic>
          <a:graphicData uri="http://schemas.openxmlformats.org/presentationml/2006/ole">
            <p:oleObj spid="_x0000_s10273" name="Visio" r:id="rId6" imgW="1005459" imgH="1245108" progId="Visio.Drawing.11">
              <p:embed/>
            </p:oleObj>
          </a:graphicData>
        </a:graphic>
      </p:graphicFrame>
      <p:pic>
        <p:nvPicPr>
          <p:cNvPr id="10245" name="Picture 7"/>
          <p:cNvPicPr>
            <a:picLocks noChangeAspect="1" noChangeArrowheads="1"/>
          </p:cNvPicPr>
          <p:nvPr/>
        </p:nvPicPr>
        <p:blipFill>
          <a:blip r:embed="rId7"/>
          <a:srcRect/>
          <a:stretch>
            <a:fillRect/>
          </a:stretch>
        </p:blipFill>
        <p:spPr bwMode="auto">
          <a:xfrm>
            <a:off x="1730616" y="2748310"/>
            <a:ext cx="1584325" cy="741362"/>
          </a:xfrm>
          <a:prstGeom prst="rect">
            <a:avLst/>
          </a:prstGeom>
          <a:noFill/>
          <a:ln w="9525">
            <a:noFill/>
            <a:miter lim="800000"/>
            <a:headEnd/>
            <a:tailEnd/>
          </a:ln>
        </p:spPr>
      </p:pic>
      <p:sp>
        <p:nvSpPr>
          <p:cNvPr id="10246" name="Line 10"/>
          <p:cNvSpPr>
            <a:spLocks noChangeShapeType="1"/>
          </p:cNvSpPr>
          <p:nvPr/>
        </p:nvSpPr>
        <p:spPr bwMode="auto">
          <a:xfrm>
            <a:off x="2379903" y="3353940"/>
            <a:ext cx="0" cy="2087562"/>
          </a:xfrm>
          <a:prstGeom prst="line">
            <a:avLst/>
          </a:prstGeom>
          <a:noFill/>
          <a:ln w="31750">
            <a:solidFill>
              <a:srgbClr val="3366FF"/>
            </a:solidFill>
            <a:round/>
            <a:headEnd/>
            <a:tailEnd/>
          </a:ln>
        </p:spPr>
        <p:txBody>
          <a:bodyPr/>
          <a:lstStyle/>
          <a:p>
            <a:endParaRPr lang="zh-CN" altLang="en-US"/>
          </a:p>
        </p:txBody>
      </p:sp>
      <p:sp>
        <p:nvSpPr>
          <p:cNvPr id="10247" name="Line 11"/>
          <p:cNvSpPr>
            <a:spLocks noChangeShapeType="1"/>
          </p:cNvSpPr>
          <p:nvPr/>
        </p:nvSpPr>
        <p:spPr bwMode="auto">
          <a:xfrm>
            <a:off x="2379903" y="5441502"/>
            <a:ext cx="4391025" cy="0"/>
          </a:xfrm>
          <a:prstGeom prst="line">
            <a:avLst/>
          </a:prstGeom>
          <a:noFill/>
          <a:ln w="31750">
            <a:solidFill>
              <a:srgbClr val="3366FF"/>
            </a:solidFill>
            <a:round/>
            <a:headEnd/>
            <a:tailEnd/>
          </a:ln>
        </p:spPr>
        <p:txBody>
          <a:bodyPr/>
          <a:lstStyle/>
          <a:p>
            <a:endParaRPr lang="zh-CN" altLang="en-US"/>
          </a:p>
        </p:txBody>
      </p:sp>
      <p:sp>
        <p:nvSpPr>
          <p:cNvPr id="10248" name="Line 12"/>
          <p:cNvSpPr>
            <a:spLocks noChangeShapeType="1"/>
          </p:cNvSpPr>
          <p:nvPr/>
        </p:nvSpPr>
        <p:spPr bwMode="auto">
          <a:xfrm flipV="1">
            <a:off x="3819766" y="5225602"/>
            <a:ext cx="0" cy="215900"/>
          </a:xfrm>
          <a:prstGeom prst="line">
            <a:avLst/>
          </a:prstGeom>
          <a:noFill/>
          <a:ln w="31750">
            <a:solidFill>
              <a:srgbClr val="3366FF"/>
            </a:solidFill>
            <a:round/>
            <a:headEnd/>
            <a:tailEnd/>
          </a:ln>
        </p:spPr>
        <p:txBody>
          <a:bodyPr/>
          <a:lstStyle/>
          <a:p>
            <a:endParaRPr lang="zh-CN" altLang="en-US"/>
          </a:p>
        </p:txBody>
      </p:sp>
      <p:sp>
        <p:nvSpPr>
          <p:cNvPr id="10249" name="AutoShape 14"/>
          <p:cNvSpPr>
            <a:spLocks noChangeArrowheads="1"/>
          </p:cNvSpPr>
          <p:nvPr/>
        </p:nvSpPr>
        <p:spPr bwMode="auto">
          <a:xfrm>
            <a:off x="5090907" y="1461640"/>
            <a:ext cx="3140968" cy="2251076"/>
          </a:xfrm>
          <a:prstGeom prst="wedgeRoundRectCallout">
            <a:avLst>
              <a:gd name="adj1" fmla="val -78064"/>
              <a:gd name="adj2" fmla="val 58212"/>
              <a:gd name="adj3" fmla="val 16667"/>
            </a:avLst>
          </a:prstGeom>
          <a:noFill/>
          <a:ln w="25400">
            <a:solidFill>
              <a:srgbClr val="FF0000"/>
            </a:solidFill>
            <a:miter lim="800000"/>
            <a:headEnd/>
            <a:tailEnd/>
          </a:ln>
        </p:spPr>
        <p:txBody>
          <a:bodyPr/>
          <a:lstStyle/>
          <a:p>
            <a:pPr algn="ctr" fontAlgn="ctr"/>
            <a:endParaRPr lang="zh-CN" altLang="en-US">
              <a:latin typeface="Times New Roman" pitchFamily="18" charset="0"/>
            </a:endParaRPr>
          </a:p>
        </p:txBody>
      </p:sp>
      <p:sp>
        <p:nvSpPr>
          <p:cNvPr id="10250" name="Text Box 17"/>
          <p:cNvSpPr txBox="1">
            <a:spLocks noChangeArrowheads="1"/>
          </p:cNvSpPr>
          <p:nvPr/>
        </p:nvSpPr>
        <p:spPr bwMode="auto">
          <a:xfrm>
            <a:off x="4440478" y="5441502"/>
            <a:ext cx="803275" cy="336550"/>
          </a:xfrm>
          <a:prstGeom prst="rect">
            <a:avLst/>
          </a:prstGeom>
          <a:noFill/>
          <a:ln w="25400">
            <a:noFill/>
            <a:miter lim="800000"/>
            <a:headEnd/>
            <a:tailEnd/>
          </a:ln>
        </p:spPr>
        <p:txBody>
          <a:bodyPr wrap="none">
            <a:spAutoFit/>
          </a:bodyPr>
          <a:lstStyle/>
          <a:p>
            <a:pPr algn="ctr" fontAlgn="ctr"/>
            <a:r>
              <a:rPr lang="en-US" altLang="zh-CN"/>
              <a:t>RS485</a:t>
            </a:r>
            <a:endParaRPr lang="en-US" altLang="zh-TW"/>
          </a:p>
        </p:txBody>
      </p:sp>
      <p:grpSp>
        <p:nvGrpSpPr>
          <p:cNvPr id="10251" name="Group 31"/>
          <p:cNvGrpSpPr>
            <a:grpSpLocks/>
          </p:cNvGrpSpPr>
          <p:nvPr/>
        </p:nvGrpSpPr>
        <p:grpSpPr bwMode="auto">
          <a:xfrm>
            <a:off x="5404091" y="1461640"/>
            <a:ext cx="2305050" cy="2279651"/>
            <a:chOff x="3301" y="935"/>
            <a:chExt cx="1452" cy="1436"/>
          </a:xfrm>
        </p:grpSpPr>
        <p:sp>
          <p:nvSpPr>
            <p:cNvPr id="10256" name="Rectangle 15"/>
            <p:cNvSpPr>
              <a:spLocks noChangeArrowheads="1"/>
            </p:cNvSpPr>
            <p:nvPr/>
          </p:nvSpPr>
          <p:spPr bwMode="auto">
            <a:xfrm>
              <a:off x="3301" y="1117"/>
              <a:ext cx="1452" cy="952"/>
            </a:xfrm>
            <a:prstGeom prst="rect">
              <a:avLst/>
            </a:prstGeom>
            <a:solidFill>
              <a:srgbClr val="C0C0C0"/>
            </a:solidFill>
            <a:ln w="19050">
              <a:noFill/>
              <a:miter lim="800000"/>
              <a:headEnd/>
              <a:tailEnd/>
            </a:ln>
          </p:spPr>
          <p:txBody>
            <a:bodyPr wrap="none" anchor="ctr"/>
            <a:lstStyle/>
            <a:p>
              <a:pPr algn="ctr" fontAlgn="ctr"/>
              <a:endParaRPr lang="zh-CN" altLang="en-US"/>
            </a:p>
          </p:txBody>
        </p:sp>
        <p:sp>
          <p:nvSpPr>
            <p:cNvPr id="10257" name="Text Box 16"/>
            <p:cNvSpPr txBox="1">
              <a:spLocks noChangeArrowheads="1"/>
            </p:cNvSpPr>
            <p:nvPr/>
          </p:nvSpPr>
          <p:spPr bwMode="auto">
            <a:xfrm>
              <a:off x="3528" y="935"/>
              <a:ext cx="932" cy="212"/>
            </a:xfrm>
            <a:prstGeom prst="rect">
              <a:avLst/>
            </a:prstGeom>
            <a:noFill/>
            <a:ln w="25400">
              <a:noFill/>
              <a:miter lim="800000"/>
              <a:headEnd/>
              <a:tailEnd/>
            </a:ln>
          </p:spPr>
          <p:txBody>
            <a:bodyPr wrap="none">
              <a:spAutoFit/>
            </a:bodyPr>
            <a:lstStyle/>
            <a:p>
              <a:pPr algn="ctr" fontAlgn="ctr"/>
              <a:r>
                <a:rPr lang="en-US" altLang="zh-CN">
                  <a:latin typeface="Times New Roman" pitchFamily="18" charset="0"/>
                </a:rPr>
                <a:t>DVP10MC11T</a:t>
              </a:r>
              <a:endParaRPr lang="en-US" altLang="zh-TW">
                <a:latin typeface="Times New Roman" pitchFamily="18" charset="0"/>
              </a:endParaRPr>
            </a:p>
          </p:txBody>
        </p:sp>
        <p:sp>
          <p:nvSpPr>
            <p:cNvPr id="10258" name="Rectangle 19"/>
            <p:cNvSpPr>
              <a:spLocks noChangeArrowheads="1"/>
            </p:cNvSpPr>
            <p:nvPr/>
          </p:nvSpPr>
          <p:spPr bwMode="auto">
            <a:xfrm>
              <a:off x="3438" y="1298"/>
              <a:ext cx="511" cy="544"/>
            </a:xfrm>
            <a:prstGeom prst="rect">
              <a:avLst/>
            </a:prstGeom>
            <a:solidFill>
              <a:srgbClr val="666699"/>
            </a:solidFill>
            <a:ln w="25400">
              <a:noFill/>
              <a:miter lim="800000"/>
              <a:headEnd/>
              <a:tailEnd/>
            </a:ln>
          </p:spPr>
          <p:txBody>
            <a:bodyPr wrap="none" anchor="ctr"/>
            <a:lstStyle/>
            <a:p>
              <a:pPr algn="ctr" fontAlgn="ctr"/>
              <a:r>
                <a:rPr lang="en-US" altLang="zh-CN">
                  <a:solidFill>
                    <a:schemeClr val="bg1"/>
                  </a:solidFill>
                </a:rPr>
                <a:t>PLC</a:t>
              </a:r>
            </a:p>
          </p:txBody>
        </p:sp>
        <p:sp>
          <p:nvSpPr>
            <p:cNvPr id="10259" name="Rectangle 20"/>
            <p:cNvSpPr>
              <a:spLocks noChangeArrowheads="1"/>
            </p:cNvSpPr>
            <p:nvPr/>
          </p:nvSpPr>
          <p:spPr bwMode="auto">
            <a:xfrm>
              <a:off x="4163" y="1298"/>
              <a:ext cx="511" cy="544"/>
            </a:xfrm>
            <a:prstGeom prst="rect">
              <a:avLst/>
            </a:prstGeom>
            <a:solidFill>
              <a:srgbClr val="666699"/>
            </a:solidFill>
            <a:ln w="25400">
              <a:noFill/>
              <a:miter lim="800000"/>
              <a:headEnd/>
              <a:tailEnd/>
            </a:ln>
          </p:spPr>
          <p:txBody>
            <a:bodyPr wrap="none" anchor="ctr"/>
            <a:lstStyle/>
            <a:p>
              <a:pPr algn="ctr" fontAlgn="ctr"/>
              <a:r>
                <a:rPr lang="en-US" altLang="zh-CN">
                  <a:solidFill>
                    <a:schemeClr val="bg1"/>
                  </a:solidFill>
                </a:rPr>
                <a:t>MC</a:t>
              </a:r>
            </a:p>
          </p:txBody>
        </p:sp>
        <p:grpSp>
          <p:nvGrpSpPr>
            <p:cNvPr id="10260" name="Group 26"/>
            <p:cNvGrpSpPr>
              <a:grpSpLocks/>
            </p:cNvGrpSpPr>
            <p:nvPr/>
          </p:nvGrpSpPr>
          <p:grpSpPr bwMode="auto">
            <a:xfrm>
              <a:off x="3664" y="1842"/>
              <a:ext cx="771" cy="529"/>
              <a:chOff x="3664" y="1842"/>
              <a:chExt cx="771" cy="529"/>
            </a:xfrm>
          </p:grpSpPr>
          <p:sp>
            <p:nvSpPr>
              <p:cNvPr id="10263" name="Line 18"/>
              <p:cNvSpPr>
                <a:spLocks noChangeShapeType="1"/>
              </p:cNvSpPr>
              <p:nvPr/>
            </p:nvSpPr>
            <p:spPr bwMode="auto">
              <a:xfrm flipV="1">
                <a:off x="4073" y="1979"/>
                <a:ext cx="0" cy="227"/>
              </a:xfrm>
              <a:prstGeom prst="line">
                <a:avLst/>
              </a:prstGeom>
              <a:noFill/>
              <a:ln w="25400">
                <a:solidFill>
                  <a:srgbClr val="3366FF"/>
                </a:solidFill>
                <a:round/>
                <a:headEnd/>
                <a:tailEnd/>
              </a:ln>
            </p:spPr>
            <p:txBody>
              <a:bodyPr/>
              <a:lstStyle/>
              <a:p>
                <a:endParaRPr lang="zh-CN" altLang="en-US"/>
              </a:p>
            </p:txBody>
          </p:sp>
          <p:sp>
            <p:nvSpPr>
              <p:cNvPr id="10264" name="Line 21"/>
              <p:cNvSpPr>
                <a:spLocks noChangeShapeType="1"/>
              </p:cNvSpPr>
              <p:nvPr/>
            </p:nvSpPr>
            <p:spPr bwMode="auto">
              <a:xfrm>
                <a:off x="3664" y="1979"/>
                <a:ext cx="771" cy="0"/>
              </a:xfrm>
              <a:prstGeom prst="line">
                <a:avLst/>
              </a:prstGeom>
              <a:noFill/>
              <a:ln w="25400">
                <a:solidFill>
                  <a:srgbClr val="3366FF"/>
                </a:solidFill>
                <a:round/>
                <a:headEnd/>
                <a:tailEnd/>
              </a:ln>
            </p:spPr>
            <p:txBody>
              <a:bodyPr/>
              <a:lstStyle/>
              <a:p>
                <a:endParaRPr lang="zh-CN" altLang="en-US"/>
              </a:p>
            </p:txBody>
          </p:sp>
          <p:sp>
            <p:nvSpPr>
              <p:cNvPr id="10265" name="Line 22"/>
              <p:cNvSpPr>
                <a:spLocks noChangeShapeType="1"/>
              </p:cNvSpPr>
              <p:nvPr/>
            </p:nvSpPr>
            <p:spPr bwMode="auto">
              <a:xfrm flipV="1">
                <a:off x="4435" y="1842"/>
                <a:ext cx="0" cy="137"/>
              </a:xfrm>
              <a:prstGeom prst="line">
                <a:avLst/>
              </a:prstGeom>
              <a:noFill/>
              <a:ln w="25400">
                <a:solidFill>
                  <a:srgbClr val="3366FF"/>
                </a:solidFill>
                <a:round/>
                <a:headEnd/>
                <a:tailEnd/>
              </a:ln>
            </p:spPr>
            <p:txBody>
              <a:bodyPr/>
              <a:lstStyle/>
              <a:p>
                <a:endParaRPr lang="zh-CN" altLang="en-US"/>
              </a:p>
            </p:txBody>
          </p:sp>
          <p:sp>
            <p:nvSpPr>
              <p:cNvPr id="10266" name="Line 23"/>
              <p:cNvSpPr>
                <a:spLocks noChangeShapeType="1"/>
              </p:cNvSpPr>
              <p:nvPr/>
            </p:nvSpPr>
            <p:spPr bwMode="auto">
              <a:xfrm flipV="1">
                <a:off x="3664" y="1842"/>
                <a:ext cx="0" cy="137"/>
              </a:xfrm>
              <a:prstGeom prst="line">
                <a:avLst/>
              </a:prstGeom>
              <a:noFill/>
              <a:ln w="25400">
                <a:solidFill>
                  <a:srgbClr val="3366FF"/>
                </a:solidFill>
                <a:round/>
                <a:headEnd/>
                <a:tailEnd/>
              </a:ln>
            </p:spPr>
            <p:txBody>
              <a:bodyPr/>
              <a:lstStyle/>
              <a:p>
                <a:endParaRPr lang="zh-CN" altLang="en-US"/>
              </a:p>
            </p:txBody>
          </p:sp>
          <p:sp>
            <p:nvSpPr>
              <p:cNvPr id="10267" name="Text Box 25"/>
              <p:cNvSpPr txBox="1">
                <a:spLocks noChangeArrowheads="1"/>
              </p:cNvSpPr>
              <p:nvPr/>
            </p:nvSpPr>
            <p:spPr bwMode="auto">
              <a:xfrm>
                <a:off x="3811" y="2159"/>
                <a:ext cx="506" cy="212"/>
              </a:xfrm>
              <a:prstGeom prst="rect">
                <a:avLst/>
              </a:prstGeom>
              <a:noFill/>
              <a:ln w="25400">
                <a:noFill/>
                <a:miter lim="800000"/>
                <a:headEnd/>
                <a:tailEnd/>
              </a:ln>
            </p:spPr>
            <p:txBody>
              <a:bodyPr wrap="none">
                <a:spAutoFit/>
              </a:bodyPr>
              <a:lstStyle/>
              <a:p>
                <a:pPr algn="ctr" fontAlgn="ctr"/>
                <a:r>
                  <a:rPr lang="en-US" altLang="zh-CN" dirty="0"/>
                  <a:t>RS485</a:t>
                </a:r>
                <a:endParaRPr lang="en-US" altLang="zh-TW" dirty="0"/>
              </a:p>
            </p:txBody>
          </p:sp>
        </p:grpSp>
        <p:sp>
          <p:nvSpPr>
            <p:cNvPr id="10261" name="Text Box 27"/>
            <p:cNvSpPr txBox="1">
              <a:spLocks noChangeArrowheads="1"/>
            </p:cNvSpPr>
            <p:nvPr/>
          </p:nvSpPr>
          <p:spPr bwMode="auto">
            <a:xfrm>
              <a:off x="3438" y="1684"/>
              <a:ext cx="511" cy="154"/>
            </a:xfrm>
            <a:prstGeom prst="rect">
              <a:avLst/>
            </a:prstGeom>
            <a:noFill/>
            <a:ln w="25400">
              <a:noFill/>
              <a:miter lim="800000"/>
              <a:headEnd/>
              <a:tailEnd/>
            </a:ln>
          </p:spPr>
          <p:txBody>
            <a:bodyPr wrap="none">
              <a:spAutoFit/>
            </a:bodyPr>
            <a:lstStyle/>
            <a:p>
              <a:pPr algn="ctr" fontAlgn="ctr"/>
              <a:r>
                <a:rPr lang="en-US" altLang="zh-CN" sz="1000">
                  <a:solidFill>
                    <a:schemeClr val="bg1"/>
                  </a:solidFill>
                </a:rPr>
                <a:t>Node ID: 1</a:t>
              </a:r>
              <a:endParaRPr lang="en-US" altLang="zh-TW" sz="1000">
                <a:solidFill>
                  <a:schemeClr val="bg1"/>
                </a:solidFill>
              </a:endParaRPr>
            </a:p>
          </p:txBody>
        </p:sp>
        <p:sp>
          <p:nvSpPr>
            <p:cNvPr id="10262" name="Text Box 28"/>
            <p:cNvSpPr txBox="1">
              <a:spLocks noChangeArrowheads="1"/>
            </p:cNvSpPr>
            <p:nvPr/>
          </p:nvSpPr>
          <p:spPr bwMode="auto">
            <a:xfrm>
              <a:off x="4093" y="1691"/>
              <a:ext cx="555" cy="442"/>
            </a:xfrm>
            <a:prstGeom prst="rect">
              <a:avLst/>
            </a:prstGeom>
            <a:noFill/>
            <a:ln w="25400">
              <a:noFill/>
              <a:miter lim="800000"/>
              <a:headEnd/>
              <a:tailEnd/>
            </a:ln>
          </p:spPr>
          <p:txBody>
            <a:bodyPr wrap="none">
              <a:spAutoFit/>
            </a:bodyPr>
            <a:lstStyle/>
            <a:p>
              <a:pPr algn="ctr" fontAlgn="ctr"/>
              <a:r>
                <a:rPr lang="en-US" altLang="zh-CN" sz="1000">
                  <a:solidFill>
                    <a:schemeClr val="bg1"/>
                  </a:solidFill>
                </a:rPr>
                <a:t>  Node ID: 2</a:t>
              </a:r>
            </a:p>
            <a:p>
              <a:pPr algn="ctr" fontAlgn="ctr"/>
              <a:endParaRPr lang="en-US" altLang="zh-TW">
                <a:solidFill>
                  <a:schemeClr val="bg1"/>
                </a:solidFill>
              </a:endParaRPr>
            </a:p>
            <a:p>
              <a:pPr algn="ctr" fontAlgn="ctr"/>
              <a:endParaRPr lang="en-US" altLang="zh-TW" sz="1400">
                <a:solidFill>
                  <a:schemeClr val="bg1"/>
                </a:solidFill>
                <a:latin typeface="新細明體" pitchFamily="18" charset="-120"/>
              </a:endParaRPr>
            </a:p>
          </p:txBody>
        </p:sp>
      </p:grpSp>
      <p:sp>
        <p:nvSpPr>
          <p:cNvPr id="10252" name="Line 34"/>
          <p:cNvSpPr>
            <a:spLocks noChangeShapeType="1"/>
          </p:cNvSpPr>
          <p:nvPr/>
        </p:nvSpPr>
        <p:spPr bwMode="auto">
          <a:xfrm flipV="1">
            <a:off x="5259628" y="5225602"/>
            <a:ext cx="0" cy="215900"/>
          </a:xfrm>
          <a:prstGeom prst="line">
            <a:avLst/>
          </a:prstGeom>
          <a:noFill/>
          <a:ln w="31750">
            <a:solidFill>
              <a:srgbClr val="3366FF"/>
            </a:solidFill>
            <a:round/>
            <a:headEnd/>
            <a:tailEnd/>
          </a:ln>
        </p:spPr>
        <p:txBody>
          <a:bodyPr/>
          <a:lstStyle/>
          <a:p>
            <a:endParaRPr lang="zh-CN" altLang="en-US"/>
          </a:p>
        </p:txBody>
      </p:sp>
      <p:sp>
        <p:nvSpPr>
          <p:cNvPr id="10253" name="Line 35"/>
          <p:cNvSpPr>
            <a:spLocks noChangeShapeType="1"/>
          </p:cNvSpPr>
          <p:nvPr/>
        </p:nvSpPr>
        <p:spPr bwMode="auto">
          <a:xfrm flipV="1">
            <a:off x="6770928" y="5225602"/>
            <a:ext cx="0" cy="215900"/>
          </a:xfrm>
          <a:prstGeom prst="line">
            <a:avLst/>
          </a:prstGeom>
          <a:noFill/>
          <a:ln w="31750">
            <a:solidFill>
              <a:srgbClr val="3366FF"/>
            </a:solidFill>
            <a:round/>
            <a:headEnd/>
            <a:tailEnd/>
          </a:ln>
        </p:spPr>
        <p:txBody>
          <a:bodyPr/>
          <a:lstStyle/>
          <a:p>
            <a:endParaRPr lang="zh-CN" altLang="en-US"/>
          </a:p>
        </p:txBody>
      </p:sp>
      <p:sp>
        <p:nvSpPr>
          <p:cNvPr id="10254" name="AutoShape 38"/>
          <p:cNvSpPr>
            <a:spLocks noChangeArrowheads="1"/>
          </p:cNvSpPr>
          <p:nvPr/>
        </p:nvSpPr>
        <p:spPr bwMode="auto">
          <a:xfrm>
            <a:off x="1135303" y="1061590"/>
            <a:ext cx="2160588" cy="976313"/>
          </a:xfrm>
          <a:prstGeom prst="downArrowCallout">
            <a:avLst>
              <a:gd name="adj1" fmla="val 37609"/>
              <a:gd name="adj2" fmla="val 36504"/>
              <a:gd name="adj3" fmla="val 30940"/>
              <a:gd name="adj4" fmla="val 48616"/>
            </a:avLst>
          </a:prstGeom>
          <a:solidFill>
            <a:srgbClr val="FFC000"/>
          </a:solidFill>
          <a:ln w="25400">
            <a:noFill/>
            <a:miter lim="800000"/>
            <a:headEnd/>
            <a:tailEnd/>
          </a:ln>
        </p:spPr>
        <p:txBody>
          <a:bodyPr wrap="none" anchor="ctr"/>
          <a:lstStyle/>
          <a:p>
            <a:pPr algn="ctr" fontAlgn="ctr"/>
            <a:r>
              <a:rPr lang="en-US" altLang="zh-CN" b="0" dirty="0">
                <a:ln w="18415" cmpd="sng">
                  <a:solidFill>
                    <a:srgbClr val="FFFFFF"/>
                  </a:solidFill>
                  <a:prstDash val="solid"/>
                </a:ln>
                <a:solidFill>
                  <a:srgbClr val="FFFFFF"/>
                </a:solidFill>
                <a:effectLst>
                  <a:outerShdw blurRad="63500" dir="3600000" algn="tl" rotWithShape="0">
                    <a:srgbClr val="000000">
                      <a:alpha val="70000"/>
                    </a:srgbClr>
                  </a:outerShdw>
                </a:effectLst>
              </a:rPr>
              <a:t>RS485 Network</a:t>
            </a:r>
            <a:endParaRPr lang="zh-CN" altLang="en-US"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0" name="标题 29"/>
          <p:cNvSpPr>
            <a:spLocks noGrp="1"/>
          </p:cNvSpPr>
          <p:nvPr>
            <p:ph type="ctrTitle"/>
          </p:nvPr>
        </p:nvSpPr>
        <p:spPr/>
        <p:txBody>
          <a:bodyPr/>
          <a:lstStyle/>
          <a:p>
            <a:r>
              <a:rPr lang="en-US" altLang="zh-CN" dirty="0" smtClean="0"/>
              <a:t>Serial Communication RS485</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4"/>
          <p:cNvPicPr>
            <a:picLocks noChangeAspect="1" noChangeArrowheads="1"/>
          </p:cNvPicPr>
          <p:nvPr/>
        </p:nvPicPr>
        <p:blipFill>
          <a:blip r:embed="rId4"/>
          <a:srcRect/>
          <a:stretch>
            <a:fillRect/>
          </a:stretch>
        </p:blipFill>
        <p:spPr bwMode="auto">
          <a:xfrm>
            <a:off x="7475538" y="1276350"/>
            <a:ext cx="2016125" cy="1397000"/>
          </a:xfrm>
          <a:prstGeom prst="rect">
            <a:avLst/>
          </a:prstGeom>
          <a:noFill/>
          <a:ln w="9525">
            <a:noFill/>
            <a:miter lim="800000"/>
            <a:headEnd/>
            <a:tailEnd/>
          </a:ln>
        </p:spPr>
      </p:pic>
      <p:sp>
        <p:nvSpPr>
          <p:cNvPr id="11268" name="Text Box 12"/>
          <p:cNvSpPr txBox="1">
            <a:spLocks noChangeArrowheads="1"/>
          </p:cNvSpPr>
          <p:nvPr/>
        </p:nvSpPr>
        <p:spPr bwMode="auto">
          <a:xfrm>
            <a:off x="1073150" y="893763"/>
            <a:ext cx="6330900" cy="2277547"/>
          </a:xfrm>
          <a:prstGeom prst="rect">
            <a:avLst/>
          </a:prstGeom>
          <a:noFill/>
          <a:ln w="25400">
            <a:noFill/>
            <a:miter lim="800000"/>
            <a:headEnd/>
            <a:tailEnd/>
          </a:ln>
        </p:spPr>
        <p:txBody>
          <a:bodyPr wrap="none">
            <a:spAutoFit/>
          </a:bodyPr>
          <a:lstStyle/>
          <a:p>
            <a:pPr marL="180975" indent="-180975" fontAlgn="ctr">
              <a:buFont typeface="Wingdings" pitchFamily="2" charset="2"/>
              <a:buChar char="Ø"/>
            </a:pPr>
            <a:r>
              <a:rPr lang="en-US" altLang="zh-CN" dirty="0">
                <a:solidFill>
                  <a:srgbClr val="C00000"/>
                </a:solidFill>
              </a:rPr>
              <a:t>Ethernet</a:t>
            </a:r>
          </a:p>
          <a:p>
            <a:pPr marL="360363" lvl="1" fontAlgn="ctr">
              <a:lnSpc>
                <a:spcPct val="120000"/>
              </a:lnSpc>
              <a:buFont typeface="Times New Roman" pitchFamily="18" charset="0"/>
              <a:buChar char="♣"/>
            </a:pPr>
            <a:r>
              <a:rPr lang="zh-CN" altLang="en-US" sz="1500" dirty="0">
                <a:solidFill>
                  <a:srgbClr val="00B050"/>
                </a:solidFill>
              </a:rPr>
              <a:t> </a:t>
            </a:r>
            <a:r>
              <a:rPr lang="en-US" altLang="zh-CN" sz="1500" b="0" dirty="0">
                <a:solidFill>
                  <a:srgbClr val="00B050"/>
                </a:solidFill>
              </a:rPr>
              <a:t>Supports MODBUS TCP communication protocol.</a:t>
            </a:r>
            <a:endParaRPr lang="zh-CN" altLang="en-US" sz="1500" b="0" dirty="0">
              <a:solidFill>
                <a:srgbClr val="00B050"/>
              </a:solidFill>
            </a:endParaRPr>
          </a:p>
          <a:p>
            <a:pPr marL="360363" lvl="1" fontAlgn="ctr">
              <a:lnSpc>
                <a:spcPct val="120000"/>
              </a:lnSpc>
              <a:buFont typeface="Times New Roman" pitchFamily="18" charset="0"/>
              <a:buChar char="♣"/>
            </a:pPr>
            <a:r>
              <a:rPr lang="zh-CN" altLang="en-US" sz="1500" b="0" dirty="0">
                <a:solidFill>
                  <a:srgbClr val="00B050"/>
                </a:solidFill>
              </a:rPr>
              <a:t>  </a:t>
            </a:r>
            <a:r>
              <a:rPr lang="en-US" altLang="zh-CN" sz="1500" b="0" dirty="0">
                <a:solidFill>
                  <a:srgbClr val="00B050"/>
                </a:solidFill>
              </a:rPr>
              <a:t>Supports DHCP.</a:t>
            </a:r>
          </a:p>
          <a:p>
            <a:pPr marL="360363" lvl="1" fontAlgn="ctr">
              <a:lnSpc>
                <a:spcPct val="120000"/>
              </a:lnSpc>
              <a:buFont typeface="Times New Roman" pitchFamily="18" charset="0"/>
              <a:buChar char="♣"/>
            </a:pPr>
            <a:r>
              <a:rPr lang="zh-CN" altLang="en-US" sz="1500" b="0" dirty="0">
                <a:solidFill>
                  <a:srgbClr val="00B050"/>
                </a:solidFill>
              </a:rPr>
              <a:t>  </a:t>
            </a:r>
            <a:r>
              <a:rPr lang="en-US" altLang="zh-CN" sz="1500" b="0" dirty="0">
                <a:solidFill>
                  <a:srgbClr val="00B050"/>
                </a:solidFill>
              </a:rPr>
              <a:t>Supports the function of broadcast search</a:t>
            </a:r>
            <a:endParaRPr lang="zh-CN" altLang="en-US" sz="1500" b="0" dirty="0">
              <a:solidFill>
                <a:srgbClr val="00B050"/>
              </a:solidFill>
            </a:endParaRPr>
          </a:p>
          <a:p>
            <a:pPr marL="360363" lvl="1" fontAlgn="ctr">
              <a:lnSpc>
                <a:spcPct val="120000"/>
              </a:lnSpc>
              <a:buFont typeface="Times New Roman" pitchFamily="18" charset="0"/>
              <a:buChar char="♣"/>
            </a:pPr>
            <a:r>
              <a:rPr lang="zh-CN" altLang="en-US" sz="1500" b="0" dirty="0">
                <a:solidFill>
                  <a:srgbClr val="00B050"/>
                </a:solidFill>
              </a:rPr>
              <a:t>  </a:t>
            </a:r>
            <a:r>
              <a:rPr lang="en-US" altLang="zh-CN" sz="1500" b="0" dirty="0">
                <a:solidFill>
                  <a:srgbClr val="00B050"/>
                </a:solidFill>
              </a:rPr>
              <a:t>Conducts the setup through CANopen Builder software.</a:t>
            </a:r>
            <a:endParaRPr lang="zh-CN" altLang="en-US" sz="1500" b="0" dirty="0">
              <a:solidFill>
                <a:srgbClr val="00B050"/>
              </a:solidFill>
            </a:endParaRPr>
          </a:p>
          <a:p>
            <a:pPr marL="360363" lvl="1" fontAlgn="ctr">
              <a:lnSpc>
                <a:spcPct val="120000"/>
              </a:lnSpc>
              <a:buFont typeface="Times New Roman" pitchFamily="18" charset="0"/>
              <a:buChar char="♣"/>
            </a:pPr>
            <a:r>
              <a:rPr lang="zh-CN" altLang="en-US" sz="1500" b="0" dirty="0">
                <a:solidFill>
                  <a:srgbClr val="00B050"/>
                </a:solidFill>
              </a:rPr>
              <a:t>  </a:t>
            </a:r>
            <a:r>
              <a:rPr lang="en-US" altLang="zh-CN" sz="1500" b="0" dirty="0">
                <a:solidFill>
                  <a:srgbClr val="00B050"/>
                </a:solidFill>
              </a:rPr>
              <a:t>Monitors MC device and downloads program (CANopen Builder).</a:t>
            </a:r>
          </a:p>
          <a:p>
            <a:pPr marL="360363" lvl="1" fontAlgn="ctr">
              <a:lnSpc>
                <a:spcPct val="120000"/>
              </a:lnSpc>
              <a:buFont typeface="Times New Roman" pitchFamily="18" charset="0"/>
              <a:buChar char="♣"/>
            </a:pPr>
            <a:r>
              <a:rPr lang="en-US" altLang="zh-CN" sz="1500" b="0" dirty="0">
                <a:solidFill>
                  <a:srgbClr val="00B050"/>
                </a:solidFill>
              </a:rPr>
              <a:t>  Downloads G codes </a:t>
            </a:r>
            <a:r>
              <a:rPr lang="en-US" altLang="zh-CN" sz="1500" b="0" dirty="0" smtClean="0">
                <a:solidFill>
                  <a:srgbClr val="00B050"/>
                </a:solidFill>
              </a:rPr>
              <a:t>dynamically</a:t>
            </a:r>
            <a:endParaRPr lang="en-US" altLang="zh-CN" sz="1500" b="0" dirty="0">
              <a:solidFill>
                <a:srgbClr val="00B050"/>
              </a:solidFill>
            </a:endParaRPr>
          </a:p>
          <a:p>
            <a:pPr marL="360363" lvl="1" fontAlgn="ctr">
              <a:lnSpc>
                <a:spcPct val="120000"/>
              </a:lnSpc>
              <a:buFont typeface="Times New Roman" pitchFamily="18" charset="0"/>
              <a:buChar char="♣"/>
            </a:pPr>
            <a:r>
              <a:rPr lang="en-US" altLang="zh-CN" sz="1500" b="0" dirty="0">
                <a:solidFill>
                  <a:srgbClr val="00B050"/>
                </a:solidFill>
              </a:rPr>
              <a:t>  Able to be accessed by maximum 4 masters in Ethernet network </a:t>
            </a:r>
          </a:p>
        </p:txBody>
      </p:sp>
      <p:graphicFrame>
        <p:nvGraphicFramePr>
          <p:cNvPr id="564417" name="Group 193"/>
          <p:cNvGraphicFramePr>
            <a:graphicFrameLocks noGrp="1"/>
          </p:cNvGraphicFramePr>
          <p:nvPr/>
        </p:nvGraphicFramePr>
        <p:xfrm>
          <a:off x="1335088" y="3824058"/>
          <a:ext cx="6303055" cy="2359852"/>
        </p:xfrm>
        <a:graphic>
          <a:graphicData uri="http://schemas.openxmlformats.org/drawingml/2006/table">
            <a:tbl>
              <a:tblPr/>
              <a:tblGrid>
                <a:gridCol w="1158367"/>
                <a:gridCol w="994092"/>
                <a:gridCol w="2350824"/>
                <a:gridCol w="1799772"/>
              </a:tblGrid>
              <a:tr h="4286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1" i="0" u="none" strike="noStrike" cap="none" normalizeH="0" baseline="0" dirty="0" smtClean="0">
                          <a:ln>
                            <a:noFill/>
                          </a:ln>
                          <a:solidFill>
                            <a:schemeClr val="bg1"/>
                          </a:solidFill>
                          <a:effectLst/>
                          <a:latin typeface="Arial" pitchFamily="34" charset="0"/>
                          <a:ea typeface="宋体" pitchFamily="2" charset="-122"/>
                          <a:cs typeface="Arial" pitchFamily="34" charset="0"/>
                        </a:rPr>
                        <a:t>Terminal No.</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1" i="0" u="none" strike="noStrike" cap="none" normalizeH="0" baseline="0" dirty="0" smtClean="0">
                          <a:ln>
                            <a:noFill/>
                          </a:ln>
                          <a:solidFill>
                            <a:schemeClr val="bg1"/>
                          </a:solidFill>
                          <a:effectLst/>
                          <a:latin typeface="Arial" pitchFamily="34" charset="0"/>
                          <a:ea typeface="宋体" pitchFamily="2" charset="-122"/>
                          <a:cs typeface="Arial" pitchFamily="34" charset="0"/>
                        </a:rPr>
                        <a:t>Definition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1" i="0" u="none" strike="noStrike" cap="none" normalizeH="0" baseline="0" dirty="0" smtClean="0">
                          <a:ln>
                            <a:noFill/>
                          </a:ln>
                          <a:solidFill>
                            <a:schemeClr val="bg1"/>
                          </a:solidFill>
                          <a:effectLst/>
                          <a:latin typeface="Arial" pitchFamily="34" charset="0"/>
                          <a:ea typeface="宋体" pitchFamily="2" charset="-122"/>
                          <a:cs typeface="Arial" pitchFamily="34" charset="0"/>
                        </a:rPr>
                        <a:t>Description</a:t>
                      </a:r>
                      <a:endParaRPr kumimoji="1" lang="zh-CN" altLang="en-US" sz="1300" b="1" i="0" u="none" strike="noStrike" cap="none" normalizeH="0" baseline="0" dirty="0" smtClean="0">
                        <a:ln>
                          <a:noFill/>
                        </a:ln>
                        <a:solidFill>
                          <a:schemeClr val="bg1"/>
                        </a:solidFill>
                        <a:effectLst/>
                        <a:latin typeface="Arial" pitchFamily="34"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1" i="0" u="none" strike="noStrike" cap="none" normalizeH="0" baseline="0" dirty="0" smtClean="0">
                          <a:ln>
                            <a:noFill/>
                          </a:ln>
                          <a:solidFill>
                            <a:schemeClr val="bg1"/>
                          </a:solidFill>
                          <a:effectLst/>
                          <a:latin typeface="Arial" pitchFamily="34" charset="0"/>
                          <a:ea typeface="宋体" pitchFamily="2" charset="-122"/>
                          <a:cs typeface="Arial" pitchFamily="34" charset="0"/>
                        </a:rPr>
                        <a:t>RJ -45 figure</a:t>
                      </a:r>
                      <a:endParaRPr kumimoji="1" lang="zh-CN" altLang="en-US" sz="1300" b="1" i="0" u="none" strike="noStrike" cap="none" normalizeH="0" baseline="0" dirty="0" smtClean="0">
                        <a:ln>
                          <a:noFill/>
                        </a:ln>
                        <a:solidFill>
                          <a:schemeClr val="bg1"/>
                        </a:solidFill>
                        <a:effectLst/>
                        <a:latin typeface="Arial" pitchFamily="34"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r>
              <a:tr h="321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1</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Tx+</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Sending</a:t>
                      </a: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 data </a:t>
                      </a: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Positive</a:t>
                      </a: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endParaRPr kumimoji="1" lang="zh-CN" altLang="en-US" sz="1300" b="0" i="0" u="none" strike="noStrike" cap="none" normalizeH="0" baseline="0" smtClean="0">
                        <a:ln>
                          <a:noFill/>
                        </a:ln>
                        <a:solidFill>
                          <a:schemeClr val="tx1"/>
                        </a:solidFill>
                        <a:effectLst/>
                        <a:latin typeface="Arial" pitchFamily="34"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6">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300" b="0" i="0" u="none" strike="noStrike" cap="none" normalizeH="0" baseline="0" dirty="0" smtClean="0">
                        <a:ln>
                          <a:noFill/>
                        </a:ln>
                        <a:solidFill>
                          <a:schemeClr val="tx1"/>
                        </a:solidFill>
                        <a:effectLst/>
                        <a:latin typeface="Times New Roman" pitchFamily="18" charset="0"/>
                        <a:ea typeface="新細明體" pitchFamily="18" charset="-12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1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2</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Tx-</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Sending</a:t>
                      </a: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 data </a:t>
                      </a: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Negative</a:t>
                      </a: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endParaRPr kumimoji="1" lang="zh-CN" altLang="en-US" sz="1300" b="0" i="0" u="none" strike="noStrike" cap="none" normalizeH="0" baseline="0" smtClean="0">
                        <a:ln>
                          <a:noFill/>
                        </a:ln>
                        <a:solidFill>
                          <a:schemeClr val="tx1"/>
                        </a:solidFill>
                        <a:effectLst/>
                        <a:latin typeface="Arial" pitchFamily="34"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21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3</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Rx+</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R</a:t>
                      </a: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eceiving data </a:t>
                      </a: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Positive</a:t>
                      </a:r>
                      <a:r>
                        <a:rPr kumimoji="1" lang="en-US" altLang="zh-TW"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endParaRPr kumimoji="1" lang="zh-CN" altLang="en-US" sz="1300" b="0" i="0" u="none" strike="noStrike" cap="none" normalizeH="0" baseline="0" smtClean="0">
                        <a:ln>
                          <a:noFill/>
                        </a:ln>
                        <a:solidFill>
                          <a:schemeClr val="tx1"/>
                        </a:solidFill>
                        <a:effectLst/>
                        <a:latin typeface="Arial" pitchFamily="34"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21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4/5</a:t>
                      </a:r>
                      <a:endParaRPr kumimoji="1" lang="en-US" altLang="zh-CN" sz="13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N/C</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21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6</a:t>
                      </a:r>
                      <a:endParaRPr kumimoji="1" lang="en-US" altLang="zh-CN" sz="13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Rx-</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a:t>
                      </a: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eceiving data </a:t>
                      </a:r>
                      <a:r>
                        <a:rPr kumimoji="1" lang="en-US" altLang="zh-TW"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a:t>
                      </a: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Negative</a:t>
                      </a:r>
                      <a:r>
                        <a:rPr kumimoji="1" lang="en-US" altLang="zh-TW"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a:t>
                      </a: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 </a:t>
                      </a:r>
                      <a:endParaRPr kumimoji="1" lang="zh-CN" altLang="en-US" sz="1300" b="0"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218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7/8</a:t>
                      </a:r>
                      <a:endParaRPr kumimoji="1" lang="en-US" altLang="zh-CN" sz="13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smtClean="0">
                          <a:ln>
                            <a:noFill/>
                          </a:ln>
                          <a:solidFill>
                            <a:schemeClr val="tx1"/>
                          </a:solidFill>
                          <a:effectLst/>
                          <a:latin typeface="Arial" pitchFamily="34" charset="0"/>
                          <a:ea typeface="宋体" pitchFamily="2" charset="-122"/>
                          <a:cs typeface="Arial" pitchFamily="34" charset="0"/>
                        </a:rPr>
                        <a:t>--</a:t>
                      </a:r>
                      <a:endParaRPr kumimoji="1" lang="en-US" altLang="zh-CN" sz="13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300" b="0" i="0" u="none" strike="noStrike" cap="none" normalizeH="0" baseline="0" dirty="0" smtClean="0">
                          <a:ln>
                            <a:noFill/>
                          </a:ln>
                          <a:solidFill>
                            <a:schemeClr val="tx1"/>
                          </a:solidFill>
                          <a:effectLst/>
                          <a:latin typeface="Arial" pitchFamily="34" charset="0"/>
                          <a:ea typeface="宋体" pitchFamily="2" charset="-122"/>
                          <a:cs typeface="Arial" pitchFamily="34" charset="0"/>
                        </a:rPr>
                        <a:t>N/C</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bl>
          </a:graphicData>
        </a:graphic>
      </p:graphicFrame>
      <p:pic>
        <p:nvPicPr>
          <p:cNvPr id="11314" name="Picture 171" descr="3"/>
          <p:cNvPicPr>
            <a:picLocks noChangeAspect="1" noChangeArrowheads="1"/>
          </p:cNvPicPr>
          <p:nvPr/>
        </p:nvPicPr>
        <p:blipFill>
          <a:blip r:embed="rId5"/>
          <a:srcRect/>
          <a:stretch>
            <a:fillRect/>
          </a:stretch>
        </p:blipFill>
        <p:spPr bwMode="auto">
          <a:xfrm>
            <a:off x="6172198" y="4552040"/>
            <a:ext cx="1057275" cy="1257300"/>
          </a:xfrm>
          <a:prstGeom prst="rect">
            <a:avLst/>
          </a:prstGeom>
          <a:noFill/>
          <a:ln w="9525">
            <a:noFill/>
            <a:miter lim="800000"/>
            <a:headEnd/>
            <a:tailEnd/>
          </a:ln>
        </p:spPr>
      </p:pic>
      <p:sp>
        <p:nvSpPr>
          <p:cNvPr id="11315" name="Rectangle 191"/>
          <p:cNvSpPr>
            <a:spLocks noChangeArrowheads="1"/>
          </p:cNvSpPr>
          <p:nvPr/>
        </p:nvSpPr>
        <p:spPr bwMode="auto">
          <a:xfrm>
            <a:off x="1014413" y="3371850"/>
            <a:ext cx="4398962" cy="338138"/>
          </a:xfrm>
          <a:prstGeom prst="rect">
            <a:avLst/>
          </a:prstGeom>
          <a:noFill/>
          <a:ln w="25400">
            <a:noFill/>
            <a:miter lim="800000"/>
            <a:headEnd/>
            <a:tailEnd/>
          </a:ln>
        </p:spPr>
        <p:txBody>
          <a:bodyPr wrap="none" anchor="ctr">
            <a:spAutoFit/>
          </a:bodyPr>
          <a:lstStyle/>
          <a:p>
            <a:pPr>
              <a:buFont typeface="Wingdings" pitchFamily="2" charset="2"/>
              <a:buChar char="Ø"/>
              <a:tabLst>
                <a:tab pos="180975" algn="l"/>
              </a:tabLst>
            </a:pPr>
            <a:r>
              <a:rPr lang="en-US" altLang="zh-CN" dirty="0">
                <a:solidFill>
                  <a:srgbClr val="C00000"/>
                </a:solidFill>
              </a:rPr>
              <a:t>Definition of pins of RJ45 communication</a:t>
            </a:r>
            <a:endParaRPr lang="en-US" altLang="zh-TW" dirty="0">
              <a:solidFill>
                <a:srgbClr val="C00000"/>
              </a:solidFill>
              <a:ea typeface="宋体" pitchFamily="2" charset="-122"/>
              <a:cs typeface="Arial" pitchFamily="34" charset="0"/>
            </a:endParaRPr>
          </a:p>
        </p:txBody>
      </p:sp>
      <p:sp>
        <p:nvSpPr>
          <p:cNvPr id="11" name="标题 10"/>
          <p:cNvSpPr>
            <a:spLocks noGrp="1"/>
          </p:cNvSpPr>
          <p:nvPr>
            <p:ph type="ctrTitle"/>
          </p:nvPr>
        </p:nvSpPr>
        <p:spPr/>
        <p:txBody>
          <a:bodyPr/>
          <a:lstStyle/>
          <a:p>
            <a:r>
              <a:rPr lang="en-US" altLang="zh-CN" dirty="0" smtClean="0"/>
              <a:t>Ethernet Communication Port</a:t>
            </a:r>
            <a:endParaRPr lang="zh-CN" altLang="en-US" dirty="0"/>
          </a:p>
        </p:txBody>
      </p:sp>
      <p:graphicFrame>
        <p:nvGraphicFramePr>
          <p:cNvPr id="12" name="Object 62"/>
          <p:cNvGraphicFramePr>
            <a:graphicFrameLocks noGrp="1" noChangeAspect="1"/>
          </p:cNvGraphicFramePr>
          <p:nvPr/>
        </p:nvGraphicFramePr>
        <p:xfrm>
          <a:off x="7881072" y="4248835"/>
          <a:ext cx="1506537" cy="1870183"/>
        </p:xfrm>
        <a:graphic>
          <a:graphicData uri="http://schemas.openxmlformats.org/presentationml/2006/ole">
            <p:oleObj spid="_x0000_s11319" name="Visio" r:id="rId6" imgW="1005459" imgH="1245108" progId="Visio.Drawing.11">
              <p:embed/>
            </p:oleObj>
          </a:graphicData>
        </a:graphic>
      </p:graphicFrame>
      <p:sp>
        <p:nvSpPr>
          <p:cNvPr id="14" name="矩形 13"/>
          <p:cNvSpPr/>
          <p:nvPr/>
        </p:nvSpPr>
        <p:spPr bwMode="auto">
          <a:xfrm>
            <a:off x="8401050" y="5683250"/>
            <a:ext cx="288000" cy="360000"/>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格 25"/>
          <p:cNvGraphicFramePr>
            <a:graphicFrameLocks noGrp="1"/>
          </p:cNvGraphicFramePr>
          <p:nvPr/>
        </p:nvGraphicFramePr>
        <p:xfrm>
          <a:off x="324985" y="3321814"/>
          <a:ext cx="5538786" cy="2947777"/>
        </p:xfrm>
        <a:graphic>
          <a:graphicData uri="http://schemas.openxmlformats.org/drawingml/2006/table">
            <a:tbl>
              <a:tblPr/>
              <a:tblGrid>
                <a:gridCol w="1062482"/>
                <a:gridCol w="897573"/>
                <a:gridCol w="2121535"/>
                <a:gridCol w="1457196"/>
              </a:tblGrid>
              <a:tr h="277729">
                <a:tc>
                  <a:txBody>
                    <a:bodyPr/>
                    <a:lstStyle/>
                    <a:p>
                      <a:pPr indent="266700" algn="ctr">
                        <a:lnSpc>
                          <a:spcPct val="115000"/>
                        </a:lnSpc>
                        <a:spcAft>
                          <a:spcPts val="0"/>
                        </a:spcAft>
                      </a:pPr>
                      <a:r>
                        <a:rPr lang="en-US" sz="1200" b="1" kern="100" dirty="0">
                          <a:solidFill>
                            <a:schemeClr val="bg1"/>
                          </a:solidFill>
                          <a:latin typeface="Arial"/>
                          <a:ea typeface="宋体"/>
                          <a:cs typeface="Times New Roman"/>
                        </a:rPr>
                        <a:t>Terminal</a:t>
                      </a:r>
                      <a:endParaRPr lang="zh-CN" sz="1050" b="1" kern="100" dirty="0">
                        <a:solidFill>
                          <a:schemeClr val="bg1"/>
                        </a:solidFill>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9FF"/>
                    </a:solidFill>
                  </a:tcPr>
                </a:tc>
                <a:tc>
                  <a:txBody>
                    <a:bodyPr/>
                    <a:lstStyle/>
                    <a:p>
                      <a:pPr indent="266700" algn="l">
                        <a:lnSpc>
                          <a:spcPct val="115000"/>
                        </a:lnSpc>
                        <a:spcAft>
                          <a:spcPts val="0"/>
                        </a:spcAft>
                      </a:pPr>
                      <a:r>
                        <a:rPr lang="en-US" sz="1200" b="1" kern="100" dirty="0">
                          <a:solidFill>
                            <a:schemeClr val="bg1"/>
                          </a:solidFill>
                          <a:latin typeface="Arial"/>
                          <a:ea typeface="宋体"/>
                          <a:cs typeface="Times New Roman"/>
                        </a:rPr>
                        <a:t>Signal</a:t>
                      </a:r>
                      <a:endParaRPr lang="zh-CN" sz="1050" b="1" kern="100" dirty="0">
                        <a:solidFill>
                          <a:schemeClr val="bg1"/>
                        </a:solidFill>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9FF"/>
                    </a:solidFill>
                  </a:tcPr>
                </a:tc>
                <a:tc>
                  <a:txBody>
                    <a:bodyPr/>
                    <a:lstStyle/>
                    <a:p>
                      <a:pPr indent="266700" algn="l">
                        <a:lnSpc>
                          <a:spcPct val="115000"/>
                        </a:lnSpc>
                        <a:spcAft>
                          <a:spcPts val="0"/>
                        </a:spcAft>
                      </a:pPr>
                      <a:r>
                        <a:rPr lang="en-US" sz="1200" b="1" kern="100" dirty="0">
                          <a:solidFill>
                            <a:schemeClr val="bg1"/>
                          </a:solidFill>
                          <a:latin typeface="Arial"/>
                          <a:ea typeface="宋体"/>
                          <a:cs typeface="Times New Roman"/>
                        </a:rPr>
                        <a:t>Definition</a:t>
                      </a:r>
                      <a:endParaRPr lang="zh-CN" sz="1050" b="1" kern="100" dirty="0">
                        <a:solidFill>
                          <a:schemeClr val="bg1"/>
                        </a:solidFill>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9FF"/>
                    </a:solidFill>
                  </a:tcPr>
                </a:tc>
                <a:tc>
                  <a:txBody>
                    <a:bodyPr/>
                    <a:lstStyle/>
                    <a:p>
                      <a:pPr indent="266700" algn="ctr">
                        <a:lnSpc>
                          <a:spcPct val="115000"/>
                        </a:lnSpc>
                        <a:spcAft>
                          <a:spcPts val="0"/>
                        </a:spcAft>
                      </a:pPr>
                      <a:r>
                        <a:rPr lang="en-US" sz="1200" b="1" kern="100" dirty="0">
                          <a:solidFill>
                            <a:schemeClr val="bg1"/>
                          </a:solidFill>
                          <a:latin typeface="Arial"/>
                          <a:ea typeface="宋体"/>
                          <a:cs typeface="Times New Roman"/>
                        </a:rPr>
                        <a:t>15 pin-SUB-D Sketch</a:t>
                      </a:r>
                      <a:endParaRPr lang="zh-CN" sz="1050" b="1" kern="100" dirty="0">
                        <a:solidFill>
                          <a:schemeClr val="bg1"/>
                        </a:solidFill>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9FF"/>
                    </a:solidFill>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1</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dirty="0">
                          <a:solidFill>
                            <a:srgbClr val="0000FF"/>
                          </a:solidFill>
                          <a:latin typeface="Arial"/>
                          <a:ea typeface="宋体"/>
                          <a:cs typeface="Times New Roman"/>
                        </a:rPr>
                        <a:t>Encoder A+ Pulse</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2">
                  <a:txBody>
                    <a:bodyPr/>
                    <a:lstStyle/>
                    <a:p>
                      <a:pPr indent="266700" algn="ctr">
                        <a:lnSpc>
                          <a:spcPct val="115000"/>
                        </a:lnSpc>
                        <a:spcAft>
                          <a:spcPts val="0"/>
                        </a:spcAft>
                      </a:pPr>
                      <a:endParaRPr lang="en-US" sz="1200" kern="100" dirty="0">
                        <a:solidFill>
                          <a:srgbClr val="0000FF"/>
                        </a:solidFill>
                        <a:latin typeface="Arial"/>
                        <a:ea typeface="宋体"/>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2</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Encoder A- Pulse</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3</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4</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Z+</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Encoder Z+ Pulse</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5</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Z-</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Encoder Z- Pulse</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6</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7</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+24V</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24V Encoder power</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13721">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8</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dirty="0">
                          <a:solidFill>
                            <a:srgbClr val="0000FF"/>
                          </a:solidFill>
                          <a:latin typeface="Arial"/>
                          <a:ea typeface="宋体"/>
                          <a:cs typeface="Times New Roman"/>
                        </a:rPr>
                        <a:t>GND</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24V &amp; 5V Common GND</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9</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+5V</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5V Encoder power</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10</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B+</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Encoder B+ Pulse</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11</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B-</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Encoder B- Pulse</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80107">
                <a:tc>
                  <a:txBody>
                    <a:bodyPr/>
                    <a:lstStyle/>
                    <a:p>
                      <a:pPr indent="266700" algn="ctr">
                        <a:lnSpc>
                          <a:spcPct val="115000"/>
                        </a:lnSpc>
                        <a:spcAft>
                          <a:spcPts val="0"/>
                        </a:spcAft>
                      </a:pPr>
                      <a:r>
                        <a:rPr lang="en-US" sz="1200" kern="100" dirty="0">
                          <a:solidFill>
                            <a:srgbClr val="0000FF"/>
                          </a:solidFill>
                          <a:latin typeface="Arial"/>
                          <a:ea typeface="宋体"/>
                          <a:cs typeface="Times New Roman"/>
                        </a:rPr>
                        <a:t>12-15</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a:solidFill>
                            <a:srgbClr val="0000FF"/>
                          </a:solidFill>
                          <a:latin typeface="Arial"/>
                          <a:ea typeface="宋体"/>
                          <a:cs typeface="Times New Roman"/>
                        </a:rPr>
                        <a:t>-</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15000"/>
                        </a:lnSpc>
                        <a:spcAft>
                          <a:spcPts val="0"/>
                        </a:spcAft>
                      </a:pPr>
                      <a:r>
                        <a:rPr lang="en-US" sz="1200" kern="100" dirty="0">
                          <a:solidFill>
                            <a:srgbClr val="0000FF"/>
                          </a:solidFill>
                          <a:latin typeface="Arial"/>
                          <a:ea typeface="宋体"/>
                          <a:cs typeface="Times New Roman"/>
                        </a:rPr>
                        <a:t>-</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
        <p:nvSpPr>
          <p:cNvPr id="21" name="圆角矩形 20"/>
          <p:cNvSpPr/>
          <p:nvPr/>
        </p:nvSpPr>
        <p:spPr bwMode="auto">
          <a:xfrm>
            <a:off x="6183084" y="1522156"/>
            <a:ext cx="3557394" cy="1946758"/>
          </a:xfrm>
          <a:prstGeom prst="roundRect">
            <a:avLst>
              <a:gd name="adj" fmla="val 11448"/>
            </a:avLst>
          </a:prstGeom>
          <a:solidFill>
            <a:srgbClr val="FFFF99"/>
          </a:solidFill>
          <a:ln w="317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graphicFrame>
        <p:nvGraphicFramePr>
          <p:cNvPr id="15" name="Object 62"/>
          <p:cNvGraphicFramePr>
            <a:graphicFrameLocks noGrp="1" noChangeAspect="1"/>
          </p:cNvGraphicFramePr>
          <p:nvPr/>
        </p:nvGraphicFramePr>
        <p:xfrm>
          <a:off x="6669101" y="3959078"/>
          <a:ext cx="1702243" cy="2113128"/>
        </p:xfrm>
        <a:graphic>
          <a:graphicData uri="http://schemas.openxmlformats.org/presentationml/2006/ole">
            <p:oleObj spid="_x0000_s12301" name="Visio" r:id="rId4" imgW="1005459" imgH="1245108" progId="Visio.Drawing.11">
              <p:embed/>
            </p:oleObj>
          </a:graphicData>
        </a:graphic>
      </p:graphicFrame>
      <p:pic>
        <p:nvPicPr>
          <p:cNvPr id="12293" name="Picture 219"/>
          <p:cNvPicPr>
            <a:picLocks noChangeAspect="1" noChangeArrowheads="1"/>
          </p:cNvPicPr>
          <p:nvPr/>
        </p:nvPicPr>
        <p:blipFill>
          <a:blip r:embed="rId5">
            <a:clrChange>
              <a:clrFrom>
                <a:srgbClr val="FFFFFF"/>
              </a:clrFrom>
              <a:clrTo>
                <a:srgbClr val="FFFFFF">
                  <a:alpha val="0"/>
                </a:srgbClr>
              </a:clrTo>
            </a:clrChange>
          </a:blip>
          <a:srcRect l="16838" t="7994" r="21973" b="10637"/>
          <a:stretch>
            <a:fillRect/>
          </a:stretch>
        </p:blipFill>
        <p:spPr bwMode="auto">
          <a:xfrm>
            <a:off x="8497658" y="1746676"/>
            <a:ext cx="1170250" cy="1460981"/>
          </a:xfrm>
          <a:prstGeom prst="rect">
            <a:avLst/>
          </a:prstGeom>
          <a:noFill/>
          <a:ln w="9525">
            <a:noFill/>
            <a:miter lim="800000"/>
            <a:headEnd/>
            <a:tailEnd/>
          </a:ln>
        </p:spPr>
      </p:pic>
      <p:grpSp>
        <p:nvGrpSpPr>
          <p:cNvPr id="12294" name="Group 222"/>
          <p:cNvGrpSpPr>
            <a:grpSpLocks/>
          </p:cNvGrpSpPr>
          <p:nvPr/>
        </p:nvGrpSpPr>
        <p:grpSpPr bwMode="auto">
          <a:xfrm>
            <a:off x="151606" y="1011237"/>
            <a:ext cx="5475288" cy="2197102"/>
            <a:chOff x="137" y="548"/>
            <a:chExt cx="2713" cy="1384"/>
          </a:xfrm>
        </p:grpSpPr>
        <p:sp>
          <p:nvSpPr>
            <p:cNvPr id="12296" name="Rectangle 15"/>
            <p:cNvSpPr>
              <a:spLocks noChangeArrowheads="1"/>
            </p:cNvSpPr>
            <p:nvPr/>
          </p:nvSpPr>
          <p:spPr bwMode="auto">
            <a:xfrm>
              <a:off x="1437" y="1381"/>
              <a:ext cx="1008" cy="0"/>
            </a:xfrm>
            <a:prstGeom prst="rect">
              <a:avLst/>
            </a:prstGeom>
            <a:noFill/>
            <a:ln w="25400">
              <a:noFill/>
              <a:miter lim="800000"/>
              <a:headEnd/>
              <a:tailEnd/>
            </a:ln>
          </p:spPr>
          <p:txBody>
            <a:bodyPr wrap="none" anchor="ctr">
              <a:spAutoFit/>
            </a:bodyPr>
            <a:lstStyle/>
            <a:p>
              <a:pPr algn="ctr" fontAlgn="ctr"/>
              <a:endParaRPr lang="zh-CN" altLang="en-US"/>
            </a:p>
          </p:txBody>
        </p:sp>
        <p:sp>
          <p:nvSpPr>
            <p:cNvPr id="12297" name="Rectangle 214"/>
            <p:cNvSpPr>
              <a:spLocks noChangeArrowheads="1"/>
            </p:cNvSpPr>
            <p:nvPr/>
          </p:nvSpPr>
          <p:spPr bwMode="auto">
            <a:xfrm>
              <a:off x="137" y="548"/>
              <a:ext cx="2713" cy="243"/>
            </a:xfrm>
            <a:prstGeom prst="rect">
              <a:avLst/>
            </a:prstGeom>
            <a:noFill/>
            <a:ln w="25400">
              <a:noFill/>
              <a:miter lim="800000"/>
              <a:headEnd/>
              <a:tailEnd/>
            </a:ln>
          </p:spPr>
          <p:txBody>
            <a:bodyPr anchor="ctr">
              <a:spAutoFit/>
            </a:bodyPr>
            <a:lstStyle/>
            <a:p>
              <a:pPr marL="180975" indent="-180975" fontAlgn="ctr">
                <a:lnSpc>
                  <a:spcPct val="120000"/>
                </a:lnSpc>
                <a:buFont typeface="Wingdings" pitchFamily="2" charset="2"/>
                <a:buChar char="Ø"/>
              </a:pPr>
              <a:r>
                <a:rPr lang="en-US" altLang="zh-CN" dirty="0">
                  <a:solidFill>
                    <a:srgbClr val="C00000"/>
                  </a:solidFill>
                  <a:ea typeface="宋体" pitchFamily="2" charset="-122"/>
                </a:rPr>
                <a:t>External encoder:</a:t>
              </a:r>
              <a:endParaRPr lang="zh-CN" altLang="en-US" dirty="0">
                <a:solidFill>
                  <a:srgbClr val="C00000"/>
                </a:solidFill>
                <a:latin typeface="Times New Roman" pitchFamily="18" charset="0"/>
                <a:ea typeface="宋体" pitchFamily="2" charset="-122"/>
              </a:endParaRPr>
            </a:p>
          </p:txBody>
        </p:sp>
        <p:sp>
          <p:nvSpPr>
            <p:cNvPr id="12298" name="Rectangle 221"/>
            <p:cNvSpPr>
              <a:spLocks noChangeArrowheads="1"/>
            </p:cNvSpPr>
            <p:nvPr/>
          </p:nvSpPr>
          <p:spPr bwMode="auto">
            <a:xfrm>
              <a:off x="223" y="788"/>
              <a:ext cx="2608" cy="1144"/>
            </a:xfrm>
            <a:prstGeom prst="rect">
              <a:avLst/>
            </a:prstGeom>
            <a:noFill/>
            <a:ln w="25400">
              <a:noFill/>
              <a:miter lim="800000"/>
              <a:headEnd/>
              <a:tailEnd/>
            </a:ln>
          </p:spPr>
          <p:txBody>
            <a:bodyPr>
              <a:spAutoFit/>
            </a:bodyPr>
            <a:lstStyle/>
            <a:p>
              <a:pPr marL="180975" indent="-180975" fontAlgn="ctr">
                <a:buFont typeface="Times New Roman" pitchFamily="18" charset="0"/>
                <a:buChar char="♣"/>
              </a:pPr>
              <a:r>
                <a:rPr lang="en-US" altLang="zh-CN" sz="1400" b="0" dirty="0">
                  <a:solidFill>
                    <a:srgbClr val="00682F"/>
                  </a:solidFill>
                </a:rPr>
                <a:t>Supporting </a:t>
              </a:r>
              <a:r>
                <a:rPr lang="en-US" altLang="zh-CN" sz="1400" b="0" dirty="0" smtClean="0">
                  <a:solidFill>
                    <a:srgbClr val="00682F"/>
                  </a:solidFill>
                </a:rPr>
                <a:t>Line driver signal</a:t>
              </a:r>
              <a:r>
                <a:rPr lang="en-US" altLang="zh-CN" sz="1400" b="0" dirty="0">
                  <a:solidFill>
                    <a:srgbClr val="00682F"/>
                  </a:solidFill>
                </a:rPr>
                <a:t>.</a:t>
              </a:r>
              <a:endParaRPr lang="zh-CN" altLang="en-US" sz="1400" b="0" dirty="0">
                <a:solidFill>
                  <a:srgbClr val="00682F"/>
                </a:solidFill>
              </a:endParaRPr>
            </a:p>
            <a:p>
              <a:pPr marL="180975" indent="-180975" fontAlgn="ctr">
                <a:buFont typeface="Times New Roman" pitchFamily="18" charset="0"/>
                <a:buChar char="♣"/>
              </a:pPr>
              <a:r>
                <a:rPr lang="en-US" altLang="zh-CN" sz="1400" b="0" dirty="0">
                  <a:solidFill>
                    <a:srgbClr val="00682F"/>
                  </a:solidFill>
                </a:rPr>
                <a:t>Max. work frequency is up to 250 KHz (per x 4 input)</a:t>
              </a:r>
            </a:p>
            <a:p>
              <a:pPr marL="180975" indent="-180975" fontAlgn="ctr">
                <a:buFont typeface="Times New Roman" pitchFamily="18" charset="0"/>
                <a:buChar char="♣"/>
              </a:pPr>
              <a:r>
                <a:rPr lang="en-US" altLang="zh-CN" sz="1400" b="0" dirty="0">
                  <a:solidFill>
                    <a:srgbClr val="00682F"/>
                  </a:solidFill>
                </a:rPr>
                <a:t>24V(500mA) and 5V (500mA) </a:t>
              </a:r>
              <a:r>
                <a:rPr lang="en-US" altLang="zh-TW" sz="1400" b="0" dirty="0">
                  <a:solidFill>
                    <a:srgbClr val="00682F"/>
                  </a:solidFill>
                </a:rPr>
                <a:t>encoder</a:t>
              </a:r>
              <a:r>
                <a:rPr lang="en-US" altLang="zh-CN" sz="1400" b="0" dirty="0">
                  <a:solidFill>
                    <a:srgbClr val="00682F"/>
                  </a:solidFill>
                </a:rPr>
                <a:t> power</a:t>
              </a:r>
            </a:p>
            <a:p>
              <a:pPr marL="180975" indent="-180975" fontAlgn="ctr">
                <a:buFont typeface="Times New Roman" pitchFamily="18" charset="0"/>
                <a:buChar char="♣"/>
              </a:pPr>
              <a:r>
                <a:rPr lang="en-US" altLang="zh-CN" sz="1400" b="0" dirty="0">
                  <a:solidFill>
                    <a:srgbClr val="00682F"/>
                  </a:solidFill>
                </a:rPr>
                <a:t>Able to use D6513 (H9971) in motion control module to check the pulse number that encoder receives.</a:t>
              </a:r>
              <a:r>
                <a:rPr lang="zh-CN" altLang="en-US" sz="1400" b="0" dirty="0">
                  <a:solidFill>
                    <a:srgbClr val="00682F"/>
                  </a:solidFill>
                </a:rPr>
                <a:t> </a:t>
              </a:r>
            </a:p>
            <a:p>
              <a:pPr marL="180975" indent="-180975" fontAlgn="ctr">
                <a:buFont typeface="Times New Roman" pitchFamily="18" charset="0"/>
                <a:buChar char="♣"/>
              </a:pPr>
              <a:r>
                <a:rPr lang="en-US" altLang="zh-CN" sz="1400" b="0" dirty="0">
                  <a:solidFill>
                    <a:srgbClr val="00682F"/>
                  </a:solidFill>
                </a:rPr>
                <a:t>By execution of instruction DMC-External</a:t>
              </a:r>
              <a:r>
                <a:rPr lang="en-US" altLang="zh-TW" sz="1400" b="0" dirty="0">
                  <a:solidFill>
                    <a:srgbClr val="00682F"/>
                  </a:solidFill>
                </a:rPr>
                <a:t> </a:t>
              </a:r>
              <a:r>
                <a:rPr lang="en-US" altLang="zh-CN" sz="1400" b="0" dirty="0">
                  <a:solidFill>
                    <a:srgbClr val="00682F"/>
                  </a:solidFill>
                </a:rPr>
                <a:t>Master, the virtual master axis is constructed</a:t>
              </a:r>
              <a:r>
                <a:rPr lang="en-US" altLang="zh-TW" sz="1400" b="0" dirty="0">
                  <a:solidFill>
                    <a:srgbClr val="00682F"/>
                  </a:solidFill>
                </a:rPr>
                <a:t> to control </a:t>
              </a:r>
              <a:r>
                <a:rPr lang="en-US" altLang="zh-CN" sz="1400" b="0" dirty="0">
                  <a:solidFill>
                    <a:srgbClr val="00682F"/>
                  </a:solidFill>
                </a:rPr>
                <a:t>the real axis </a:t>
              </a:r>
              <a:r>
                <a:rPr lang="en-US" altLang="zh-TW" sz="1400" b="0" dirty="0">
                  <a:solidFill>
                    <a:srgbClr val="00682F"/>
                  </a:solidFill>
                </a:rPr>
                <a:t>through</a:t>
              </a:r>
              <a:r>
                <a:rPr lang="en-US" altLang="zh-CN" sz="1400" b="0" dirty="0">
                  <a:solidFill>
                    <a:srgbClr val="00682F"/>
                  </a:solidFill>
                </a:rPr>
                <a:t> other multi-axis control function block</a:t>
              </a:r>
              <a:r>
                <a:rPr lang="en-US" altLang="zh-TW" sz="1400" b="0" dirty="0">
                  <a:solidFill>
                    <a:srgbClr val="00682F"/>
                  </a:solidFill>
                </a:rPr>
                <a:t>s</a:t>
              </a:r>
              <a:r>
                <a:rPr lang="en-US" altLang="zh-CN" sz="1400" b="0" dirty="0">
                  <a:solidFill>
                    <a:srgbClr val="00682F"/>
                  </a:solidFill>
                </a:rPr>
                <a:t>.</a:t>
              </a:r>
            </a:p>
          </p:txBody>
        </p:sp>
      </p:grpSp>
      <p:pic>
        <p:nvPicPr>
          <p:cNvPr id="12295" name="Picture 566"/>
          <p:cNvPicPr>
            <a:picLocks noChangeAspect="1" noChangeArrowheads="1"/>
          </p:cNvPicPr>
          <p:nvPr/>
        </p:nvPicPr>
        <p:blipFill>
          <a:blip r:embed="rId6">
            <a:clrChange>
              <a:clrFrom>
                <a:srgbClr val="FFFFFF"/>
              </a:clrFrom>
              <a:clrTo>
                <a:srgbClr val="FFFFFF">
                  <a:alpha val="0"/>
                </a:srgbClr>
              </a:clrTo>
            </a:clrChange>
          </a:blip>
          <a:srcRect l="72887" t="18800" r="4080" b="8279"/>
          <a:stretch>
            <a:fillRect/>
          </a:stretch>
        </p:blipFill>
        <p:spPr bwMode="auto">
          <a:xfrm>
            <a:off x="4503232" y="3776597"/>
            <a:ext cx="1363580" cy="2783860"/>
          </a:xfrm>
          <a:prstGeom prst="rect">
            <a:avLst/>
          </a:prstGeom>
          <a:noFill/>
          <a:ln w="25400">
            <a:noFill/>
            <a:miter lim="800000"/>
            <a:headEnd/>
            <a:tailEnd/>
          </a:ln>
        </p:spPr>
      </p:pic>
      <p:sp>
        <p:nvSpPr>
          <p:cNvPr id="13" name="标题 12"/>
          <p:cNvSpPr>
            <a:spLocks noGrp="1"/>
          </p:cNvSpPr>
          <p:nvPr>
            <p:ph type="ctrTitle"/>
          </p:nvPr>
        </p:nvSpPr>
        <p:spPr/>
        <p:txBody>
          <a:bodyPr/>
          <a:lstStyle/>
          <a:p>
            <a:r>
              <a:rPr lang="en-US" altLang="zh-CN" dirty="0" smtClean="0"/>
              <a:t>Encoder Interface</a:t>
            </a:r>
            <a:endParaRPr lang="zh-CN" altLang="en-US" dirty="0"/>
          </a:p>
        </p:txBody>
      </p:sp>
      <p:pic>
        <p:nvPicPr>
          <p:cNvPr id="14" name="Picture 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6379485" y="1847821"/>
            <a:ext cx="2016575" cy="1359836"/>
          </a:xfrm>
          <a:prstGeom prst="rect">
            <a:avLst/>
          </a:prstGeom>
          <a:noFill/>
          <a:ln w="9525">
            <a:noFill/>
            <a:miter lim="800000"/>
            <a:headEnd/>
            <a:tailEnd/>
          </a:ln>
          <a:effectLst/>
        </p:spPr>
      </p:pic>
      <p:sp>
        <p:nvSpPr>
          <p:cNvPr id="16" name="矩形 15"/>
          <p:cNvSpPr/>
          <p:nvPr/>
        </p:nvSpPr>
        <p:spPr bwMode="auto">
          <a:xfrm>
            <a:off x="7296075" y="4878900"/>
            <a:ext cx="288000" cy="647520"/>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sp>
        <p:nvSpPr>
          <p:cNvPr id="25" name=" 3"/>
          <p:cNvSpPr/>
          <p:nvPr/>
        </p:nvSpPr>
        <p:spPr>
          <a:xfrm rot="5400000" flipH="1">
            <a:off x="8200912" y="3443640"/>
            <a:ext cx="1281542" cy="1332090"/>
          </a:xfrm>
          <a:prstGeom prst="swooshArrow">
            <a:avLst>
              <a:gd name="adj1" fmla="val 25000"/>
              <a:gd name="adj2" fmla="val 25000"/>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a:solidFill>
              <a:schemeClr val="bg1">
                <a:lumMod val="65000"/>
              </a:schemeClr>
            </a:solidFill>
          </a:ln>
          <a:effectLst>
            <a:outerShdw blurRad="50800" dist="38100" dir="5400000" algn="t" rotWithShape="0">
              <a:prstClr val="black">
                <a:alpha val="40000"/>
              </a:prstClr>
            </a:outerShdw>
          </a:effectLst>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2303" name="Rectangle 15"/>
          <p:cNvSpPr>
            <a:spLocks noChangeArrowheads="1"/>
          </p:cNvSpPr>
          <p:nvPr/>
        </p:nvSpPr>
        <p:spPr bwMode="auto">
          <a:xfrm>
            <a:off x="0" y="0"/>
            <a:ext cx="9906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zh-CN" sz="1200" b="1" i="0" u="none" strike="noStrike" cap="none" normalizeH="0" baseline="0" smtClean="0">
                <a:ln>
                  <a:noFill/>
                </a:ln>
                <a:solidFill>
                  <a:srgbClr val="0000FF"/>
                </a:solidFill>
                <a:effectLst/>
                <a:latin typeface="Arial" pitchFamily="34" charset="0"/>
                <a:ea typeface="新細明體" pitchFamily="18" charset="-120"/>
                <a:cs typeface="Arial" pitchFamily="34" charset="0"/>
              </a:rPr>
              <a:t>Make sure all the wiring is correct, and then power on the system.</a:t>
            </a:r>
            <a:endParaRPr kumimoji="1" lang="en-US" altLang="zh-CN" sz="1600" b="1" i="0" u="none" strike="noStrike" cap="none" normalizeH="0" baseline="0" smtClean="0">
              <a:ln>
                <a:noFill/>
              </a:ln>
              <a:solidFill>
                <a:schemeClr val="tx1"/>
              </a:solidFill>
              <a:effectLst/>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49" name="Object 62"/>
          <p:cNvGraphicFramePr>
            <a:graphicFrameLocks noGrp="1" noChangeAspect="1"/>
          </p:cNvGraphicFramePr>
          <p:nvPr/>
        </p:nvGraphicFramePr>
        <p:xfrm>
          <a:off x="1641475" y="1952625"/>
          <a:ext cx="1506538" cy="1870075"/>
        </p:xfrm>
        <a:graphic>
          <a:graphicData uri="http://schemas.openxmlformats.org/presentationml/2006/ole">
            <p:oleObj spid="_x0000_s13349" name="Visio" r:id="rId4" imgW="1005459" imgH="1245108" progId="Visio.Drawing.11">
              <p:embed/>
            </p:oleObj>
          </a:graphicData>
        </a:graphic>
      </p:graphicFrame>
      <p:sp>
        <p:nvSpPr>
          <p:cNvPr id="13315" name="Text Box 10"/>
          <p:cNvSpPr txBox="1">
            <a:spLocks noChangeArrowheads="1"/>
          </p:cNvSpPr>
          <p:nvPr/>
        </p:nvSpPr>
        <p:spPr bwMode="auto">
          <a:xfrm>
            <a:off x="3368675" y="1335311"/>
            <a:ext cx="6162584" cy="1865126"/>
          </a:xfrm>
          <a:prstGeom prst="rect">
            <a:avLst/>
          </a:prstGeom>
          <a:noFill/>
          <a:ln w="25400">
            <a:noFill/>
            <a:miter lim="800000"/>
            <a:headEnd/>
            <a:tailEnd/>
          </a:ln>
        </p:spPr>
        <p:txBody>
          <a:bodyPr wrap="none">
            <a:spAutoFit/>
          </a:bodyPr>
          <a:lstStyle/>
          <a:p>
            <a:pPr marL="712788" lvl="1" indent="-266700" fontAlgn="ctr">
              <a:lnSpc>
                <a:spcPct val="120000"/>
              </a:lnSpc>
              <a:buFont typeface="Times New Roman" pitchFamily="18" charset="0"/>
              <a:buChar char="♣"/>
            </a:pPr>
            <a:r>
              <a:rPr lang="en-US" altLang="zh-CN" b="0" dirty="0" smtClean="0">
                <a:solidFill>
                  <a:srgbClr val="00B050"/>
                </a:solidFill>
                <a:ea typeface="標楷體"/>
                <a:cs typeface="標楷體"/>
              </a:rPr>
              <a:t>CANopen </a:t>
            </a:r>
            <a:r>
              <a:rPr lang="en-US" altLang="zh-CN" b="0" dirty="0">
                <a:solidFill>
                  <a:srgbClr val="00B050"/>
                </a:solidFill>
                <a:ea typeface="標楷體"/>
                <a:cs typeface="標楷體"/>
              </a:rPr>
              <a:t>bus specific to motion control</a:t>
            </a: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Conforming to CANopen DS402 motion control rule</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Supporting max. 16 real axes</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High-performance interpolation control cycle (4</a:t>
            </a:r>
            <a:r>
              <a:rPr lang="en-US" altLang="zh-TW" b="0" dirty="0">
                <a:solidFill>
                  <a:srgbClr val="00B050"/>
                </a:solidFill>
                <a:ea typeface="標楷體"/>
                <a:cs typeface="標楷體"/>
              </a:rPr>
              <a:t> </a:t>
            </a:r>
            <a:r>
              <a:rPr lang="en-US" altLang="zh-CN" b="0" dirty="0">
                <a:solidFill>
                  <a:srgbClr val="00B050"/>
                </a:solidFill>
                <a:ea typeface="標楷體"/>
                <a:cs typeface="標楷體"/>
              </a:rPr>
              <a:t>axes 2ms)</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Position interpolation of servo drive (125us)</a:t>
            </a:r>
            <a:endParaRPr lang="zh-CN" altLang="en-US" b="0" dirty="0">
              <a:solidFill>
                <a:srgbClr val="00B050"/>
              </a:solidFill>
              <a:ea typeface="標楷體"/>
              <a:cs typeface="標楷體"/>
            </a:endParaRPr>
          </a:p>
          <a:p>
            <a:pPr marL="712788" lvl="1" indent="-266700" fontAlgn="ctr">
              <a:lnSpc>
                <a:spcPct val="120000"/>
              </a:lnSpc>
              <a:buFont typeface="Times New Roman" pitchFamily="18" charset="0"/>
              <a:buChar char="♣"/>
            </a:pPr>
            <a:r>
              <a:rPr lang="en-US" altLang="zh-CN" b="0" dirty="0">
                <a:solidFill>
                  <a:srgbClr val="00B050"/>
                </a:solidFill>
                <a:ea typeface="標楷體"/>
                <a:cs typeface="標楷體"/>
              </a:rPr>
              <a:t>A plug and play wiring solution.</a:t>
            </a:r>
          </a:p>
        </p:txBody>
      </p:sp>
      <p:pic>
        <p:nvPicPr>
          <p:cNvPr id="13316" name="Picture 8" descr="servoregler_canopen"/>
          <p:cNvPicPr>
            <a:picLocks noChangeAspect="1" noChangeArrowheads="1"/>
          </p:cNvPicPr>
          <p:nvPr/>
        </p:nvPicPr>
        <p:blipFill>
          <a:blip r:embed="rId5"/>
          <a:srcRect/>
          <a:stretch>
            <a:fillRect/>
          </a:stretch>
        </p:blipFill>
        <p:spPr bwMode="auto">
          <a:xfrm>
            <a:off x="3029296" y="4455320"/>
            <a:ext cx="1409473" cy="371588"/>
          </a:xfrm>
          <a:prstGeom prst="rect">
            <a:avLst/>
          </a:prstGeom>
          <a:solidFill>
            <a:srgbClr val="FF66FF"/>
          </a:solidFill>
          <a:ln w="9525">
            <a:noFill/>
            <a:miter lim="800000"/>
            <a:headEnd/>
            <a:tailEnd/>
          </a:ln>
        </p:spPr>
      </p:pic>
      <p:sp>
        <p:nvSpPr>
          <p:cNvPr id="13325" name="Line 20"/>
          <p:cNvSpPr>
            <a:spLocks noChangeShapeType="1"/>
          </p:cNvSpPr>
          <p:nvPr/>
        </p:nvSpPr>
        <p:spPr bwMode="auto">
          <a:xfrm flipH="1" flipV="1">
            <a:off x="1276349" y="2645681"/>
            <a:ext cx="1103993" cy="0"/>
          </a:xfrm>
          <a:prstGeom prst="line">
            <a:avLst/>
          </a:prstGeom>
          <a:noFill/>
          <a:ln w="25400">
            <a:solidFill>
              <a:srgbClr val="7030A0"/>
            </a:solidFill>
            <a:round/>
            <a:headEnd/>
            <a:tailEnd/>
          </a:ln>
        </p:spPr>
        <p:txBody>
          <a:bodyPr/>
          <a:lstStyle/>
          <a:p>
            <a:endParaRPr lang="zh-CN" altLang="en-US"/>
          </a:p>
        </p:txBody>
      </p:sp>
      <p:sp>
        <p:nvSpPr>
          <p:cNvPr id="13326" name="Line 21"/>
          <p:cNvSpPr>
            <a:spLocks noChangeShapeType="1"/>
          </p:cNvSpPr>
          <p:nvPr/>
        </p:nvSpPr>
        <p:spPr bwMode="auto">
          <a:xfrm>
            <a:off x="1278936" y="2645681"/>
            <a:ext cx="0" cy="2592000"/>
          </a:xfrm>
          <a:prstGeom prst="line">
            <a:avLst/>
          </a:prstGeom>
          <a:noFill/>
          <a:ln w="25400">
            <a:solidFill>
              <a:srgbClr val="7030A0"/>
            </a:solidFill>
            <a:round/>
            <a:headEnd/>
            <a:tailEnd/>
          </a:ln>
        </p:spPr>
        <p:txBody>
          <a:bodyPr/>
          <a:lstStyle/>
          <a:p>
            <a:endParaRPr lang="zh-CN" altLang="en-US"/>
          </a:p>
        </p:txBody>
      </p:sp>
      <p:grpSp>
        <p:nvGrpSpPr>
          <p:cNvPr id="39" name="组合 38"/>
          <p:cNvGrpSpPr/>
          <p:nvPr/>
        </p:nvGrpSpPr>
        <p:grpSpPr>
          <a:xfrm>
            <a:off x="1427606" y="4884964"/>
            <a:ext cx="1637174" cy="468829"/>
            <a:chOff x="7832725" y="5230813"/>
            <a:chExt cx="1223963" cy="215900"/>
          </a:xfrm>
        </p:grpSpPr>
        <p:sp>
          <p:nvSpPr>
            <p:cNvPr id="13342"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13343"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13344"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sp>
        <p:nvSpPr>
          <p:cNvPr id="37" name="标题 36"/>
          <p:cNvSpPr>
            <a:spLocks noGrp="1"/>
          </p:cNvSpPr>
          <p:nvPr>
            <p:ph type="ctrTitle"/>
          </p:nvPr>
        </p:nvSpPr>
        <p:spPr/>
        <p:txBody>
          <a:bodyPr/>
          <a:lstStyle/>
          <a:p>
            <a:r>
              <a:rPr lang="en-US" altLang="zh-CN" dirty="0" smtClean="0"/>
              <a:t>Motion Control Bus Port</a:t>
            </a:r>
            <a:endParaRPr lang="zh-CN" altLang="en-US" dirty="0"/>
          </a:p>
        </p:txBody>
      </p:sp>
      <p:grpSp>
        <p:nvGrpSpPr>
          <p:cNvPr id="41" name="组合 40"/>
          <p:cNvGrpSpPr/>
          <p:nvPr/>
        </p:nvGrpSpPr>
        <p:grpSpPr>
          <a:xfrm>
            <a:off x="3144610" y="4884964"/>
            <a:ext cx="1637174" cy="468829"/>
            <a:chOff x="7832725" y="5230813"/>
            <a:chExt cx="1223963" cy="215900"/>
          </a:xfrm>
        </p:grpSpPr>
        <p:sp>
          <p:nvSpPr>
            <p:cNvPr id="42"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43"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44"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grpSp>
        <p:nvGrpSpPr>
          <p:cNvPr id="47" name="组合 46"/>
          <p:cNvGrpSpPr/>
          <p:nvPr/>
        </p:nvGrpSpPr>
        <p:grpSpPr>
          <a:xfrm>
            <a:off x="4934184" y="4884964"/>
            <a:ext cx="1637174" cy="468829"/>
            <a:chOff x="7832725" y="5230813"/>
            <a:chExt cx="1223963" cy="215900"/>
          </a:xfrm>
        </p:grpSpPr>
        <p:sp>
          <p:nvSpPr>
            <p:cNvPr id="48"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49"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50"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grpSp>
        <p:nvGrpSpPr>
          <p:cNvPr id="51" name="组合 50"/>
          <p:cNvGrpSpPr/>
          <p:nvPr/>
        </p:nvGrpSpPr>
        <p:grpSpPr>
          <a:xfrm>
            <a:off x="6651188" y="4884964"/>
            <a:ext cx="1637174" cy="468829"/>
            <a:chOff x="7832725" y="5230813"/>
            <a:chExt cx="1223963" cy="215900"/>
          </a:xfrm>
        </p:grpSpPr>
        <p:sp>
          <p:nvSpPr>
            <p:cNvPr id="52" name="Line 39"/>
            <p:cNvSpPr>
              <a:spLocks noChangeShapeType="1"/>
            </p:cNvSpPr>
            <p:nvPr/>
          </p:nvSpPr>
          <p:spPr bwMode="auto">
            <a:xfrm>
              <a:off x="7832725" y="5230813"/>
              <a:ext cx="0" cy="215900"/>
            </a:xfrm>
            <a:prstGeom prst="line">
              <a:avLst/>
            </a:prstGeom>
            <a:noFill/>
            <a:ln w="25400">
              <a:solidFill>
                <a:srgbClr val="7030A0"/>
              </a:solidFill>
              <a:round/>
              <a:headEnd/>
              <a:tailEnd/>
            </a:ln>
          </p:spPr>
          <p:txBody>
            <a:bodyPr/>
            <a:lstStyle/>
            <a:p>
              <a:endParaRPr lang="zh-CN" altLang="en-US"/>
            </a:p>
          </p:txBody>
        </p:sp>
        <p:sp>
          <p:nvSpPr>
            <p:cNvPr id="53" name="Line 40"/>
            <p:cNvSpPr>
              <a:spLocks noChangeShapeType="1"/>
            </p:cNvSpPr>
            <p:nvPr/>
          </p:nvSpPr>
          <p:spPr bwMode="auto">
            <a:xfrm>
              <a:off x="7832725" y="5230813"/>
              <a:ext cx="1223963" cy="0"/>
            </a:xfrm>
            <a:prstGeom prst="line">
              <a:avLst/>
            </a:prstGeom>
            <a:noFill/>
            <a:ln w="25400">
              <a:solidFill>
                <a:srgbClr val="7030A0"/>
              </a:solidFill>
              <a:round/>
              <a:headEnd/>
              <a:tailEnd/>
            </a:ln>
          </p:spPr>
          <p:txBody>
            <a:bodyPr/>
            <a:lstStyle/>
            <a:p>
              <a:endParaRPr lang="zh-CN" altLang="en-US"/>
            </a:p>
          </p:txBody>
        </p:sp>
        <p:sp>
          <p:nvSpPr>
            <p:cNvPr id="54" name="Line 41"/>
            <p:cNvSpPr>
              <a:spLocks noChangeShapeType="1"/>
            </p:cNvSpPr>
            <p:nvPr/>
          </p:nvSpPr>
          <p:spPr bwMode="auto">
            <a:xfrm>
              <a:off x="9056688" y="5230813"/>
              <a:ext cx="0" cy="215900"/>
            </a:xfrm>
            <a:prstGeom prst="line">
              <a:avLst/>
            </a:prstGeom>
            <a:noFill/>
            <a:ln w="25400">
              <a:solidFill>
                <a:srgbClr val="7030A0"/>
              </a:solidFill>
              <a:round/>
              <a:headEnd/>
              <a:tailEnd/>
            </a:ln>
          </p:spPr>
          <p:txBody>
            <a:bodyPr/>
            <a:lstStyle/>
            <a:p>
              <a:endParaRPr lang="zh-CN" altLang="en-US"/>
            </a:p>
          </p:txBody>
        </p:sp>
      </p:grpSp>
      <p:pic>
        <p:nvPicPr>
          <p:cNvPr id="55"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205294" y="4952882"/>
            <a:ext cx="1152979" cy="1053314"/>
          </a:xfrm>
          <a:prstGeom prst="rect">
            <a:avLst/>
          </a:prstGeom>
          <a:noFill/>
          <a:ln w="9525">
            <a:noFill/>
            <a:miter lim="800000"/>
            <a:headEnd/>
            <a:tailEnd/>
          </a:ln>
        </p:spPr>
      </p:pic>
      <p:pic>
        <p:nvPicPr>
          <p:cNvPr id="56"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581054" y="4952882"/>
            <a:ext cx="1152979" cy="1053314"/>
          </a:xfrm>
          <a:prstGeom prst="rect">
            <a:avLst/>
          </a:prstGeom>
          <a:noFill/>
          <a:ln w="9525">
            <a:noFill/>
            <a:miter lim="800000"/>
            <a:headEnd/>
            <a:tailEnd/>
          </a:ln>
        </p:spPr>
      </p:pic>
      <p:pic>
        <p:nvPicPr>
          <p:cNvPr id="57"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72437" y="4952882"/>
            <a:ext cx="1152979" cy="1053314"/>
          </a:xfrm>
          <a:prstGeom prst="rect">
            <a:avLst/>
          </a:prstGeom>
          <a:noFill/>
          <a:ln w="9525">
            <a:noFill/>
            <a:miter lim="800000"/>
            <a:headEnd/>
            <a:tailEnd/>
          </a:ln>
        </p:spPr>
      </p:pic>
      <p:pic>
        <p:nvPicPr>
          <p:cNvPr id="58" name="Picture 9" descr="ASDA-A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765374" y="4928506"/>
            <a:ext cx="1152979" cy="1053314"/>
          </a:xfrm>
          <a:prstGeom prst="rect">
            <a:avLst/>
          </a:prstGeom>
          <a:noFill/>
          <a:ln w="9525">
            <a:noFill/>
            <a:miter lim="800000"/>
            <a:headEnd/>
            <a:tailEnd/>
          </a:ln>
        </p:spPr>
      </p:pic>
      <p:sp>
        <p:nvSpPr>
          <p:cNvPr id="59" name="矩形 58"/>
          <p:cNvSpPr/>
          <p:nvPr/>
        </p:nvSpPr>
        <p:spPr bwMode="auto">
          <a:xfrm>
            <a:off x="6183086" y="5353793"/>
            <a:ext cx="856343" cy="292264"/>
          </a:xfrm>
          <a:prstGeom prst="rect">
            <a:avLst/>
          </a:prstGeom>
          <a:solidFill>
            <a:srgbClr val="7030A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Arial" pitchFamily="34" charset="0"/>
              <a:ea typeface="新細明體" pitchFamily="18" charset="-120"/>
            </a:endParaRPr>
          </a:p>
        </p:txBody>
      </p:sp>
      <p:sp>
        <p:nvSpPr>
          <p:cNvPr id="60" name="TextBox 59"/>
          <p:cNvSpPr txBox="1"/>
          <p:nvPr/>
        </p:nvSpPr>
        <p:spPr>
          <a:xfrm>
            <a:off x="6241142" y="5194139"/>
            <a:ext cx="856343" cy="430887"/>
          </a:xfrm>
          <a:prstGeom prst="rect">
            <a:avLst/>
          </a:prstGeom>
          <a:noFill/>
        </p:spPr>
        <p:txBody>
          <a:bodyPr wrap="square" rtlCol="0">
            <a:spAutoFit/>
          </a:bodyPr>
          <a:lstStyle/>
          <a:p>
            <a:r>
              <a:rPr lang="en-US" altLang="zh-CN" sz="2200" dirty="0" smtClean="0">
                <a:solidFill>
                  <a:schemeClr val="bg1"/>
                </a:solidFill>
              </a:rPr>
              <a:t>……</a:t>
            </a:r>
            <a:endParaRPr lang="zh-CN" altLang="en-US" sz="2200" dirty="0">
              <a:solidFill>
                <a:schemeClr val="bg1"/>
              </a:solidFill>
            </a:endParaRPr>
          </a:p>
        </p:txBody>
      </p:sp>
      <p:sp>
        <p:nvSpPr>
          <p:cNvPr id="62" name="矩形 61"/>
          <p:cNvSpPr/>
          <p:nvPr/>
        </p:nvSpPr>
        <p:spPr>
          <a:xfrm>
            <a:off x="370453" y="991866"/>
            <a:ext cx="2507418" cy="400110"/>
          </a:xfrm>
          <a:prstGeom prst="rect">
            <a:avLst/>
          </a:prstGeom>
        </p:spPr>
        <p:txBody>
          <a:bodyPr wrap="none">
            <a:spAutoFit/>
          </a:bodyPr>
          <a:lstStyle/>
          <a:p>
            <a:pPr marL="266700" indent="-266700" fontAlgn="ctr"/>
            <a:r>
              <a:rPr lang="en-US" altLang="zh-CN" sz="2000" dirty="0" smtClean="0">
                <a:solidFill>
                  <a:srgbClr val="C00000"/>
                </a:solidFill>
                <a:ea typeface="標楷體"/>
                <a:cs typeface="標楷體"/>
              </a:rPr>
              <a:t> CANopen (Motion)</a:t>
            </a:r>
            <a:endParaRPr lang="en-US" altLang="zh-CN" sz="2000" dirty="0">
              <a:solidFill>
                <a:srgbClr val="C00000"/>
              </a:solidFill>
              <a:ea typeface="標楷體"/>
              <a:cs typeface="標楷體"/>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預設簡報設計">
  <a:themeElements>
    <a:clrScheme name="預設簡報設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FF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zh-TW" altLang="en-US" sz="1600" b="1" i="0" u="none" strike="noStrike" cap="none" normalizeH="0" baseline="0" smtClean="0">
            <a:ln>
              <a:noFill/>
            </a:ln>
            <a:solidFill>
              <a:schemeClr val="tx1"/>
            </a:solidFill>
            <a:effectLst/>
            <a:latin typeface="Arial" pitchFamily="34" charset="0"/>
            <a:ea typeface="新細明體" pitchFamily="18" charset="-120"/>
          </a:defRPr>
        </a:defPPr>
      </a:lstStyle>
    </a:spDef>
    <a:lnDef>
      <a:spPr bwMode="auto">
        <a:xfrm>
          <a:off x="0" y="0"/>
          <a:ext cx="1" cy="1"/>
        </a:xfrm>
        <a:custGeom>
          <a:avLst/>
          <a:gdLst/>
          <a:ahLst/>
          <a:cxnLst/>
          <a:rect l="0" t="0" r="0" b="0"/>
          <a:pathLst/>
        </a:custGeom>
        <a:solidFill>
          <a:schemeClr val="accent1"/>
        </a:solidFill>
        <a:ln w="25400" cap="flat" cmpd="sng" algn="ctr">
          <a:solidFill>
            <a:srgbClr val="FF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zh-TW" altLang="en-US" sz="1600" b="1" i="0" u="none" strike="noStrike" cap="none" normalizeH="0" baseline="0" smtClean="0">
            <a:ln>
              <a:noFill/>
            </a:ln>
            <a:solidFill>
              <a:schemeClr val="tx1"/>
            </a:solidFill>
            <a:effectLst/>
            <a:latin typeface="Arial" pitchFamily="34" charset="0"/>
            <a:ea typeface="新細明體" pitchFamily="18" charset="-120"/>
          </a:defRPr>
        </a:defPPr>
      </a:lstStyle>
    </a:lnDef>
  </a:objectDefaults>
  <a:extraClrSchemeLst>
    <a:extraClrScheme>
      <a:clrScheme name="預設簡報設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33747</TotalTime>
  <Words>2256</Words>
  <Application>Microsoft PowerPoint</Application>
  <PresentationFormat>A4 纸张(210x297 毫米)</PresentationFormat>
  <Paragraphs>499</Paragraphs>
  <Slides>30</Slides>
  <Notes>25</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30</vt:i4>
      </vt:variant>
    </vt:vector>
  </HeadingPairs>
  <TitlesOfParts>
    <vt:vector size="33" baseType="lpstr">
      <vt:lpstr>預設簡報設計</vt:lpstr>
      <vt:lpstr>Visio</vt:lpstr>
      <vt:lpstr>CorelDRAW</vt:lpstr>
      <vt:lpstr>幻灯片 1</vt:lpstr>
      <vt:lpstr>Content</vt:lpstr>
      <vt:lpstr>DVP10MC Profile</vt:lpstr>
      <vt:lpstr>Serial Communication RS232</vt:lpstr>
      <vt:lpstr>Serial Communication RS485</vt:lpstr>
      <vt:lpstr>Serial Communication RS485</vt:lpstr>
      <vt:lpstr>Ethernet Communication Port</vt:lpstr>
      <vt:lpstr>Encoder Interface</vt:lpstr>
      <vt:lpstr>Motion Control Bus Port</vt:lpstr>
      <vt:lpstr>Motion Control Bus Port</vt:lpstr>
      <vt:lpstr>Local Extension</vt:lpstr>
      <vt:lpstr>Local Extension </vt:lpstr>
      <vt:lpstr>Hardware Architecture </vt:lpstr>
      <vt:lpstr>10MC Introduction </vt:lpstr>
      <vt:lpstr>Function of PLC module</vt:lpstr>
      <vt:lpstr>Function of Motion module</vt:lpstr>
      <vt:lpstr>Function of Motion module</vt:lpstr>
      <vt:lpstr>Internal Devices</vt:lpstr>
      <vt:lpstr>Data Exchange Area</vt:lpstr>
      <vt:lpstr>Multi-task Parallel Processing</vt:lpstr>
      <vt:lpstr>Control System Architecture</vt:lpstr>
      <vt:lpstr>Software Introduction</vt:lpstr>
      <vt:lpstr>Logical Function</vt:lpstr>
      <vt:lpstr>Logical Function</vt:lpstr>
      <vt:lpstr>Logical Function</vt:lpstr>
      <vt:lpstr>Logical Function</vt:lpstr>
      <vt:lpstr>Logical Function</vt:lpstr>
      <vt:lpstr>Logical Function</vt:lpstr>
      <vt:lpstr>Exercise 1</vt:lpstr>
      <vt:lpstr>幻灯片 30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dc:creator>
  <cp:lastModifiedBy>微软用户</cp:lastModifiedBy>
  <cp:revision>902</cp:revision>
  <dcterms:created xsi:type="dcterms:W3CDTF">2000-11-17T03:25:11Z</dcterms:created>
  <dcterms:modified xsi:type="dcterms:W3CDTF">2012-10-22T03:08:01Z</dcterms:modified>
</cp:coreProperties>
</file>