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wmf" ContentType="image/x-wmf"/>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Default Extension="jpeg" ContentType="image/jpeg"/>
  <Default Extension="emf" ContentType="image/x-emf"/>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slideLayouts/slideLayout10.xml" ContentType="application/vnd.openxmlformats-officedocument.presentationml.slideLayout+xml"/>
  <Default Extension="vml" ContentType="application/vnd.openxmlformats-officedocument.vmlDrawing"/>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5" r:id="rId1"/>
  </p:sldMasterIdLst>
  <p:notesMasterIdLst>
    <p:notesMasterId r:id="rId40"/>
  </p:notesMasterIdLst>
  <p:handoutMasterIdLst>
    <p:handoutMasterId r:id="rId41"/>
  </p:handoutMasterIdLst>
  <p:sldIdLst>
    <p:sldId id="573" r:id="rId2"/>
    <p:sldId id="503" r:id="rId3"/>
    <p:sldId id="551" r:id="rId4"/>
    <p:sldId id="567" r:id="rId5"/>
    <p:sldId id="533" r:id="rId6"/>
    <p:sldId id="535" r:id="rId7"/>
    <p:sldId id="537" r:id="rId8"/>
    <p:sldId id="552" r:id="rId9"/>
    <p:sldId id="553" r:id="rId10"/>
    <p:sldId id="554" r:id="rId11"/>
    <p:sldId id="556" r:id="rId12"/>
    <p:sldId id="569" r:id="rId13"/>
    <p:sldId id="571" r:id="rId14"/>
    <p:sldId id="548" r:id="rId15"/>
    <p:sldId id="546" r:id="rId16"/>
    <p:sldId id="559" r:id="rId17"/>
    <p:sldId id="519" r:id="rId18"/>
    <p:sldId id="558" r:id="rId19"/>
    <p:sldId id="520" r:id="rId20"/>
    <p:sldId id="521" r:id="rId21"/>
    <p:sldId id="522" r:id="rId22"/>
    <p:sldId id="557" r:id="rId23"/>
    <p:sldId id="570" r:id="rId24"/>
    <p:sldId id="523" r:id="rId25"/>
    <p:sldId id="572" r:id="rId26"/>
    <p:sldId id="560" r:id="rId27"/>
    <p:sldId id="561" r:id="rId28"/>
    <p:sldId id="547" r:id="rId29"/>
    <p:sldId id="524" r:id="rId30"/>
    <p:sldId id="525" r:id="rId31"/>
    <p:sldId id="563" r:id="rId32"/>
    <p:sldId id="562" r:id="rId33"/>
    <p:sldId id="565" r:id="rId34"/>
    <p:sldId id="564" r:id="rId35"/>
    <p:sldId id="568" r:id="rId36"/>
    <p:sldId id="576" r:id="rId37"/>
    <p:sldId id="577" r:id="rId38"/>
    <p:sldId id="574" r:id="rId39"/>
  </p:sldIdLst>
  <p:sldSz cx="9906000" cy="6858000" type="A4"/>
  <p:notesSz cx="10234613" cy="7099300"/>
  <p:defaultTextStyle>
    <a:defPPr>
      <a:defRPr lang="zh-TW"/>
    </a:defPPr>
    <a:lvl1pPr algn="l" rtl="0" fontAlgn="ctr">
      <a:spcBef>
        <a:spcPct val="0"/>
      </a:spcBef>
      <a:spcAft>
        <a:spcPct val="0"/>
      </a:spcAft>
      <a:defRPr kumimoji="1" sz="1600" kern="1200">
        <a:solidFill>
          <a:schemeClr val="tx1"/>
        </a:solidFill>
        <a:latin typeface="Times New Roman" pitchFamily="18" charset="0"/>
        <a:ea typeface="新細明體" pitchFamily="18" charset="-120"/>
        <a:cs typeface="+mn-cs"/>
      </a:defRPr>
    </a:lvl1pPr>
    <a:lvl2pPr marL="457200" algn="l" rtl="0" fontAlgn="ctr">
      <a:spcBef>
        <a:spcPct val="0"/>
      </a:spcBef>
      <a:spcAft>
        <a:spcPct val="0"/>
      </a:spcAft>
      <a:defRPr kumimoji="1" sz="1600" kern="1200">
        <a:solidFill>
          <a:schemeClr val="tx1"/>
        </a:solidFill>
        <a:latin typeface="Times New Roman" pitchFamily="18" charset="0"/>
        <a:ea typeface="新細明體" pitchFamily="18" charset="-120"/>
        <a:cs typeface="+mn-cs"/>
      </a:defRPr>
    </a:lvl2pPr>
    <a:lvl3pPr marL="914400" algn="l" rtl="0" fontAlgn="ctr">
      <a:spcBef>
        <a:spcPct val="0"/>
      </a:spcBef>
      <a:spcAft>
        <a:spcPct val="0"/>
      </a:spcAft>
      <a:defRPr kumimoji="1" sz="1600" kern="1200">
        <a:solidFill>
          <a:schemeClr val="tx1"/>
        </a:solidFill>
        <a:latin typeface="Times New Roman" pitchFamily="18" charset="0"/>
        <a:ea typeface="新細明體" pitchFamily="18" charset="-120"/>
        <a:cs typeface="+mn-cs"/>
      </a:defRPr>
    </a:lvl3pPr>
    <a:lvl4pPr marL="1371600" algn="l" rtl="0" fontAlgn="ctr">
      <a:spcBef>
        <a:spcPct val="0"/>
      </a:spcBef>
      <a:spcAft>
        <a:spcPct val="0"/>
      </a:spcAft>
      <a:defRPr kumimoji="1" sz="1600" kern="1200">
        <a:solidFill>
          <a:schemeClr val="tx1"/>
        </a:solidFill>
        <a:latin typeface="Times New Roman" pitchFamily="18" charset="0"/>
        <a:ea typeface="新細明體" pitchFamily="18" charset="-120"/>
        <a:cs typeface="+mn-cs"/>
      </a:defRPr>
    </a:lvl4pPr>
    <a:lvl5pPr marL="1828800" algn="l" rtl="0" fontAlgn="ctr">
      <a:spcBef>
        <a:spcPct val="0"/>
      </a:spcBef>
      <a:spcAft>
        <a:spcPct val="0"/>
      </a:spcAft>
      <a:defRPr kumimoji="1" sz="1600" kern="1200">
        <a:solidFill>
          <a:schemeClr val="tx1"/>
        </a:solidFill>
        <a:latin typeface="Times New Roman" pitchFamily="18" charset="0"/>
        <a:ea typeface="新細明體" pitchFamily="18" charset="-120"/>
        <a:cs typeface="+mn-cs"/>
      </a:defRPr>
    </a:lvl5pPr>
    <a:lvl6pPr marL="2286000" algn="l" defTabSz="914400" rtl="0" eaLnBrk="1" latinLnBrk="0" hangingPunct="1">
      <a:defRPr kumimoji="1" sz="1600" kern="1200">
        <a:solidFill>
          <a:schemeClr val="tx1"/>
        </a:solidFill>
        <a:latin typeface="Times New Roman" pitchFamily="18" charset="0"/>
        <a:ea typeface="新細明體" pitchFamily="18" charset="-120"/>
        <a:cs typeface="+mn-cs"/>
      </a:defRPr>
    </a:lvl6pPr>
    <a:lvl7pPr marL="2743200" algn="l" defTabSz="914400" rtl="0" eaLnBrk="1" latinLnBrk="0" hangingPunct="1">
      <a:defRPr kumimoji="1" sz="1600" kern="1200">
        <a:solidFill>
          <a:schemeClr val="tx1"/>
        </a:solidFill>
        <a:latin typeface="Times New Roman" pitchFamily="18" charset="0"/>
        <a:ea typeface="新細明體" pitchFamily="18" charset="-120"/>
        <a:cs typeface="+mn-cs"/>
      </a:defRPr>
    </a:lvl7pPr>
    <a:lvl8pPr marL="3200400" algn="l" defTabSz="914400" rtl="0" eaLnBrk="1" latinLnBrk="0" hangingPunct="1">
      <a:defRPr kumimoji="1" sz="1600" kern="1200">
        <a:solidFill>
          <a:schemeClr val="tx1"/>
        </a:solidFill>
        <a:latin typeface="Times New Roman" pitchFamily="18" charset="0"/>
        <a:ea typeface="新細明體" pitchFamily="18" charset="-120"/>
        <a:cs typeface="+mn-cs"/>
      </a:defRPr>
    </a:lvl8pPr>
    <a:lvl9pPr marL="3657600" algn="l" defTabSz="914400" rtl="0" eaLnBrk="1" latinLnBrk="0" hangingPunct="1">
      <a:defRPr kumimoji="1" sz="1600" kern="1200">
        <a:solidFill>
          <a:schemeClr val="tx1"/>
        </a:solidFill>
        <a:latin typeface="Times New Roman" pitchFamily="18" charset="0"/>
        <a:ea typeface="新細明體" pitchFamily="18" charset="-120"/>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66CC"/>
    <a:srgbClr val="3399FF"/>
    <a:srgbClr val="990000"/>
    <a:srgbClr val="800000"/>
    <a:srgbClr val="336699"/>
    <a:srgbClr val="99CCFF"/>
    <a:srgbClr val="FFFFCC"/>
    <a:srgbClr val="FF00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8367" autoAdjust="0"/>
    <p:restoredTop sz="81034" autoAdjust="0"/>
  </p:normalViewPr>
  <p:slideViewPr>
    <p:cSldViewPr snapToObjects="1">
      <p:cViewPr>
        <p:scale>
          <a:sx n="66" d="100"/>
          <a:sy n="66" d="100"/>
        </p:scale>
        <p:origin x="-942" y="90"/>
      </p:cViewPr>
      <p:guideLst>
        <p:guide orient="horz" pos="-360"/>
        <p:guide pos="6980"/>
      </p:guideLst>
    </p:cSldViewPr>
  </p:slideViewPr>
  <p:outlineViewPr>
    <p:cViewPr>
      <p:scale>
        <a:sx n="25" d="100"/>
        <a:sy n="25" d="100"/>
      </p:scale>
      <p:origin x="0" y="0"/>
    </p:cViewPr>
  </p:outlineViewPr>
  <p:notesTextViewPr>
    <p:cViewPr>
      <p:scale>
        <a:sx n="100" d="100"/>
        <a:sy n="100" d="100"/>
      </p:scale>
      <p:origin x="0" y="0"/>
    </p:cViewPr>
  </p:notesTextViewPr>
  <p:sorterViewPr>
    <p:cViewPr>
      <p:scale>
        <a:sx n="33" d="100"/>
        <a:sy n="33"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55.w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19.emf"/><Relationship Id="rId1" Type="http://schemas.openxmlformats.org/officeDocument/2006/relationships/image" Target="../media/image18.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24.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26.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35.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44.png"/></Relationships>
</file>

<file path=ppt/drawings/_rels/vmlDrawing7.vml.rels><?xml version="1.0" encoding="UTF-8" standalone="yes"?>
<Relationships xmlns="http://schemas.openxmlformats.org/package/2006/relationships"><Relationship Id="rId1" Type="http://schemas.openxmlformats.org/officeDocument/2006/relationships/image" Target="../media/image44.png"/></Relationships>
</file>

<file path=ppt/drawings/_rels/vmlDrawing8.vml.rels><?xml version="1.0" encoding="UTF-8" standalone="yes"?>
<Relationships xmlns="http://schemas.openxmlformats.org/package/2006/relationships"><Relationship Id="rId2" Type="http://schemas.openxmlformats.org/officeDocument/2006/relationships/image" Target="../media/image55.wmf"/><Relationship Id="rId1" Type="http://schemas.openxmlformats.org/officeDocument/2006/relationships/image" Target="../media/image54.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59.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9698" name="Rectangle 2"/>
          <p:cNvSpPr>
            <a:spLocks noGrp="1" noChangeArrowheads="1"/>
          </p:cNvSpPr>
          <p:nvPr>
            <p:ph type="hdr" sz="quarter"/>
          </p:nvPr>
        </p:nvSpPr>
        <p:spPr bwMode="auto">
          <a:xfrm>
            <a:off x="0" y="0"/>
            <a:ext cx="4435475" cy="393700"/>
          </a:xfrm>
          <a:prstGeom prst="rect">
            <a:avLst/>
          </a:prstGeom>
          <a:noFill/>
          <a:ln w="9525">
            <a:noFill/>
            <a:miter lim="800000"/>
            <a:headEnd/>
            <a:tailEnd/>
          </a:ln>
          <a:effectLst/>
        </p:spPr>
        <p:txBody>
          <a:bodyPr vert="horz" wrap="square" lIns="92656" tIns="46328" rIns="92656" bIns="46328" numCol="1" anchor="t" anchorCtr="0" compatLnSpc="1">
            <a:prstTxWarp prst="textNoShape">
              <a:avLst/>
            </a:prstTxWarp>
          </a:bodyPr>
          <a:lstStyle>
            <a:lvl1pPr defTabSz="927100" fontAlgn="base">
              <a:defRPr sz="1200"/>
            </a:lvl1pPr>
          </a:lstStyle>
          <a:p>
            <a:pPr>
              <a:defRPr/>
            </a:pPr>
            <a:endParaRPr lang="en-US" altLang="zh-TW"/>
          </a:p>
        </p:txBody>
      </p:sp>
      <p:sp>
        <p:nvSpPr>
          <p:cNvPr id="29699" name="Rectangle 3"/>
          <p:cNvSpPr>
            <a:spLocks noGrp="1" noChangeArrowheads="1"/>
          </p:cNvSpPr>
          <p:nvPr>
            <p:ph type="dt" sz="quarter" idx="1"/>
          </p:nvPr>
        </p:nvSpPr>
        <p:spPr bwMode="auto">
          <a:xfrm>
            <a:off x="5799138" y="0"/>
            <a:ext cx="4435475" cy="393700"/>
          </a:xfrm>
          <a:prstGeom prst="rect">
            <a:avLst/>
          </a:prstGeom>
          <a:noFill/>
          <a:ln w="9525">
            <a:noFill/>
            <a:miter lim="800000"/>
            <a:headEnd/>
            <a:tailEnd/>
          </a:ln>
          <a:effectLst/>
        </p:spPr>
        <p:txBody>
          <a:bodyPr vert="horz" wrap="square" lIns="92656" tIns="46328" rIns="92656" bIns="46328" numCol="1" anchor="t" anchorCtr="0" compatLnSpc="1">
            <a:prstTxWarp prst="textNoShape">
              <a:avLst/>
            </a:prstTxWarp>
          </a:bodyPr>
          <a:lstStyle>
            <a:lvl1pPr algn="r" defTabSz="927100" fontAlgn="base">
              <a:defRPr sz="1200"/>
            </a:lvl1pPr>
          </a:lstStyle>
          <a:p>
            <a:pPr>
              <a:defRPr/>
            </a:pPr>
            <a:endParaRPr lang="en-US" altLang="zh-TW"/>
          </a:p>
        </p:txBody>
      </p:sp>
      <p:sp>
        <p:nvSpPr>
          <p:cNvPr id="29700" name="Rectangle 4"/>
          <p:cNvSpPr>
            <a:spLocks noGrp="1" noChangeArrowheads="1"/>
          </p:cNvSpPr>
          <p:nvPr>
            <p:ph type="ftr" sz="quarter" idx="2"/>
          </p:nvPr>
        </p:nvSpPr>
        <p:spPr bwMode="auto">
          <a:xfrm>
            <a:off x="0" y="6705600"/>
            <a:ext cx="4435475" cy="393700"/>
          </a:xfrm>
          <a:prstGeom prst="rect">
            <a:avLst/>
          </a:prstGeom>
          <a:noFill/>
          <a:ln w="9525">
            <a:noFill/>
            <a:miter lim="800000"/>
            <a:headEnd/>
            <a:tailEnd/>
          </a:ln>
          <a:effectLst/>
        </p:spPr>
        <p:txBody>
          <a:bodyPr vert="horz" wrap="square" lIns="92656" tIns="46328" rIns="92656" bIns="46328" numCol="1" anchor="b" anchorCtr="0" compatLnSpc="1">
            <a:prstTxWarp prst="textNoShape">
              <a:avLst/>
            </a:prstTxWarp>
          </a:bodyPr>
          <a:lstStyle>
            <a:lvl1pPr defTabSz="927100" fontAlgn="base">
              <a:defRPr sz="1200"/>
            </a:lvl1pPr>
          </a:lstStyle>
          <a:p>
            <a:pPr>
              <a:defRPr/>
            </a:pPr>
            <a:endParaRPr lang="en-US" altLang="zh-TW"/>
          </a:p>
        </p:txBody>
      </p:sp>
      <p:sp>
        <p:nvSpPr>
          <p:cNvPr id="29701" name="Rectangle 5"/>
          <p:cNvSpPr>
            <a:spLocks noGrp="1" noChangeArrowheads="1"/>
          </p:cNvSpPr>
          <p:nvPr>
            <p:ph type="sldNum" sz="quarter" idx="3"/>
          </p:nvPr>
        </p:nvSpPr>
        <p:spPr bwMode="auto">
          <a:xfrm>
            <a:off x="5799138" y="6705600"/>
            <a:ext cx="4435475" cy="393700"/>
          </a:xfrm>
          <a:prstGeom prst="rect">
            <a:avLst/>
          </a:prstGeom>
          <a:noFill/>
          <a:ln w="9525">
            <a:noFill/>
            <a:miter lim="800000"/>
            <a:headEnd/>
            <a:tailEnd/>
          </a:ln>
          <a:effectLst/>
        </p:spPr>
        <p:txBody>
          <a:bodyPr vert="horz" wrap="square" lIns="92656" tIns="46328" rIns="92656" bIns="46328" numCol="1" anchor="b" anchorCtr="0" compatLnSpc="1">
            <a:prstTxWarp prst="textNoShape">
              <a:avLst/>
            </a:prstTxWarp>
          </a:bodyPr>
          <a:lstStyle>
            <a:lvl1pPr algn="r" defTabSz="927100" fontAlgn="base">
              <a:defRPr sz="1200"/>
            </a:lvl1pPr>
          </a:lstStyle>
          <a:p>
            <a:pPr>
              <a:defRPr/>
            </a:pPr>
            <a:fld id="{E6643A90-8A0D-4D5F-AF0A-3FFF65DB2F0E}" type="slidenum">
              <a:rPr lang="en-US" altLang="zh-TW"/>
              <a:pPr>
                <a:defRPr/>
              </a:pPr>
              <a:t>‹#›</a:t>
            </a:fld>
            <a:endParaRPr lang="en-US" altLang="zh-TW"/>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9506" name="Rectangle 2"/>
          <p:cNvSpPr>
            <a:spLocks noGrp="1" noChangeArrowheads="1"/>
          </p:cNvSpPr>
          <p:nvPr>
            <p:ph type="hdr" sz="quarter"/>
          </p:nvPr>
        </p:nvSpPr>
        <p:spPr bwMode="auto">
          <a:xfrm>
            <a:off x="0" y="0"/>
            <a:ext cx="4422775" cy="3810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pPr>
              <a:defRPr/>
            </a:pPr>
            <a:endParaRPr lang="en-US" altLang="zh-TW"/>
          </a:p>
        </p:txBody>
      </p:sp>
      <p:sp>
        <p:nvSpPr>
          <p:cNvPr id="149507" name="Rectangle 3"/>
          <p:cNvSpPr>
            <a:spLocks noGrp="1" noChangeArrowheads="1"/>
          </p:cNvSpPr>
          <p:nvPr>
            <p:ph type="dt" idx="1"/>
          </p:nvPr>
        </p:nvSpPr>
        <p:spPr bwMode="auto">
          <a:xfrm>
            <a:off x="5811838" y="0"/>
            <a:ext cx="4422775" cy="3810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pPr>
              <a:defRPr/>
            </a:pPr>
            <a:endParaRPr lang="en-US" altLang="zh-TW"/>
          </a:p>
        </p:txBody>
      </p:sp>
      <p:sp>
        <p:nvSpPr>
          <p:cNvPr id="52228" name="Rectangle 4"/>
          <p:cNvSpPr>
            <a:spLocks noGrp="1" noRot="1" noChangeAspect="1" noChangeArrowheads="1" noTextEdit="1"/>
          </p:cNvSpPr>
          <p:nvPr>
            <p:ph type="sldImg" idx="2"/>
          </p:nvPr>
        </p:nvSpPr>
        <p:spPr bwMode="auto">
          <a:xfrm>
            <a:off x="3192463" y="533400"/>
            <a:ext cx="3849687" cy="2665413"/>
          </a:xfrm>
          <a:prstGeom prst="rect">
            <a:avLst/>
          </a:prstGeom>
          <a:noFill/>
          <a:ln w="9525">
            <a:solidFill>
              <a:srgbClr val="000000"/>
            </a:solidFill>
            <a:miter lim="800000"/>
            <a:headEnd/>
            <a:tailEnd/>
          </a:ln>
        </p:spPr>
      </p:sp>
      <p:sp>
        <p:nvSpPr>
          <p:cNvPr id="149509" name="Rectangle 5"/>
          <p:cNvSpPr>
            <a:spLocks noGrp="1" noChangeArrowheads="1"/>
          </p:cNvSpPr>
          <p:nvPr>
            <p:ph type="body" sz="quarter" idx="3"/>
          </p:nvPr>
        </p:nvSpPr>
        <p:spPr bwMode="auto">
          <a:xfrm>
            <a:off x="1387475" y="3351213"/>
            <a:ext cx="7459663" cy="319881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zh-TW" altLang="en-US" noProof="0" smtClean="0"/>
              <a:t>按一下以編輯母片</a:t>
            </a:r>
          </a:p>
          <a:p>
            <a:pPr lvl="1"/>
            <a:r>
              <a:rPr lang="zh-TW" altLang="en-US" noProof="0" smtClean="0"/>
              <a:t>第二層</a:t>
            </a:r>
          </a:p>
          <a:p>
            <a:pPr lvl="2"/>
            <a:r>
              <a:rPr lang="zh-TW" altLang="en-US" noProof="0" smtClean="0"/>
              <a:t>第三層</a:t>
            </a:r>
          </a:p>
          <a:p>
            <a:pPr lvl="3"/>
            <a:r>
              <a:rPr lang="zh-TW" altLang="en-US" noProof="0" smtClean="0"/>
              <a:t>第四層</a:t>
            </a:r>
          </a:p>
          <a:p>
            <a:pPr lvl="4"/>
            <a:r>
              <a:rPr lang="zh-TW" altLang="en-US" noProof="0" smtClean="0"/>
              <a:t>第五層</a:t>
            </a:r>
          </a:p>
        </p:txBody>
      </p:sp>
      <p:sp>
        <p:nvSpPr>
          <p:cNvPr id="149510" name="Rectangle 6"/>
          <p:cNvSpPr>
            <a:spLocks noGrp="1" noChangeArrowheads="1"/>
          </p:cNvSpPr>
          <p:nvPr>
            <p:ph type="ftr" sz="quarter" idx="4"/>
          </p:nvPr>
        </p:nvSpPr>
        <p:spPr bwMode="auto">
          <a:xfrm>
            <a:off x="0" y="6778625"/>
            <a:ext cx="4422775" cy="3048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pPr>
              <a:defRPr/>
            </a:pPr>
            <a:endParaRPr lang="en-US" altLang="zh-TW"/>
          </a:p>
        </p:txBody>
      </p:sp>
      <p:sp>
        <p:nvSpPr>
          <p:cNvPr id="149511" name="Rectangle 7"/>
          <p:cNvSpPr>
            <a:spLocks noGrp="1" noChangeArrowheads="1"/>
          </p:cNvSpPr>
          <p:nvPr>
            <p:ph type="sldNum" sz="quarter" idx="5"/>
          </p:nvPr>
        </p:nvSpPr>
        <p:spPr bwMode="auto">
          <a:xfrm>
            <a:off x="5811838" y="6778625"/>
            <a:ext cx="4422775" cy="3048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pPr>
              <a:defRPr/>
            </a:pPr>
            <a:fld id="{E618E5B2-CC16-4FB4-8A14-379C731C981E}" type="slidenum">
              <a:rPr lang="en-US" altLang="zh-TW"/>
              <a:pPr>
                <a:defRPr/>
              </a:pPr>
              <a:t>‹#›</a:t>
            </a:fld>
            <a:endParaRPr lang="en-US" altLang="zh-TW"/>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200" kern="1200">
        <a:solidFill>
          <a:schemeClr val="tx1"/>
        </a:solidFill>
        <a:latin typeface="Times New Roman" pitchFamily="18" charset="0"/>
        <a:ea typeface="新細明體" pitchFamily="18" charset="-120"/>
        <a:cs typeface="+mn-cs"/>
      </a:defRPr>
    </a:lvl1pPr>
    <a:lvl2pPr marL="457200" algn="l" rtl="0" eaLnBrk="0" fontAlgn="base" hangingPunct="0">
      <a:spcBef>
        <a:spcPct val="30000"/>
      </a:spcBef>
      <a:spcAft>
        <a:spcPct val="0"/>
      </a:spcAft>
      <a:defRPr kumimoji="1" sz="1200" kern="1200">
        <a:solidFill>
          <a:schemeClr val="tx1"/>
        </a:solidFill>
        <a:latin typeface="Times New Roman" pitchFamily="18" charset="0"/>
        <a:ea typeface="新細明體" pitchFamily="18" charset="-120"/>
        <a:cs typeface="+mn-cs"/>
      </a:defRPr>
    </a:lvl2pPr>
    <a:lvl3pPr marL="914400" algn="l" rtl="0" eaLnBrk="0" fontAlgn="base" hangingPunct="0">
      <a:spcBef>
        <a:spcPct val="30000"/>
      </a:spcBef>
      <a:spcAft>
        <a:spcPct val="0"/>
      </a:spcAft>
      <a:defRPr kumimoji="1" sz="1200" kern="1200">
        <a:solidFill>
          <a:schemeClr val="tx1"/>
        </a:solidFill>
        <a:latin typeface="Times New Roman" pitchFamily="18" charset="0"/>
        <a:ea typeface="新細明體" pitchFamily="18" charset="-120"/>
        <a:cs typeface="+mn-cs"/>
      </a:defRPr>
    </a:lvl3pPr>
    <a:lvl4pPr marL="1371600" algn="l" rtl="0" eaLnBrk="0" fontAlgn="base" hangingPunct="0">
      <a:spcBef>
        <a:spcPct val="30000"/>
      </a:spcBef>
      <a:spcAft>
        <a:spcPct val="0"/>
      </a:spcAft>
      <a:defRPr kumimoji="1" sz="1200" kern="1200">
        <a:solidFill>
          <a:schemeClr val="tx1"/>
        </a:solidFill>
        <a:latin typeface="Times New Roman" pitchFamily="18" charset="0"/>
        <a:ea typeface="新細明體" pitchFamily="18" charset="-120"/>
        <a:cs typeface="+mn-cs"/>
      </a:defRPr>
    </a:lvl4pPr>
    <a:lvl5pPr marL="1828800" algn="l" rtl="0" eaLnBrk="0" fontAlgn="base" hangingPunct="0">
      <a:spcBef>
        <a:spcPct val="30000"/>
      </a:spcBef>
      <a:spcAft>
        <a:spcPct val="0"/>
      </a:spcAft>
      <a:defRPr kumimoji="1" sz="1200" kern="1200">
        <a:solidFill>
          <a:schemeClr val="tx1"/>
        </a:solidFill>
        <a:latin typeface="Times New Roman" pitchFamily="18" charset="0"/>
        <a:ea typeface="新細明體" pitchFamily="18" charset="-120"/>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幻灯片图像占位符 1"/>
          <p:cNvSpPr>
            <a:spLocks noGrp="1" noRot="1" noChangeAspect="1" noTextEdit="1"/>
          </p:cNvSpPr>
          <p:nvPr>
            <p:ph type="sldImg"/>
          </p:nvPr>
        </p:nvSpPr>
        <p:spPr>
          <a:ln/>
        </p:spPr>
      </p:sp>
      <p:sp>
        <p:nvSpPr>
          <p:cNvPr id="53251" name="备注占位符 2"/>
          <p:cNvSpPr>
            <a:spLocks noGrp="1"/>
          </p:cNvSpPr>
          <p:nvPr>
            <p:ph type="body" idx="1"/>
          </p:nvPr>
        </p:nvSpPr>
        <p:spPr>
          <a:noFill/>
          <a:ln/>
        </p:spPr>
        <p:txBody>
          <a:bodyPr/>
          <a:lstStyle/>
          <a:p>
            <a:endParaRPr lang="zh-CN" altLang="en-US" smtClean="0"/>
          </a:p>
        </p:txBody>
      </p:sp>
      <p:sp>
        <p:nvSpPr>
          <p:cNvPr id="53252" name="灯片编号占位符 3"/>
          <p:cNvSpPr>
            <a:spLocks noGrp="1"/>
          </p:cNvSpPr>
          <p:nvPr>
            <p:ph type="sldNum" sz="quarter" idx="5"/>
          </p:nvPr>
        </p:nvSpPr>
        <p:spPr>
          <a:noFill/>
        </p:spPr>
        <p:txBody>
          <a:bodyPr/>
          <a:lstStyle/>
          <a:p>
            <a:fld id="{87DB286B-8F54-4901-8411-806836623E85}" type="slidenum">
              <a:rPr lang="zh-CN" altLang="en-US" smtClean="0"/>
              <a:pPr/>
              <a:t>1</a:t>
            </a:fld>
            <a:endParaRPr lang="zh-CN" alt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幻灯片图像占位符 1"/>
          <p:cNvSpPr>
            <a:spLocks noGrp="1" noRot="1" noChangeAspect="1" noTextEdit="1"/>
          </p:cNvSpPr>
          <p:nvPr>
            <p:ph type="sldImg"/>
          </p:nvPr>
        </p:nvSpPr>
        <p:spPr>
          <a:ln/>
        </p:spPr>
      </p:sp>
      <p:sp>
        <p:nvSpPr>
          <p:cNvPr id="62467" name="备注占位符 2"/>
          <p:cNvSpPr>
            <a:spLocks noGrp="1"/>
          </p:cNvSpPr>
          <p:nvPr>
            <p:ph type="body" idx="1"/>
          </p:nvPr>
        </p:nvSpPr>
        <p:spPr>
          <a:noFill/>
          <a:ln/>
        </p:spPr>
        <p:txBody>
          <a:bodyPr/>
          <a:lstStyle/>
          <a:p>
            <a:endParaRPr lang="zh-CN" altLang="en-US" dirty="0" smtClean="0"/>
          </a:p>
        </p:txBody>
      </p:sp>
      <p:sp>
        <p:nvSpPr>
          <p:cNvPr id="62468" name="灯片编号占位符 3"/>
          <p:cNvSpPr>
            <a:spLocks noGrp="1"/>
          </p:cNvSpPr>
          <p:nvPr>
            <p:ph type="sldNum" sz="quarter" idx="5"/>
          </p:nvPr>
        </p:nvSpPr>
        <p:spPr>
          <a:noFill/>
        </p:spPr>
        <p:txBody>
          <a:bodyPr/>
          <a:lstStyle/>
          <a:p>
            <a:fld id="{79ABB7D6-A1E9-4203-A7B0-45B245A7FED7}" type="slidenum">
              <a:rPr lang="en-US" altLang="zh-TW" smtClean="0"/>
              <a:pPr/>
              <a:t>11</a:t>
            </a:fld>
            <a:endParaRPr lang="en-US" altLang="zh-TW"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幻灯片图像占位符 1"/>
          <p:cNvSpPr>
            <a:spLocks noGrp="1" noRot="1" noChangeAspect="1" noTextEdit="1"/>
          </p:cNvSpPr>
          <p:nvPr>
            <p:ph type="sldImg"/>
          </p:nvPr>
        </p:nvSpPr>
        <p:spPr>
          <a:ln/>
        </p:spPr>
      </p:sp>
      <p:sp>
        <p:nvSpPr>
          <p:cNvPr id="63491" name="备注占位符 2"/>
          <p:cNvSpPr>
            <a:spLocks noGrp="1"/>
          </p:cNvSpPr>
          <p:nvPr>
            <p:ph type="body" idx="1"/>
          </p:nvPr>
        </p:nvSpPr>
        <p:spPr>
          <a:noFill/>
          <a:ln/>
        </p:spPr>
        <p:txBody>
          <a:bodyPr/>
          <a:lstStyle/>
          <a:p>
            <a:endParaRPr lang="zh-CN" altLang="en-US" dirty="0" smtClean="0"/>
          </a:p>
        </p:txBody>
      </p:sp>
      <p:sp>
        <p:nvSpPr>
          <p:cNvPr id="63492" name="灯片编号占位符 3"/>
          <p:cNvSpPr>
            <a:spLocks noGrp="1"/>
          </p:cNvSpPr>
          <p:nvPr>
            <p:ph type="sldNum" sz="quarter" idx="5"/>
          </p:nvPr>
        </p:nvSpPr>
        <p:spPr>
          <a:noFill/>
        </p:spPr>
        <p:txBody>
          <a:bodyPr/>
          <a:lstStyle/>
          <a:p>
            <a:fld id="{756E0FA5-2D1E-4EFC-9EDE-5253A2ACAF09}" type="slidenum">
              <a:rPr lang="en-US" altLang="zh-TW" smtClean="0"/>
              <a:pPr/>
              <a:t>12</a:t>
            </a:fld>
            <a:endParaRPr lang="en-US" altLang="zh-TW"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幻灯片图像占位符 1"/>
          <p:cNvSpPr>
            <a:spLocks noGrp="1" noRot="1" noChangeAspect="1" noTextEdit="1"/>
          </p:cNvSpPr>
          <p:nvPr>
            <p:ph type="sldImg"/>
          </p:nvPr>
        </p:nvSpPr>
        <p:spPr>
          <a:ln/>
        </p:spPr>
      </p:sp>
      <p:sp>
        <p:nvSpPr>
          <p:cNvPr id="64515" name="备注占位符 2"/>
          <p:cNvSpPr>
            <a:spLocks noGrp="1"/>
          </p:cNvSpPr>
          <p:nvPr>
            <p:ph type="body" idx="1"/>
          </p:nvPr>
        </p:nvSpPr>
        <p:spPr>
          <a:noFill/>
          <a:ln/>
        </p:spPr>
        <p:txBody>
          <a:bodyPr/>
          <a:lstStyle/>
          <a:p>
            <a:endParaRPr lang="en-US" altLang="zh-CN" dirty="0" smtClean="0"/>
          </a:p>
        </p:txBody>
      </p:sp>
      <p:sp>
        <p:nvSpPr>
          <p:cNvPr id="64516" name="灯片编号占位符 3"/>
          <p:cNvSpPr>
            <a:spLocks noGrp="1"/>
          </p:cNvSpPr>
          <p:nvPr>
            <p:ph type="sldNum" sz="quarter" idx="5"/>
          </p:nvPr>
        </p:nvSpPr>
        <p:spPr>
          <a:noFill/>
        </p:spPr>
        <p:txBody>
          <a:bodyPr/>
          <a:lstStyle/>
          <a:p>
            <a:fld id="{E88C0753-9CFE-43B3-A947-3D64A11457B7}" type="slidenum">
              <a:rPr lang="en-US" altLang="zh-TW" smtClean="0"/>
              <a:pPr/>
              <a:t>13</a:t>
            </a:fld>
            <a:endParaRPr lang="en-US" altLang="zh-TW"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幻灯片图像占位符 1"/>
          <p:cNvSpPr>
            <a:spLocks noGrp="1" noRot="1" noChangeAspect="1" noTextEdit="1"/>
          </p:cNvSpPr>
          <p:nvPr>
            <p:ph type="sldImg"/>
          </p:nvPr>
        </p:nvSpPr>
        <p:spPr>
          <a:ln/>
        </p:spPr>
      </p:sp>
      <p:sp>
        <p:nvSpPr>
          <p:cNvPr id="65539" name="备注占位符 2"/>
          <p:cNvSpPr>
            <a:spLocks noGrp="1"/>
          </p:cNvSpPr>
          <p:nvPr>
            <p:ph type="body" idx="1"/>
          </p:nvPr>
        </p:nvSpPr>
        <p:spPr>
          <a:noFill/>
          <a:ln/>
        </p:spPr>
        <p:txBody>
          <a:bodyPr/>
          <a:lstStyle/>
          <a:p>
            <a:endParaRPr lang="zh-CN" altLang="en-US" dirty="0" smtClean="0"/>
          </a:p>
        </p:txBody>
      </p:sp>
      <p:sp>
        <p:nvSpPr>
          <p:cNvPr id="65540" name="灯片编号占位符 3"/>
          <p:cNvSpPr>
            <a:spLocks noGrp="1"/>
          </p:cNvSpPr>
          <p:nvPr>
            <p:ph type="sldNum" sz="quarter" idx="5"/>
          </p:nvPr>
        </p:nvSpPr>
        <p:spPr>
          <a:noFill/>
        </p:spPr>
        <p:txBody>
          <a:bodyPr/>
          <a:lstStyle/>
          <a:p>
            <a:fld id="{D10F6CFD-D380-4D0B-9C61-7267F8A2EDD3}" type="slidenum">
              <a:rPr lang="en-US" altLang="zh-TW" smtClean="0"/>
              <a:pPr/>
              <a:t>14</a:t>
            </a:fld>
            <a:endParaRPr lang="en-US" altLang="zh-TW"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幻灯片图像占位符 1"/>
          <p:cNvSpPr>
            <a:spLocks noGrp="1" noRot="1" noChangeAspect="1" noTextEdit="1"/>
          </p:cNvSpPr>
          <p:nvPr>
            <p:ph type="sldImg"/>
          </p:nvPr>
        </p:nvSpPr>
        <p:spPr>
          <a:ln/>
        </p:spPr>
      </p:sp>
      <p:sp>
        <p:nvSpPr>
          <p:cNvPr id="66563" name="备注占位符 2"/>
          <p:cNvSpPr>
            <a:spLocks noGrp="1"/>
          </p:cNvSpPr>
          <p:nvPr>
            <p:ph type="body" idx="1"/>
          </p:nvPr>
        </p:nvSpPr>
        <p:spPr>
          <a:noFill/>
          <a:ln/>
        </p:spPr>
        <p:txBody>
          <a:bodyPr/>
          <a:lstStyle/>
          <a:p>
            <a:endParaRPr lang="zh-CN" altLang="en-US" dirty="0" smtClean="0"/>
          </a:p>
        </p:txBody>
      </p:sp>
      <p:sp>
        <p:nvSpPr>
          <p:cNvPr id="66564" name="灯片编号占位符 3"/>
          <p:cNvSpPr>
            <a:spLocks noGrp="1"/>
          </p:cNvSpPr>
          <p:nvPr>
            <p:ph type="sldNum" sz="quarter" idx="5"/>
          </p:nvPr>
        </p:nvSpPr>
        <p:spPr>
          <a:noFill/>
        </p:spPr>
        <p:txBody>
          <a:bodyPr/>
          <a:lstStyle/>
          <a:p>
            <a:fld id="{A98B8C9C-B771-4709-9FAC-C6AE1DC3D1E1}" type="slidenum">
              <a:rPr lang="en-US" altLang="zh-TW" smtClean="0"/>
              <a:pPr/>
              <a:t>15</a:t>
            </a:fld>
            <a:endParaRPr lang="en-US" altLang="zh-TW"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E618E5B2-CC16-4FB4-8A14-379C731C981E}" type="slidenum">
              <a:rPr lang="en-US" altLang="zh-TW" smtClean="0"/>
              <a:pPr>
                <a:defRPr/>
              </a:pPr>
              <a:t>16</a:t>
            </a:fld>
            <a:endParaRPr lang="en-US" altLang="zh-TW"/>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幻灯片图像占位符 1"/>
          <p:cNvSpPr>
            <a:spLocks noGrp="1" noRot="1" noChangeAspect="1" noTextEdit="1"/>
          </p:cNvSpPr>
          <p:nvPr>
            <p:ph type="sldImg"/>
          </p:nvPr>
        </p:nvSpPr>
        <p:spPr>
          <a:ln/>
        </p:spPr>
      </p:sp>
      <p:sp>
        <p:nvSpPr>
          <p:cNvPr id="61443" name="备注占位符 2"/>
          <p:cNvSpPr>
            <a:spLocks noGrp="1"/>
          </p:cNvSpPr>
          <p:nvPr>
            <p:ph type="body" idx="1"/>
          </p:nvPr>
        </p:nvSpPr>
        <p:spPr>
          <a:noFill/>
          <a:ln/>
        </p:spPr>
        <p:txBody>
          <a:bodyPr/>
          <a:lstStyle/>
          <a:p>
            <a:pPr eaLnBrk="1" hangingPunct="1"/>
            <a:endParaRPr lang="zh-CN" altLang="en-US" smtClean="0"/>
          </a:p>
        </p:txBody>
      </p:sp>
      <p:sp>
        <p:nvSpPr>
          <p:cNvPr id="61444" name="灯片编号占位符 3"/>
          <p:cNvSpPr>
            <a:spLocks noGrp="1"/>
          </p:cNvSpPr>
          <p:nvPr>
            <p:ph type="sldNum" sz="quarter" idx="5"/>
          </p:nvPr>
        </p:nvSpPr>
        <p:spPr>
          <a:noFill/>
        </p:spPr>
        <p:txBody>
          <a:bodyPr/>
          <a:lstStyle/>
          <a:p>
            <a:fld id="{A6F9ACA4-2FA5-4290-9521-59F3BD555EAF}" type="slidenum">
              <a:rPr lang="en-US" altLang="zh-TW" smtClean="0"/>
              <a:pPr/>
              <a:t>36</a:t>
            </a:fld>
            <a:endParaRPr lang="en-US" altLang="zh-TW"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幻灯片图像占位符 1"/>
          <p:cNvSpPr>
            <a:spLocks noGrp="1" noRot="1" noChangeAspect="1" noTextEdit="1"/>
          </p:cNvSpPr>
          <p:nvPr>
            <p:ph type="sldImg"/>
          </p:nvPr>
        </p:nvSpPr>
        <p:spPr>
          <a:ln/>
        </p:spPr>
      </p:sp>
      <p:sp>
        <p:nvSpPr>
          <p:cNvPr id="61443" name="备注占位符 2"/>
          <p:cNvSpPr>
            <a:spLocks noGrp="1"/>
          </p:cNvSpPr>
          <p:nvPr>
            <p:ph type="body" idx="1"/>
          </p:nvPr>
        </p:nvSpPr>
        <p:spPr>
          <a:noFill/>
          <a:ln/>
        </p:spPr>
        <p:txBody>
          <a:bodyPr/>
          <a:lstStyle/>
          <a:p>
            <a:pPr eaLnBrk="1" hangingPunct="1"/>
            <a:endParaRPr lang="zh-CN" altLang="en-US" smtClean="0"/>
          </a:p>
        </p:txBody>
      </p:sp>
      <p:sp>
        <p:nvSpPr>
          <p:cNvPr id="61444" name="灯片编号占位符 3"/>
          <p:cNvSpPr>
            <a:spLocks noGrp="1"/>
          </p:cNvSpPr>
          <p:nvPr>
            <p:ph type="sldNum" sz="quarter" idx="5"/>
          </p:nvPr>
        </p:nvSpPr>
        <p:spPr>
          <a:noFill/>
        </p:spPr>
        <p:txBody>
          <a:bodyPr/>
          <a:lstStyle/>
          <a:p>
            <a:fld id="{A6F9ACA4-2FA5-4290-9521-59F3BD555EAF}" type="slidenum">
              <a:rPr lang="en-US" altLang="zh-TW" smtClean="0"/>
              <a:pPr/>
              <a:t>37</a:t>
            </a:fld>
            <a:endParaRPr lang="en-US" altLang="zh-TW"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幻灯片图像占位符 1"/>
          <p:cNvSpPr>
            <a:spLocks noGrp="1" noRot="1" noChangeAspect="1" noTextEdit="1"/>
          </p:cNvSpPr>
          <p:nvPr>
            <p:ph type="sldImg"/>
          </p:nvPr>
        </p:nvSpPr>
        <p:spPr>
          <a:ln/>
        </p:spPr>
      </p:sp>
      <p:sp>
        <p:nvSpPr>
          <p:cNvPr id="67587" name="备注占位符 2"/>
          <p:cNvSpPr>
            <a:spLocks noGrp="1"/>
          </p:cNvSpPr>
          <p:nvPr>
            <p:ph type="body" idx="1"/>
          </p:nvPr>
        </p:nvSpPr>
        <p:spPr>
          <a:noFill/>
          <a:ln/>
        </p:spPr>
        <p:txBody>
          <a:bodyPr/>
          <a:lstStyle/>
          <a:p>
            <a:endParaRPr lang="zh-CN" altLang="en-US" smtClean="0"/>
          </a:p>
        </p:txBody>
      </p:sp>
      <p:sp>
        <p:nvSpPr>
          <p:cNvPr id="67588" name="灯片编号占位符 3"/>
          <p:cNvSpPr>
            <a:spLocks noGrp="1"/>
          </p:cNvSpPr>
          <p:nvPr>
            <p:ph type="sldNum" sz="quarter" idx="5"/>
          </p:nvPr>
        </p:nvSpPr>
        <p:spPr>
          <a:noFill/>
        </p:spPr>
        <p:txBody>
          <a:bodyPr/>
          <a:lstStyle/>
          <a:p>
            <a:fld id="{25D4D31E-8982-43C9-8A2C-AE17B8602156}" type="slidenum">
              <a:rPr lang="zh-CN" altLang="en-US" smtClean="0"/>
              <a:pPr/>
              <a:t>38</a:t>
            </a:fld>
            <a:endParaRPr lang="zh-CN" alt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幻灯片图像占位符 1"/>
          <p:cNvSpPr>
            <a:spLocks noGrp="1" noRot="1" noChangeAspect="1" noTextEdit="1"/>
          </p:cNvSpPr>
          <p:nvPr>
            <p:ph type="sldImg"/>
          </p:nvPr>
        </p:nvSpPr>
        <p:spPr>
          <a:ln/>
        </p:spPr>
      </p:sp>
      <p:sp>
        <p:nvSpPr>
          <p:cNvPr id="3" name="备注占位符 2"/>
          <p:cNvSpPr>
            <a:spLocks noGrp="1"/>
          </p:cNvSpPr>
          <p:nvPr>
            <p:ph type="body" idx="1"/>
          </p:nvPr>
        </p:nvSpPr>
        <p:spPr/>
        <p:txBody>
          <a:bodyPr>
            <a:normAutofit lnSpcReduction="10000"/>
          </a:bodyPr>
          <a:lstStyle/>
          <a:p>
            <a:pPr eaLnBrk="1" hangingPunct="1">
              <a:defRPr/>
            </a:pPr>
            <a:endParaRPr lang="zh-CN" altLang="en-US" dirty="0" smtClean="0"/>
          </a:p>
        </p:txBody>
      </p:sp>
      <p:sp>
        <p:nvSpPr>
          <p:cNvPr id="54276" name="灯片编号占位符 3"/>
          <p:cNvSpPr>
            <a:spLocks noGrp="1"/>
          </p:cNvSpPr>
          <p:nvPr>
            <p:ph type="sldNum" sz="quarter" idx="5"/>
          </p:nvPr>
        </p:nvSpPr>
        <p:spPr>
          <a:noFill/>
        </p:spPr>
        <p:txBody>
          <a:bodyPr/>
          <a:lstStyle/>
          <a:p>
            <a:fld id="{8B9E3FF4-7DDB-4861-9B4D-2D063512FB5B}" type="slidenum">
              <a:rPr lang="en-US" altLang="zh-TW" smtClean="0"/>
              <a:pPr/>
              <a:t>3</a:t>
            </a:fld>
            <a:endParaRPr lang="en-US" altLang="zh-TW"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幻灯片图像占位符 1"/>
          <p:cNvSpPr>
            <a:spLocks noGrp="1" noRot="1" noChangeAspect="1" noTextEdit="1"/>
          </p:cNvSpPr>
          <p:nvPr>
            <p:ph type="sldImg"/>
          </p:nvPr>
        </p:nvSpPr>
        <p:spPr>
          <a:ln/>
        </p:spPr>
      </p:sp>
      <p:sp>
        <p:nvSpPr>
          <p:cNvPr id="55299" name="备注占位符 2"/>
          <p:cNvSpPr>
            <a:spLocks noGrp="1"/>
          </p:cNvSpPr>
          <p:nvPr>
            <p:ph type="body" idx="1"/>
          </p:nvPr>
        </p:nvSpPr>
        <p:spPr>
          <a:noFill/>
          <a:ln/>
        </p:spPr>
        <p:txBody>
          <a:bodyPr/>
          <a:lstStyle/>
          <a:p>
            <a:pPr eaLnBrk="1" hangingPunct="1"/>
            <a:endParaRPr lang="zh-CN" altLang="en-US" dirty="0" smtClean="0"/>
          </a:p>
        </p:txBody>
      </p:sp>
      <p:sp>
        <p:nvSpPr>
          <p:cNvPr id="55300" name="灯片编号占位符 3"/>
          <p:cNvSpPr>
            <a:spLocks noGrp="1"/>
          </p:cNvSpPr>
          <p:nvPr>
            <p:ph type="sldNum" sz="quarter" idx="5"/>
          </p:nvPr>
        </p:nvSpPr>
        <p:spPr>
          <a:noFill/>
        </p:spPr>
        <p:txBody>
          <a:bodyPr/>
          <a:lstStyle/>
          <a:p>
            <a:fld id="{66D55EB8-7A8B-4D4B-9BE3-4E3C761D27C0}" type="slidenum">
              <a:rPr lang="en-US" altLang="zh-TW" smtClean="0"/>
              <a:pPr/>
              <a:t>4</a:t>
            </a:fld>
            <a:endParaRPr lang="en-US" altLang="zh-TW"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幻灯片图像占位符 1"/>
          <p:cNvSpPr>
            <a:spLocks noGrp="1" noRot="1" noChangeAspect="1" noTextEdit="1"/>
          </p:cNvSpPr>
          <p:nvPr>
            <p:ph type="sldImg"/>
          </p:nvPr>
        </p:nvSpPr>
        <p:spPr>
          <a:ln/>
        </p:spPr>
      </p:sp>
      <p:sp>
        <p:nvSpPr>
          <p:cNvPr id="56323" name="备注占位符 2"/>
          <p:cNvSpPr>
            <a:spLocks noGrp="1"/>
          </p:cNvSpPr>
          <p:nvPr>
            <p:ph type="body" idx="1"/>
          </p:nvPr>
        </p:nvSpPr>
        <p:spPr>
          <a:noFill/>
          <a:ln/>
        </p:spPr>
        <p:txBody>
          <a:bodyPr/>
          <a:lstStyle/>
          <a:p>
            <a:endParaRPr lang="zh-CN" altLang="en-US" dirty="0" smtClean="0"/>
          </a:p>
        </p:txBody>
      </p:sp>
      <p:sp>
        <p:nvSpPr>
          <p:cNvPr id="56324" name="灯片编号占位符 3"/>
          <p:cNvSpPr>
            <a:spLocks noGrp="1"/>
          </p:cNvSpPr>
          <p:nvPr>
            <p:ph type="sldNum" sz="quarter" idx="5"/>
          </p:nvPr>
        </p:nvSpPr>
        <p:spPr>
          <a:noFill/>
        </p:spPr>
        <p:txBody>
          <a:bodyPr/>
          <a:lstStyle/>
          <a:p>
            <a:fld id="{3B080566-B002-4143-BC3C-E7CEAA3245A5}" type="slidenum">
              <a:rPr lang="en-US" altLang="zh-TW" smtClean="0"/>
              <a:pPr/>
              <a:t>5</a:t>
            </a:fld>
            <a:endParaRPr lang="en-US" altLang="zh-TW"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幻灯片图像占位符 1"/>
          <p:cNvSpPr>
            <a:spLocks noGrp="1" noRot="1" noChangeAspect="1" noTextEdit="1"/>
          </p:cNvSpPr>
          <p:nvPr>
            <p:ph type="sldImg"/>
          </p:nvPr>
        </p:nvSpPr>
        <p:spPr>
          <a:ln/>
        </p:spPr>
      </p:sp>
      <p:sp>
        <p:nvSpPr>
          <p:cNvPr id="57347" name="备注占位符 2"/>
          <p:cNvSpPr>
            <a:spLocks noGrp="1"/>
          </p:cNvSpPr>
          <p:nvPr>
            <p:ph type="body" idx="1"/>
          </p:nvPr>
        </p:nvSpPr>
        <p:spPr>
          <a:noFill/>
          <a:ln/>
        </p:spPr>
        <p:txBody>
          <a:bodyPr/>
          <a:lstStyle/>
          <a:p>
            <a:endParaRPr lang="en-US" altLang="zh-CN" dirty="0" smtClean="0"/>
          </a:p>
        </p:txBody>
      </p:sp>
      <p:sp>
        <p:nvSpPr>
          <p:cNvPr id="57348" name="灯片编号占位符 3"/>
          <p:cNvSpPr>
            <a:spLocks noGrp="1"/>
          </p:cNvSpPr>
          <p:nvPr>
            <p:ph type="sldNum" sz="quarter" idx="5"/>
          </p:nvPr>
        </p:nvSpPr>
        <p:spPr>
          <a:noFill/>
        </p:spPr>
        <p:txBody>
          <a:bodyPr/>
          <a:lstStyle/>
          <a:p>
            <a:fld id="{A6FD5291-F0E3-46C4-835F-92ACEDCC328E}" type="slidenum">
              <a:rPr lang="en-US" altLang="zh-TW" smtClean="0"/>
              <a:pPr/>
              <a:t>6</a:t>
            </a:fld>
            <a:endParaRPr lang="en-US" altLang="zh-TW"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幻灯片图像占位符 1"/>
          <p:cNvSpPr>
            <a:spLocks noGrp="1" noRot="1" noChangeAspect="1" noTextEdit="1"/>
          </p:cNvSpPr>
          <p:nvPr>
            <p:ph type="sldImg"/>
          </p:nvPr>
        </p:nvSpPr>
        <p:spPr>
          <a:ln/>
        </p:spPr>
      </p:sp>
      <p:sp>
        <p:nvSpPr>
          <p:cNvPr id="58371" name="备注占位符 2"/>
          <p:cNvSpPr>
            <a:spLocks noGrp="1"/>
          </p:cNvSpPr>
          <p:nvPr>
            <p:ph type="body" idx="1"/>
          </p:nvPr>
        </p:nvSpPr>
        <p:spPr>
          <a:noFill/>
          <a:ln/>
        </p:spPr>
        <p:txBody>
          <a:bodyPr/>
          <a:lstStyle/>
          <a:p>
            <a:endParaRPr lang="en-US" altLang="zh-CN" dirty="0" smtClean="0"/>
          </a:p>
        </p:txBody>
      </p:sp>
      <p:sp>
        <p:nvSpPr>
          <p:cNvPr id="58372" name="灯片编号占位符 3"/>
          <p:cNvSpPr>
            <a:spLocks noGrp="1"/>
          </p:cNvSpPr>
          <p:nvPr>
            <p:ph type="sldNum" sz="quarter" idx="5"/>
          </p:nvPr>
        </p:nvSpPr>
        <p:spPr>
          <a:noFill/>
        </p:spPr>
        <p:txBody>
          <a:bodyPr/>
          <a:lstStyle/>
          <a:p>
            <a:fld id="{8E43F1FF-5B40-42B9-8AC3-8DB9CC47E8DE}" type="slidenum">
              <a:rPr lang="en-US" altLang="zh-TW" smtClean="0"/>
              <a:pPr/>
              <a:t>7</a:t>
            </a:fld>
            <a:endParaRPr lang="en-US" altLang="zh-TW"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幻灯片图像占位符 1"/>
          <p:cNvSpPr>
            <a:spLocks noGrp="1" noRot="1" noChangeAspect="1" noTextEdit="1"/>
          </p:cNvSpPr>
          <p:nvPr>
            <p:ph type="sldImg"/>
          </p:nvPr>
        </p:nvSpPr>
        <p:spPr>
          <a:ln/>
        </p:spPr>
      </p:sp>
      <p:sp>
        <p:nvSpPr>
          <p:cNvPr id="59395" name="备注占位符 2"/>
          <p:cNvSpPr>
            <a:spLocks noGrp="1"/>
          </p:cNvSpPr>
          <p:nvPr>
            <p:ph type="body" idx="1"/>
          </p:nvPr>
        </p:nvSpPr>
        <p:spPr>
          <a:noFill/>
          <a:ln/>
        </p:spPr>
        <p:txBody>
          <a:bodyPr/>
          <a:lstStyle/>
          <a:p>
            <a:endParaRPr lang="zh-CN" altLang="en-US" dirty="0" smtClean="0"/>
          </a:p>
        </p:txBody>
      </p:sp>
      <p:sp>
        <p:nvSpPr>
          <p:cNvPr id="59396" name="灯片编号占位符 3"/>
          <p:cNvSpPr>
            <a:spLocks noGrp="1"/>
          </p:cNvSpPr>
          <p:nvPr>
            <p:ph type="sldNum" sz="quarter" idx="5"/>
          </p:nvPr>
        </p:nvSpPr>
        <p:spPr>
          <a:noFill/>
        </p:spPr>
        <p:txBody>
          <a:bodyPr/>
          <a:lstStyle/>
          <a:p>
            <a:fld id="{B6CE271E-78C5-457E-AB28-DE99ED6BFB4E}" type="slidenum">
              <a:rPr lang="en-US" altLang="zh-TW" smtClean="0"/>
              <a:pPr/>
              <a:t>8</a:t>
            </a:fld>
            <a:endParaRPr lang="en-US" altLang="zh-TW"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幻灯片图像占位符 1"/>
          <p:cNvSpPr>
            <a:spLocks noGrp="1" noRot="1" noChangeAspect="1" noTextEdit="1"/>
          </p:cNvSpPr>
          <p:nvPr>
            <p:ph type="sldImg"/>
          </p:nvPr>
        </p:nvSpPr>
        <p:spPr>
          <a:ln/>
        </p:spPr>
      </p:sp>
      <p:sp>
        <p:nvSpPr>
          <p:cNvPr id="60419" name="备注占位符 2"/>
          <p:cNvSpPr>
            <a:spLocks noGrp="1"/>
          </p:cNvSpPr>
          <p:nvPr>
            <p:ph type="body" idx="1"/>
          </p:nvPr>
        </p:nvSpPr>
        <p:spPr>
          <a:noFill/>
          <a:ln/>
        </p:spPr>
        <p:txBody>
          <a:bodyPr/>
          <a:lstStyle/>
          <a:p>
            <a:endParaRPr lang="zh-CN" altLang="en-US" dirty="0" smtClean="0"/>
          </a:p>
        </p:txBody>
      </p:sp>
      <p:sp>
        <p:nvSpPr>
          <p:cNvPr id="60420" name="灯片编号占位符 3"/>
          <p:cNvSpPr>
            <a:spLocks noGrp="1"/>
          </p:cNvSpPr>
          <p:nvPr>
            <p:ph type="sldNum" sz="quarter" idx="5"/>
          </p:nvPr>
        </p:nvSpPr>
        <p:spPr>
          <a:noFill/>
        </p:spPr>
        <p:txBody>
          <a:bodyPr/>
          <a:lstStyle/>
          <a:p>
            <a:fld id="{352E2893-4900-4D5B-BCF6-5FEBD0D67D4A}" type="slidenum">
              <a:rPr lang="en-US" altLang="zh-TW" smtClean="0"/>
              <a:pPr/>
              <a:t>9</a:t>
            </a:fld>
            <a:endParaRPr lang="en-US" altLang="zh-TW"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幻灯片图像占位符 1"/>
          <p:cNvSpPr>
            <a:spLocks noGrp="1" noRot="1" noChangeAspect="1" noTextEdit="1"/>
          </p:cNvSpPr>
          <p:nvPr>
            <p:ph type="sldImg"/>
          </p:nvPr>
        </p:nvSpPr>
        <p:spPr>
          <a:ln/>
        </p:spPr>
      </p:sp>
      <p:sp>
        <p:nvSpPr>
          <p:cNvPr id="61443" name="备注占位符 2"/>
          <p:cNvSpPr>
            <a:spLocks noGrp="1"/>
          </p:cNvSpPr>
          <p:nvPr>
            <p:ph type="body" idx="1"/>
          </p:nvPr>
        </p:nvSpPr>
        <p:spPr>
          <a:noFill/>
          <a:ln/>
        </p:spPr>
        <p:txBody>
          <a:bodyPr/>
          <a:lstStyle/>
          <a:p>
            <a:endParaRPr lang="en-US" altLang="zh-CN" dirty="0" smtClean="0"/>
          </a:p>
        </p:txBody>
      </p:sp>
      <p:sp>
        <p:nvSpPr>
          <p:cNvPr id="61444" name="灯片编号占位符 3"/>
          <p:cNvSpPr>
            <a:spLocks noGrp="1"/>
          </p:cNvSpPr>
          <p:nvPr>
            <p:ph type="sldNum" sz="quarter" idx="5"/>
          </p:nvPr>
        </p:nvSpPr>
        <p:spPr>
          <a:noFill/>
        </p:spPr>
        <p:txBody>
          <a:bodyPr/>
          <a:lstStyle/>
          <a:p>
            <a:fld id="{1C420668-E1C5-49FD-A8D7-BDBA95CBC102}" type="slidenum">
              <a:rPr lang="en-US" altLang="zh-TW" smtClean="0"/>
              <a:pPr/>
              <a:t>10</a:t>
            </a:fld>
            <a:endParaRPr lang="en-US" altLang="zh-TW"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742950" y="2130428"/>
            <a:ext cx="84201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485900" y="3886200"/>
            <a:ext cx="6934200" cy="175260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a:xfrm>
            <a:off x="495300" y="6356350"/>
            <a:ext cx="2311400" cy="365125"/>
          </a:xfrm>
          <a:prstGeom prst="rect">
            <a:avLst/>
          </a:prstGeom>
        </p:spPr>
        <p:txBody>
          <a:bodyPr/>
          <a:lstStyle>
            <a:lvl1pPr>
              <a:defRPr/>
            </a:lvl1pPr>
          </a:lstStyle>
          <a:p>
            <a:pPr>
              <a:defRPr/>
            </a:pPr>
            <a:fld id="{9C758589-27F9-45B4-B846-2502D9B0F200}" type="datetimeFigureOut">
              <a:rPr lang="zh-CN" altLang="en-US"/>
              <a:pPr>
                <a:defRPr/>
              </a:pPr>
              <a:t>2012-10-22</a:t>
            </a:fld>
            <a:endParaRPr lang="zh-CN" altLang="en-US"/>
          </a:p>
        </p:txBody>
      </p:sp>
      <p:sp>
        <p:nvSpPr>
          <p:cNvPr id="5" name="页脚占位符 4"/>
          <p:cNvSpPr>
            <a:spLocks noGrp="1"/>
          </p:cNvSpPr>
          <p:nvPr>
            <p:ph type="ftr" sz="quarter" idx="11"/>
          </p:nvPr>
        </p:nvSpPr>
        <p:spPr>
          <a:xfrm>
            <a:off x="3384550" y="6356350"/>
            <a:ext cx="3136900" cy="365125"/>
          </a:xfrm>
          <a:prstGeom prst="rect">
            <a:avLst/>
          </a:prstGeom>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a:xfrm>
            <a:off x="7099300" y="6356350"/>
            <a:ext cx="2311400" cy="365125"/>
          </a:xfrm>
          <a:prstGeom prst="rect">
            <a:avLst/>
          </a:prstGeom>
        </p:spPr>
        <p:txBody>
          <a:bodyPr/>
          <a:lstStyle>
            <a:lvl1pPr>
              <a:defRPr/>
            </a:lvl1pPr>
          </a:lstStyle>
          <a:p>
            <a:pPr>
              <a:defRPr/>
            </a:pPr>
            <a:fld id="{28C3887E-B323-4570-B329-A442AAC703E9}" type="slidenum">
              <a:rPr lang="zh-CN" altLang="en-US"/>
              <a:pPr>
                <a:defRPr/>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95300" y="1600203"/>
            <a:ext cx="8915400" cy="4525963"/>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495300" y="6356350"/>
            <a:ext cx="2311400" cy="365125"/>
          </a:xfrm>
          <a:prstGeom prst="rect">
            <a:avLst/>
          </a:prstGeom>
        </p:spPr>
        <p:txBody>
          <a:bodyPr/>
          <a:lstStyle>
            <a:lvl1pPr>
              <a:defRPr/>
            </a:lvl1pPr>
          </a:lstStyle>
          <a:p>
            <a:pPr>
              <a:defRPr/>
            </a:pPr>
            <a:fld id="{DEA70740-CB89-4A20-A059-5A8352C15C03}" type="datetimeFigureOut">
              <a:rPr lang="zh-CN" altLang="en-US"/>
              <a:pPr>
                <a:defRPr/>
              </a:pPr>
              <a:t>2012-10-22</a:t>
            </a:fld>
            <a:endParaRPr lang="zh-CN" altLang="en-US"/>
          </a:p>
        </p:txBody>
      </p:sp>
      <p:sp>
        <p:nvSpPr>
          <p:cNvPr id="5" name="页脚占位符 4"/>
          <p:cNvSpPr>
            <a:spLocks noGrp="1"/>
          </p:cNvSpPr>
          <p:nvPr>
            <p:ph type="ftr" sz="quarter" idx="11"/>
          </p:nvPr>
        </p:nvSpPr>
        <p:spPr>
          <a:xfrm>
            <a:off x="3384550" y="6356350"/>
            <a:ext cx="3136900" cy="365125"/>
          </a:xfrm>
          <a:prstGeom prst="rect">
            <a:avLst/>
          </a:prstGeom>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a:xfrm>
            <a:off x="7099300" y="6356350"/>
            <a:ext cx="2311400" cy="365125"/>
          </a:xfrm>
          <a:prstGeom prst="rect">
            <a:avLst/>
          </a:prstGeom>
        </p:spPr>
        <p:txBody>
          <a:bodyPr/>
          <a:lstStyle>
            <a:lvl1pPr>
              <a:defRPr/>
            </a:lvl1pPr>
          </a:lstStyle>
          <a:p>
            <a:pPr>
              <a:defRPr/>
            </a:pPr>
            <a:fld id="{952F029D-5E88-4024-AE27-A75556678168}" type="slidenum">
              <a:rPr lang="zh-CN" altLang="en-US"/>
              <a:pPr>
                <a:defRPr/>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780337" y="274641"/>
            <a:ext cx="2414588"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536576" y="274641"/>
            <a:ext cx="7078663" cy="5851525"/>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495300" y="6356350"/>
            <a:ext cx="2311400" cy="365125"/>
          </a:xfrm>
          <a:prstGeom prst="rect">
            <a:avLst/>
          </a:prstGeom>
        </p:spPr>
        <p:txBody>
          <a:bodyPr/>
          <a:lstStyle>
            <a:lvl1pPr>
              <a:defRPr/>
            </a:lvl1pPr>
          </a:lstStyle>
          <a:p>
            <a:pPr>
              <a:defRPr/>
            </a:pPr>
            <a:fld id="{B10C1B48-2549-441D-B9B7-7157F5C4B2D6}" type="datetimeFigureOut">
              <a:rPr lang="zh-CN" altLang="en-US"/>
              <a:pPr>
                <a:defRPr/>
              </a:pPr>
              <a:t>2012-10-22</a:t>
            </a:fld>
            <a:endParaRPr lang="zh-CN" altLang="en-US"/>
          </a:p>
        </p:txBody>
      </p:sp>
      <p:sp>
        <p:nvSpPr>
          <p:cNvPr id="5" name="页脚占位符 4"/>
          <p:cNvSpPr>
            <a:spLocks noGrp="1"/>
          </p:cNvSpPr>
          <p:nvPr>
            <p:ph type="ftr" sz="quarter" idx="11"/>
          </p:nvPr>
        </p:nvSpPr>
        <p:spPr>
          <a:xfrm>
            <a:off x="3384550" y="6356350"/>
            <a:ext cx="3136900" cy="365125"/>
          </a:xfrm>
          <a:prstGeom prst="rect">
            <a:avLst/>
          </a:prstGeom>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a:xfrm>
            <a:off x="7099300" y="6356350"/>
            <a:ext cx="2311400" cy="365125"/>
          </a:xfrm>
          <a:prstGeom prst="rect">
            <a:avLst/>
          </a:prstGeom>
        </p:spPr>
        <p:txBody>
          <a:bodyPr/>
          <a:lstStyle>
            <a:lvl1pPr>
              <a:defRPr/>
            </a:lvl1pPr>
          </a:lstStyle>
          <a:p>
            <a:pPr>
              <a:defRPr/>
            </a:pPr>
            <a:fld id="{7BDF9C6B-A56A-4F87-9A27-B13F8CD2FB12}" type="slidenum">
              <a:rPr lang="zh-CN" altLang="en-US"/>
              <a:pPr>
                <a:defRPr/>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Cover Page">
    <p:spTree>
      <p:nvGrpSpPr>
        <p:cNvPr id="1" name=""/>
        <p:cNvGrpSpPr/>
        <p:nvPr/>
      </p:nvGrpSpPr>
      <p:grpSpPr>
        <a:xfrm>
          <a:off x="0" y="0"/>
          <a:ext cx="0" cy="0"/>
          <a:chOff x="0" y="0"/>
          <a:chExt cx="0" cy="0"/>
        </a:xfrm>
      </p:grpSpPr>
      <p:pic>
        <p:nvPicPr>
          <p:cNvPr id="4" name="圖片 2"/>
          <p:cNvPicPr>
            <a:picLocks noChangeAspect="1"/>
          </p:cNvPicPr>
          <p:nvPr userDrawn="1"/>
        </p:nvPicPr>
        <p:blipFill>
          <a:blip r:embed="rId2"/>
          <a:srcRect/>
          <a:stretch>
            <a:fillRect/>
          </a:stretch>
        </p:blipFill>
        <p:spPr bwMode="auto">
          <a:xfrm>
            <a:off x="0" y="0"/>
            <a:ext cx="9906000" cy="6858000"/>
          </a:xfrm>
          <a:prstGeom prst="rect">
            <a:avLst/>
          </a:prstGeom>
          <a:noFill/>
          <a:ln w="9525">
            <a:noFill/>
            <a:miter lim="800000"/>
            <a:headEnd/>
            <a:tailEnd/>
          </a:ln>
        </p:spPr>
      </p:pic>
      <p:sp>
        <p:nvSpPr>
          <p:cNvPr id="2" name="標題 1"/>
          <p:cNvSpPr>
            <a:spLocks noGrp="1"/>
          </p:cNvSpPr>
          <p:nvPr>
            <p:ph type="ctrTitle"/>
          </p:nvPr>
        </p:nvSpPr>
        <p:spPr>
          <a:xfrm>
            <a:off x="742950" y="404664"/>
            <a:ext cx="8420100" cy="1224136"/>
          </a:xfrm>
          <a:prstGeom prst="rect">
            <a:avLst/>
          </a:prstGeom>
        </p:spPr>
        <p:txBody>
          <a:bodyPr>
            <a:noAutofit/>
          </a:bodyPr>
          <a:lstStyle>
            <a:lvl1pPr algn="l">
              <a:defRPr sz="3600" baseline="0">
                <a:solidFill>
                  <a:srgbClr val="0087DC"/>
                </a:solidFill>
                <a:latin typeface="Arial" pitchFamily="34" charset="0"/>
                <a:cs typeface="Arial" pitchFamily="34" charset="0"/>
              </a:defRPr>
            </a:lvl1pPr>
          </a:lstStyle>
          <a:p>
            <a:r>
              <a:rPr lang="zh-TW" altLang="en-US" dirty="0" smtClean="0"/>
              <a:t>按一下以編輯母片標題樣式</a:t>
            </a:r>
            <a:endParaRPr lang="zh-TW" altLang="en-US" dirty="0"/>
          </a:p>
        </p:txBody>
      </p:sp>
      <p:sp>
        <p:nvSpPr>
          <p:cNvPr id="9" name="文字版面配置區 8"/>
          <p:cNvSpPr>
            <a:spLocks noGrp="1"/>
          </p:cNvSpPr>
          <p:nvPr>
            <p:ph type="body" sz="quarter" idx="10"/>
          </p:nvPr>
        </p:nvSpPr>
        <p:spPr>
          <a:xfrm>
            <a:off x="704527" y="2276872"/>
            <a:ext cx="8568952" cy="720080"/>
          </a:xfrm>
          <a:prstGeom prst="rect">
            <a:avLst/>
          </a:prstGeom>
        </p:spPr>
        <p:txBody>
          <a:bodyPr/>
          <a:lstStyle>
            <a:lvl1pPr marL="0" marR="0" indent="0" algn="l" defTabSz="914400" rtl="0" eaLnBrk="1" fontAlgn="base" latinLnBrk="0" hangingPunct="1">
              <a:lnSpc>
                <a:spcPct val="100000"/>
              </a:lnSpc>
              <a:spcBef>
                <a:spcPct val="20000"/>
              </a:spcBef>
              <a:spcAft>
                <a:spcPct val="0"/>
              </a:spcAft>
              <a:buClrTx/>
              <a:buSzTx/>
              <a:buFontTx/>
              <a:buNone/>
              <a:tabLst/>
              <a:defRPr sz="2000"/>
            </a:lvl1pPr>
          </a:lstStyle>
          <a:p>
            <a:pPr lvl="0"/>
            <a:r>
              <a:rPr lang="zh-TW" altLang="en-US" smtClean="0"/>
              <a:t>按一下以編輯母片文字樣式</a:t>
            </a:r>
          </a:p>
        </p:txBody>
      </p:sp>
    </p:spTree>
  </p:cSld>
  <p:clrMapOvr>
    <a:masterClrMapping/>
  </p:clrMapOvr>
  <p:transition spd="med">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Only">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495300" y="274638"/>
            <a:ext cx="8915400" cy="5851525"/>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bl">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495300" y="274638"/>
            <a:ext cx="8915400" cy="1143000"/>
          </a:xfrm>
          <a:prstGeom prst="rect">
            <a:avLst/>
          </a:prstGeom>
        </p:spPr>
        <p:txBody>
          <a:bodyPr/>
          <a:lstStyle/>
          <a:p>
            <a:r>
              <a:rPr lang="zh-CN" altLang="en-US" smtClean="0"/>
              <a:t>单击此处编辑母版标题样式</a:t>
            </a:r>
            <a:endParaRPr lang="zh-CN" altLang="en-US"/>
          </a:p>
        </p:txBody>
      </p:sp>
      <p:sp>
        <p:nvSpPr>
          <p:cNvPr id="3" name="表格占位符 2"/>
          <p:cNvSpPr>
            <a:spLocks noGrp="1"/>
          </p:cNvSpPr>
          <p:nvPr>
            <p:ph type="tbl" idx="1"/>
          </p:nvPr>
        </p:nvSpPr>
        <p:spPr>
          <a:xfrm>
            <a:off x="495300" y="1600200"/>
            <a:ext cx="8915400" cy="4525963"/>
          </a:xfrm>
          <a:prstGeom prst="rect">
            <a:avLst/>
          </a:prstGeom>
        </p:spPr>
        <p:txBody>
          <a:bodyPr/>
          <a:lstStyle/>
          <a:p>
            <a:pPr lvl="0"/>
            <a:endParaRPr lang="zh-CN" altLang="en-US" noProof="0" smtClean="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AndTwoObj">
  <p:cSld name="标题，一项大型内容和两项小型内容">
    <p:spTree>
      <p:nvGrpSpPr>
        <p:cNvPr id="1" name=""/>
        <p:cNvGrpSpPr/>
        <p:nvPr/>
      </p:nvGrpSpPr>
      <p:grpSpPr>
        <a:xfrm>
          <a:off x="0" y="0"/>
          <a:ext cx="0" cy="0"/>
          <a:chOff x="0" y="0"/>
          <a:chExt cx="0" cy="0"/>
        </a:xfrm>
      </p:grpSpPr>
      <p:sp>
        <p:nvSpPr>
          <p:cNvPr id="2" name="标题 1"/>
          <p:cNvSpPr>
            <a:spLocks noGrp="1"/>
          </p:cNvSpPr>
          <p:nvPr>
            <p:ph type="title"/>
          </p:nvPr>
        </p:nvSpPr>
        <p:spPr>
          <a:xfrm>
            <a:off x="495300" y="274638"/>
            <a:ext cx="89154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95300" y="1600200"/>
            <a:ext cx="4381500" cy="45259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quarter" idx="2"/>
          </p:nvPr>
        </p:nvSpPr>
        <p:spPr>
          <a:xfrm>
            <a:off x="5029200" y="1600200"/>
            <a:ext cx="4381500" cy="218598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内容占位符 4"/>
          <p:cNvSpPr>
            <a:spLocks noGrp="1"/>
          </p:cNvSpPr>
          <p:nvPr>
            <p:ph sz="quarter" idx="3"/>
          </p:nvPr>
        </p:nvSpPr>
        <p:spPr>
          <a:xfrm>
            <a:off x="5029200" y="3938588"/>
            <a:ext cx="4381500" cy="2187575"/>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1_空白">
    <p:spTree>
      <p:nvGrpSpPr>
        <p:cNvPr id="1" name=""/>
        <p:cNvGrpSpPr/>
        <p:nvPr/>
      </p:nvGrpSpPr>
      <p:grpSpPr>
        <a:xfrm>
          <a:off x="0" y="0"/>
          <a:ext cx="0" cy="0"/>
          <a:chOff x="0" y="0"/>
          <a:chExt cx="0" cy="0"/>
        </a:xfrm>
      </p:grpSpPr>
      <p:pic>
        <p:nvPicPr>
          <p:cNvPr id="3" name="圖片 2"/>
          <p:cNvPicPr>
            <a:picLocks noChangeAspect="1"/>
          </p:cNvPicPr>
          <p:nvPr userDrawn="1"/>
        </p:nvPicPr>
        <p:blipFill>
          <a:blip r:embed="rId2"/>
          <a:srcRect/>
          <a:stretch>
            <a:fillRect/>
          </a:stretch>
        </p:blipFill>
        <p:spPr bwMode="auto">
          <a:xfrm>
            <a:off x="3175" y="0"/>
            <a:ext cx="9902825" cy="6856413"/>
          </a:xfrm>
          <a:prstGeom prst="rect">
            <a:avLst/>
          </a:prstGeom>
          <a:noFill/>
          <a:ln w="9525">
            <a:noFill/>
            <a:miter lim="800000"/>
            <a:headEnd/>
            <a:tailEnd/>
          </a:ln>
        </p:spPr>
      </p:pic>
      <p:sp>
        <p:nvSpPr>
          <p:cNvPr id="8" name="標題 1"/>
          <p:cNvSpPr>
            <a:spLocks noGrp="1"/>
          </p:cNvSpPr>
          <p:nvPr>
            <p:ph type="ctrTitle"/>
          </p:nvPr>
        </p:nvSpPr>
        <p:spPr>
          <a:xfrm>
            <a:off x="742951" y="764704"/>
            <a:ext cx="4990137" cy="4032448"/>
          </a:xfrm>
          <a:prstGeom prst="rect">
            <a:avLst/>
          </a:prstGeom>
        </p:spPr>
        <p:txBody>
          <a:bodyPr>
            <a:noAutofit/>
          </a:bodyPr>
          <a:lstStyle>
            <a:lvl1pPr algn="l">
              <a:defRPr sz="3600" baseline="0">
                <a:solidFill>
                  <a:srgbClr val="0087DC"/>
                </a:solidFill>
                <a:latin typeface="+mj-ea"/>
                <a:ea typeface="+mj-ea"/>
                <a:cs typeface="Arial" pitchFamily="34" charset="0"/>
              </a:defRPr>
            </a:lvl1pPr>
          </a:lstStyle>
          <a:p>
            <a:r>
              <a:rPr lang="zh-TW" altLang="en-US" dirty="0" smtClean="0"/>
              <a:t>按一下以編輯母片標題樣式</a:t>
            </a:r>
            <a:endParaRPr lang="zh-TW" altLang="en-US" dirty="0"/>
          </a:p>
        </p:txBody>
      </p:sp>
    </p:spTree>
  </p:cSld>
  <p:clrMapOvr>
    <a:masterClrMapping/>
  </p:clrMapOvr>
  <p:transition spd="med">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pic>
        <p:nvPicPr>
          <p:cNvPr id="76802" name="Picture 2"/>
          <p:cNvPicPr>
            <a:picLocks noChangeAspect="1" noChangeArrowheads="1"/>
          </p:cNvPicPr>
          <p:nvPr userDrawn="1"/>
        </p:nvPicPr>
        <p:blipFill>
          <a:blip r:embed="rId2"/>
          <a:srcRect/>
          <a:stretch>
            <a:fillRect/>
          </a:stretch>
        </p:blipFill>
        <p:spPr bwMode="auto">
          <a:xfrm>
            <a:off x="0" y="0"/>
            <a:ext cx="9906000" cy="771525"/>
          </a:xfrm>
          <a:prstGeom prst="rect">
            <a:avLst/>
          </a:prstGeom>
          <a:noFill/>
          <a:ln w="9525">
            <a:noFill/>
            <a:miter lim="800000"/>
            <a:headEnd/>
            <a:tailEnd/>
          </a:ln>
          <a:effectLst/>
        </p:spPr>
      </p:pic>
      <p:sp>
        <p:nvSpPr>
          <p:cNvPr id="5" name="标题 1"/>
          <p:cNvSpPr>
            <a:spLocks noGrp="1"/>
          </p:cNvSpPr>
          <p:nvPr>
            <p:ph type="ctrTitle"/>
          </p:nvPr>
        </p:nvSpPr>
        <p:spPr>
          <a:xfrm>
            <a:off x="2889250" y="0"/>
            <a:ext cx="7016750" cy="771525"/>
          </a:xfrm>
          <a:prstGeom prst="rect">
            <a:avLst/>
          </a:prstGeom>
        </p:spPr>
        <p:txBody>
          <a:bodyPr anchor="ctr"/>
          <a:lstStyle>
            <a:lvl1pPr algn="r">
              <a:defRPr sz="3600" b="1">
                <a:solidFill>
                  <a:srgbClr val="0070C0"/>
                </a:solidFill>
                <a:latin typeface="Arial Unicode MS" pitchFamily="34" charset="-122"/>
                <a:ea typeface="Arial Unicode MS" pitchFamily="34" charset="-122"/>
                <a:cs typeface="Arial Unicode MS" pitchFamily="34" charset="-122"/>
              </a:defRPr>
            </a:lvl1pPr>
          </a:lstStyle>
          <a:p>
            <a:r>
              <a:rPr lang="zh-CN" altLang="en-US" dirty="0" smtClean="0"/>
              <a:t>单击此处编辑母版标题样式</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95300" y="1600203"/>
            <a:ext cx="8915400" cy="45259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495300" y="6356350"/>
            <a:ext cx="2311400" cy="365125"/>
          </a:xfrm>
          <a:prstGeom prst="rect">
            <a:avLst/>
          </a:prstGeom>
        </p:spPr>
        <p:txBody>
          <a:bodyPr/>
          <a:lstStyle>
            <a:lvl1pPr>
              <a:defRPr/>
            </a:lvl1pPr>
          </a:lstStyle>
          <a:p>
            <a:pPr>
              <a:defRPr/>
            </a:pPr>
            <a:fld id="{95D82199-4121-4F86-B206-743D78754BE3}" type="datetimeFigureOut">
              <a:rPr lang="zh-CN" altLang="en-US"/>
              <a:pPr>
                <a:defRPr/>
              </a:pPr>
              <a:t>2012-10-22</a:t>
            </a:fld>
            <a:endParaRPr lang="zh-CN" altLang="en-US"/>
          </a:p>
        </p:txBody>
      </p:sp>
      <p:sp>
        <p:nvSpPr>
          <p:cNvPr id="5" name="页脚占位符 4"/>
          <p:cNvSpPr>
            <a:spLocks noGrp="1"/>
          </p:cNvSpPr>
          <p:nvPr>
            <p:ph type="ftr" sz="quarter" idx="11"/>
          </p:nvPr>
        </p:nvSpPr>
        <p:spPr>
          <a:xfrm>
            <a:off x="3384550" y="6356350"/>
            <a:ext cx="3136900" cy="365125"/>
          </a:xfrm>
          <a:prstGeom prst="rect">
            <a:avLst/>
          </a:prstGeom>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a:xfrm>
            <a:off x="7099300" y="6356350"/>
            <a:ext cx="2311400" cy="365125"/>
          </a:xfrm>
          <a:prstGeom prst="rect">
            <a:avLst/>
          </a:prstGeom>
        </p:spPr>
        <p:txBody>
          <a:bodyPr/>
          <a:lstStyle>
            <a:lvl1pPr>
              <a:defRPr/>
            </a:lvl1pPr>
          </a:lstStyle>
          <a:p>
            <a:pPr>
              <a:defRPr/>
            </a:pPr>
            <a:fld id="{17B46C0B-06B0-4640-BFD6-5CC296FEB8B6}" type="slidenum">
              <a:rPr lang="zh-CN" altLang="en-US"/>
              <a:pPr>
                <a:defRPr/>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82506" y="4406903"/>
            <a:ext cx="84201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82506" y="2906713"/>
            <a:ext cx="8420100" cy="1500187"/>
          </a:xfrm>
          <a:prstGeom prst="rect">
            <a:avLst/>
          </a:prstGeo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a:xfrm>
            <a:off x="495300" y="6356350"/>
            <a:ext cx="2311400" cy="365125"/>
          </a:xfrm>
          <a:prstGeom prst="rect">
            <a:avLst/>
          </a:prstGeom>
        </p:spPr>
        <p:txBody>
          <a:bodyPr/>
          <a:lstStyle>
            <a:lvl1pPr>
              <a:defRPr/>
            </a:lvl1pPr>
          </a:lstStyle>
          <a:p>
            <a:pPr>
              <a:defRPr/>
            </a:pPr>
            <a:fld id="{3C499C8A-AC18-4D9F-9ABD-996D87FD32AB}" type="datetimeFigureOut">
              <a:rPr lang="zh-CN" altLang="en-US"/>
              <a:pPr>
                <a:defRPr/>
              </a:pPr>
              <a:t>2012-10-22</a:t>
            </a:fld>
            <a:endParaRPr lang="zh-CN" altLang="en-US"/>
          </a:p>
        </p:txBody>
      </p:sp>
      <p:sp>
        <p:nvSpPr>
          <p:cNvPr id="5" name="页脚占位符 4"/>
          <p:cNvSpPr>
            <a:spLocks noGrp="1"/>
          </p:cNvSpPr>
          <p:nvPr>
            <p:ph type="ftr" sz="quarter" idx="11"/>
          </p:nvPr>
        </p:nvSpPr>
        <p:spPr>
          <a:xfrm>
            <a:off x="3384550" y="6356350"/>
            <a:ext cx="3136900" cy="365125"/>
          </a:xfrm>
          <a:prstGeom prst="rect">
            <a:avLst/>
          </a:prstGeom>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a:xfrm>
            <a:off x="7099300" y="6356350"/>
            <a:ext cx="2311400" cy="365125"/>
          </a:xfrm>
          <a:prstGeom prst="rect">
            <a:avLst/>
          </a:prstGeom>
        </p:spPr>
        <p:txBody>
          <a:bodyPr/>
          <a:lstStyle>
            <a:lvl1pPr>
              <a:defRPr/>
            </a:lvl1pPr>
          </a:lstStyle>
          <a:p>
            <a:pPr>
              <a:defRPr/>
            </a:pPr>
            <a:fld id="{A7630428-283F-4B84-9AA9-FB198E37341E}" type="slidenum">
              <a:rPr lang="zh-CN" altLang="en-US"/>
              <a:pPr>
                <a:defRPr/>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536575" y="1600203"/>
            <a:ext cx="4746625"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5448300" y="1600203"/>
            <a:ext cx="4746625"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a:xfrm>
            <a:off x="495300" y="6356350"/>
            <a:ext cx="2311400" cy="365125"/>
          </a:xfrm>
          <a:prstGeom prst="rect">
            <a:avLst/>
          </a:prstGeom>
        </p:spPr>
        <p:txBody>
          <a:bodyPr/>
          <a:lstStyle>
            <a:lvl1pPr>
              <a:defRPr/>
            </a:lvl1pPr>
          </a:lstStyle>
          <a:p>
            <a:pPr>
              <a:defRPr/>
            </a:pPr>
            <a:fld id="{C6CD1D3C-EA7B-4681-9115-9C4DB4269857}" type="datetimeFigureOut">
              <a:rPr lang="zh-CN" altLang="en-US"/>
              <a:pPr>
                <a:defRPr/>
              </a:pPr>
              <a:t>2012-10-22</a:t>
            </a:fld>
            <a:endParaRPr lang="zh-CN" altLang="en-US"/>
          </a:p>
        </p:txBody>
      </p:sp>
      <p:sp>
        <p:nvSpPr>
          <p:cNvPr id="6" name="页脚占位符 5"/>
          <p:cNvSpPr>
            <a:spLocks noGrp="1"/>
          </p:cNvSpPr>
          <p:nvPr>
            <p:ph type="ftr" sz="quarter" idx="11"/>
          </p:nvPr>
        </p:nvSpPr>
        <p:spPr>
          <a:xfrm>
            <a:off x="3384550" y="6356350"/>
            <a:ext cx="3136900" cy="365125"/>
          </a:xfrm>
          <a:prstGeom prst="rect">
            <a:avLst/>
          </a:prstGeom>
        </p:spPr>
        <p:txBody>
          <a:bodyPr/>
          <a:lstStyle>
            <a:lvl1pPr>
              <a:defRPr/>
            </a:lvl1pPr>
          </a:lstStyle>
          <a:p>
            <a:pPr>
              <a:defRPr/>
            </a:pPr>
            <a:endParaRPr lang="zh-CN" altLang="en-US"/>
          </a:p>
        </p:txBody>
      </p:sp>
      <p:sp>
        <p:nvSpPr>
          <p:cNvPr id="7" name="灯片编号占位符 6"/>
          <p:cNvSpPr>
            <a:spLocks noGrp="1"/>
          </p:cNvSpPr>
          <p:nvPr>
            <p:ph type="sldNum" sz="quarter" idx="12"/>
          </p:nvPr>
        </p:nvSpPr>
        <p:spPr>
          <a:xfrm>
            <a:off x="7099300" y="6356350"/>
            <a:ext cx="2311400" cy="365125"/>
          </a:xfrm>
          <a:prstGeom prst="rect">
            <a:avLst/>
          </a:prstGeom>
        </p:spPr>
        <p:txBody>
          <a:bodyPr/>
          <a:lstStyle>
            <a:lvl1pPr>
              <a:defRPr/>
            </a:lvl1pPr>
          </a:lstStyle>
          <a:p>
            <a:pPr>
              <a:defRPr/>
            </a:pPr>
            <a:fld id="{E2DECC1A-89F9-46F5-8424-13EF375F1ABD}" type="slidenum">
              <a:rPr lang="zh-CN" altLang="en-US"/>
              <a:pPr>
                <a:defRPr/>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95300" y="274638"/>
            <a:ext cx="89154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95300" y="1535113"/>
            <a:ext cx="4376870"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95300" y="2174875"/>
            <a:ext cx="4376870"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5032112" y="1535113"/>
            <a:ext cx="4378590"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5032112" y="2174875"/>
            <a:ext cx="4378590"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a:xfrm>
            <a:off x="495300" y="6356350"/>
            <a:ext cx="2311400" cy="365125"/>
          </a:xfrm>
          <a:prstGeom prst="rect">
            <a:avLst/>
          </a:prstGeom>
        </p:spPr>
        <p:txBody>
          <a:bodyPr/>
          <a:lstStyle>
            <a:lvl1pPr>
              <a:defRPr/>
            </a:lvl1pPr>
          </a:lstStyle>
          <a:p>
            <a:pPr>
              <a:defRPr/>
            </a:pPr>
            <a:fld id="{09AD8E38-FDB7-4605-93BE-9C64C1BBF69A}" type="datetimeFigureOut">
              <a:rPr lang="zh-CN" altLang="en-US"/>
              <a:pPr>
                <a:defRPr/>
              </a:pPr>
              <a:t>2012-10-22</a:t>
            </a:fld>
            <a:endParaRPr lang="zh-CN" altLang="en-US"/>
          </a:p>
        </p:txBody>
      </p:sp>
      <p:sp>
        <p:nvSpPr>
          <p:cNvPr id="8" name="页脚占位符 7"/>
          <p:cNvSpPr>
            <a:spLocks noGrp="1"/>
          </p:cNvSpPr>
          <p:nvPr>
            <p:ph type="ftr" sz="quarter" idx="11"/>
          </p:nvPr>
        </p:nvSpPr>
        <p:spPr>
          <a:xfrm>
            <a:off x="3384550" y="6356350"/>
            <a:ext cx="3136900" cy="365125"/>
          </a:xfrm>
          <a:prstGeom prst="rect">
            <a:avLst/>
          </a:prstGeom>
        </p:spPr>
        <p:txBody>
          <a:bodyPr/>
          <a:lstStyle>
            <a:lvl1pPr>
              <a:defRPr/>
            </a:lvl1pPr>
          </a:lstStyle>
          <a:p>
            <a:pPr>
              <a:defRPr/>
            </a:pPr>
            <a:endParaRPr lang="zh-CN" altLang="en-US"/>
          </a:p>
        </p:txBody>
      </p:sp>
      <p:sp>
        <p:nvSpPr>
          <p:cNvPr id="9" name="灯片编号占位符 8"/>
          <p:cNvSpPr>
            <a:spLocks noGrp="1"/>
          </p:cNvSpPr>
          <p:nvPr>
            <p:ph type="sldNum" sz="quarter" idx="12"/>
          </p:nvPr>
        </p:nvSpPr>
        <p:spPr>
          <a:xfrm>
            <a:off x="7099300" y="6356350"/>
            <a:ext cx="2311400" cy="365125"/>
          </a:xfrm>
          <a:prstGeom prst="rect">
            <a:avLst/>
          </a:prstGeom>
        </p:spPr>
        <p:txBody>
          <a:bodyPr/>
          <a:lstStyle>
            <a:lvl1pPr>
              <a:defRPr/>
            </a:lvl1pPr>
          </a:lstStyle>
          <a:p>
            <a:pPr>
              <a:defRPr/>
            </a:pPr>
            <a:fld id="{AEBAB487-A666-4CFB-9624-5CE65D4FDE53}" type="slidenum">
              <a:rPr lang="zh-CN" altLang="en-US"/>
              <a:pPr>
                <a:defRPr/>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495300" y="6356350"/>
            <a:ext cx="2311400" cy="365125"/>
          </a:xfrm>
          <a:prstGeom prst="rect">
            <a:avLst/>
          </a:prstGeom>
        </p:spPr>
        <p:txBody>
          <a:bodyPr/>
          <a:lstStyle>
            <a:lvl1pPr>
              <a:defRPr/>
            </a:lvl1pPr>
          </a:lstStyle>
          <a:p>
            <a:pPr>
              <a:defRPr/>
            </a:pPr>
            <a:fld id="{7A540FD0-3505-489F-B9BF-60A81B023050}" type="datetimeFigureOut">
              <a:rPr lang="zh-CN" altLang="en-US"/>
              <a:pPr>
                <a:defRPr/>
              </a:pPr>
              <a:t>2012-10-22</a:t>
            </a:fld>
            <a:endParaRPr lang="zh-CN" altLang="en-US"/>
          </a:p>
        </p:txBody>
      </p:sp>
      <p:sp>
        <p:nvSpPr>
          <p:cNvPr id="4" name="页脚占位符 3"/>
          <p:cNvSpPr>
            <a:spLocks noGrp="1"/>
          </p:cNvSpPr>
          <p:nvPr>
            <p:ph type="ftr" sz="quarter" idx="11"/>
          </p:nvPr>
        </p:nvSpPr>
        <p:spPr>
          <a:xfrm>
            <a:off x="3384550" y="6356350"/>
            <a:ext cx="3136900" cy="365125"/>
          </a:xfrm>
          <a:prstGeom prst="rect">
            <a:avLst/>
          </a:prstGeom>
        </p:spPr>
        <p:txBody>
          <a:bodyPr/>
          <a:lstStyle>
            <a:lvl1pPr>
              <a:defRPr/>
            </a:lvl1pPr>
          </a:lstStyle>
          <a:p>
            <a:pPr>
              <a:defRPr/>
            </a:pPr>
            <a:endParaRPr lang="zh-CN" altLang="en-US"/>
          </a:p>
        </p:txBody>
      </p:sp>
      <p:sp>
        <p:nvSpPr>
          <p:cNvPr id="5" name="灯片编号占位符 4"/>
          <p:cNvSpPr>
            <a:spLocks noGrp="1"/>
          </p:cNvSpPr>
          <p:nvPr>
            <p:ph type="sldNum" sz="quarter" idx="12"/>
          </p:nvPr>
        </p:nvSpPr>
        <p:spPr>
          <a:xfrm>
            <a:off x="7099300" y="6356350"/>
            <a:ext cx="2311400" cy="365125"/>
          </a:xfrm>
          <a:prstGeom prst="rect">
            <a:avLst/>
          </a:prstGeom>
        </p:spPr>
        <p:txBody>
          <a:bodyPr/>
          <a:lstStyle>
            <a:lvl1pPr>
              <a:defRPr/>
            </a:lvl1pPr>
          </a:lstStyle>
          <a:p>
            <a:pPr>
              <a:defRPr/>
            </a:pPr>
            <a:fld id="{540B0609-C32E-4D6B-90FC-74E5FD190D8A}" type="slidenum">
              <a:rPr lang="zh-CN" altLang="en-US"/>
              <a:pPr>
                <a:defRPr/>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495300" y="6356350"/>
            <a:ext cx="2311400" cy="365125"/>
          </a:xfrm>
          <a:prstGeom prst="rect">
            <a:avLst/>
          </a:prstGeom>
        </p:spPr>
        <p:txBody>
          <a:bodyPr/>
          <a:lstStyle>
            <a:lvl1pPr>
              <a:defRPr/>
            </a:lvl1pPr>
          </a:lstStyle>
          <a:p>
            <a:pPr>
              <a:defRPr/>
            </a:pPr>
            <a:fld id="{84D081BF-3196-483E-8402-C086FCD1A6B3}" type="datetimeFigureOut">
              <a:rPr lang="zh-CN" altLang="en-US"/>
              <a:pPr>
                <a:defRPr/>
              </a:pPr>
              <a:t>2012-10-22</a:t>
            </a:fld>
            <a:endParaRPr lang="zh-CN" altLang="en-US"/>
          </a:p>
        </p:txBody>
      </p:sp>
      <p:sp>
        <p:nvSpPr>
          <p:cNvPr id="3" name="页脚占位符 2"/>
          <p:cNvSpPr>
            <a:spLocks noGrp="1"/>
          </p:cNvSpPr>
          <p:nvPr>
            <p:ph type="ftr" sz="quarter" idx="11"/>
          </p:nvPr>
        </p:nvSpPr>
        <p:spPr>
          <a:xfrm>
            <a:off x="3384550" y="6356350"/>
            <a:ext cx="3136900" cy="365125"/>
          </a:xfrm>
          <a:prstGeom prst="rect">
            <a:avLst/>
          </a:prstGeom>
        </p:spPr>
        <p:txBody>
          <a:bodyPr/>
          <a:lstStyle>
            <a:lvl1pPr>
              <a:defRPr/>
            </a:lvl1pPr>
          </a:lstStyle>
          <a:p>
            <a:pPr>
              <a:defRPr/>
            </a:pPr>
            <a:endParaRPr lang="zh-CN" altLang="en-US"/>
          </a:p>
        </p:txBody>
      </p:sp>
      <p:sp>
        <p:nvSpPr>
          <p:cNvPr id="4" name="灯片编号占位符 3"/>
          <p:cNvSpPr>
            <a:spLocks noGrp="1"/>
          </p:cNvSpPr>
          <p:nvPr>
            <p:ph type="sldNum" sz="quarter" idx="12"/>
          </p:nvPr>
        </p:nvSpPr>
        <p:spPr>
          <a:xfrm>
            <a:off x="7099300" y="6356350"/>
            <a:ext cx="2311400" cy="365125"/>
          </a:xfrm>
          <a:prstGeom prst="rect">
            <a:avLst/>
          </a:prstGeom>
        </p:spPr>
        <p:txBody>
          <a:bodyPr/>
          <a:lstStyle>
            <a:lvl1pPr>
              <a:defRPr/>
            </a:lvl1pPr>
          </a:lstStyle>
          <a:p>
            <a:pPr>
              <a:defRPr/>
            </a:pPr>
            <a:fld id="{C250A1E1-6A5B-44C5-AF9A-3FC29CFBCA1E}" type="slidenum">
              <a:rPr lang="zh-CN" altLang="en-US"/>
              <a:pPr>
                <a:defRPr/>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95300" y="273050"/>
            <a:ext cx="3259006"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72972" y="273053"/>
            <a:ext cx="5537729"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95300" y="1435103"/>
            <a:ext cx="3259006"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a:xfrm>
            <a:off x="495300" y="6356350"/>
            <a:ext cx="2311400" cy="365125"/>
          </a:xfrm>
          <a:prstGeom prst="rect">
            <a:avLst/>
          </a:prstGeom>
        </p:spPr>
        <p:txBody>
          <a:bodyPr/>
          <a:lstStyle>
            <a:lvl1pPr>
              <a:defRPr/>
            </a:lvl1pPr>
          </a:lstStyle>
          <a:p>
            <a:pPr>
              <a:defRPr/>
            </a:pPr>
            <a:fld id="{683FF482-6A45-4593-8A1D-3E419E5B3087}" type="datetimeFigureOut">
              <a:rPr lang="zh-CN" altLang="en-US"/>
              <a:pPr>
                <a:defRPr/>
              </a:pPr>
              <a:t>2012-10-22</a:t>
            </a:fld>
            <a:endParaRPr lang="zh-CN" altLang="en-US"/>
          </a:p>
        </p:txBody>
      </p:sp>
      <p:sp>
        <p:nvSpPr>
          <p:cNvPr id="6" name="页脚占位符 5"/>
          <p:cNvSpPr>
            <a:spLocks noGrp="1"/>
          </p:cNvSpPr>
          <p:nvPr>
            <p:ph type="ftr" sz="quarter" idx="11"/>
          </p:nvPr>
        </p:nvSpPr>
        <p:spPr>
          <a:xfrm>
            <a:off x="3384550" y="6356350"/>
            <a:ext cx="3136900" cy="365125"/>
          </a:xfrm>
          <a:prstGeom prst="rect">
            <a:avLst/>
          </a:prstGeom>
        </p:spPr>
        <p:txBody>
          <a:bodyPr/>
          <a:lstStyle>
            <a:lvl1pPr>
              <a:defRPr/>
            </a:lvl1pPr>
          </a:lstStyle>
          <a:p>
            <a:pPr>
              <a:defRPr/>
            </a:pPr>
            <a:endParaRPr lang="zh-CN" altLang="en-US"/>
          </a:p>
        </p:txBody>
      </p:sp>
      <p:sp>
        <p:nvSpPr>
          <p:cNvPr id="7" name="灯片编号占位符 6"/>
          <p:cNvSpPr>
            <a:spLocks noGrp="1"/>
          </p:cNvSpPr>
          <p:nvPr>
            <p:ph type="sldNum" sz="quarter" idx="12"/>
          </p:nvPr>
        </p:nvSpPr>
        <p:spPr>
          <a:xfrm>
            <a:off x="7099300" y="6356350"/>
            <a:ext cx="2311400" cy="365125"/>
          </a:xfrm>
          <a:prstGeom prst="rect">
            <a:avLst/>
          </a:prstGeom>
        </p:spPr>
        <p:txBody>
          <a:bodyPr/>
          <a:lstStyle>
            <a:lvl1pPr>
              <a:defRPr/>
            </a:lvl1pPr>
          </a:lstStyle>
          <a:p>
            <a:pPr>
              <a:defRPr/>
            </a:pPr>
            <a:fld id="{4198AB96-9A3B-46EC-A22E-3F3344C27DA7}" type="slidenum">
              <a:rPr lang="zh-CN" altLang="en-US"/>
              <a:pPr>
                <a:defRPr/>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941645" y="4800600"/>
            <a:ext cx="59436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941645" y="612775"/>
            <a:ext cx="59436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941645" y="5367338"/>
            <a:ext cx="59436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a:xfrm>
            <a:off x="495300" y="6356350"/>
            <a:ext cx="2311400" cy="365125"/>
          </a:xfrm>
          <a:prstGeom prst="rect">
            <a:avLst/>
          </a:prstGeom>
        </p:spPr>
        <p:txBody>
          <a:bodyPr/>
          <a:lstStyle>
            <a:lvl1pPr>
              <a:defRPr/>
            </a:lvl1pPr>
          </a:lstStyle>
          <a:p>
            <a:pPr>
              <a:defRPr/>
            </a:pPr>
            <a:fld id="{685773A0-783E-43A1-9E8D-A42A55818AFF}" type="datetimeFigureOut">
              <a:rPr lang="zh-CN" altLang="en-US"/>
              <a:pPr>
                <a:defRPr/>
              </a:pPr>
              <a:t>2012-10-22</a:t>
            </a:fld>
            <a:endParaRPr lang="zh-CN" altLang="en-US"/>
          </a:p>
        </p:txBody>
      </p:sp>
      <p:sp>
        <p:nvSpPr>
          <p:cNvPr id="6" name="页脚占位符 5"/>
          <p:cNvSpPr>
            <a:spLocks noGrp="1"/>
          </p:cNvSpPr>
          <p:nvPr>
            <p:ph type="ftr" sz="quarter" idx="11"/>
          </p:nvPr>
        </p:nvSpPr>
        <p:spPr>
          <a:xfrm>
            <a:off x="3384550" y="6356350"/>
            <a:ext cx="3136900" cy="365125"/>
          </a:xfrm>
          <a:prstGeom prst="rect">
            <a:avLst/>
          </a:prstGeom>
        </p:spPr>
        <p:txBody>
          <a:bodyPr/>
          <a:lstStyle>
            <a:lvl1pPr>
              <a:defRPr/>
            </a:lvl1pPr>
          </a:lstStyle>
          <a:p>
            <a:pPr>
              <a:defRPr/>
            </a:pPr>
            <a:endParaRPr lang="zh-CN" altLang="en-US"/>
          </a:p>
        </p:txBody>
      </p:sp>
      <p:sp>
        <p:nvSpPr>
          <p:cNvPr id="7" name="灯片编号占位符 6"/>
          <p:cNvSpPr>
            <a:spLocks noGrp="1"/>
          </p:cNvSpPr>
          <p:nvPr>
            <p:ph type="sldNum" sz="quarter" idx="12"/>
          </p:nvPr>
        </p:nvSpPr>
        <p:spPr>
          <a:xfrm>
            <a:off x="7099300" y="6356350"/>
            <a:ext cx="2311400" cy="365125"/>
          </a:xfrm>
          <a:prstGeom prst="rect">
            <a:avLst/>
          </a:prstGeom>
        </p:spPr>
        <p:txBody>
          <a:bodyPr/>
          <a:lstStyle>
            <a:lvl1pPr>
              <a:defRPr/>
            </a:lvl1pPr>
          </a:lstStyle>
          <a:p>
            <a:pPr>
              <a:defRPr/>
            </a:pPr>
            <a:fld id="{4979A82D-D41C-40D1-BA1D-8B954E321BBF}" type="slidenum">
              <a:rPr lang="zh-CN" altLang="en-US"/>
              <a:pPr>
                <a:defRPr/>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170" name="标题占位符 1"/>
          <p:cNvSpPr>
            <a:spLocks noGrp="1"/>
          </p:cNvSpPr>
          <p:nvPr>
            <p:ph type="title"/>
          </p:nvPr>
        </p:nvSpPr>
        <p:spPr bwMode="auto">
          <a:xfrm>
            <a:off x="4238625" y="11113"/>
            <a:ext cx="5667375" cy="7747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grpSp>
        <p:nvGrpSpPr>
          <p:cNvPr id="7171" name="群組 32"/>
          <p:cNvGrpSpPr>
            <a:grpSpLocks/>
          </p:cNvGrpSpPr>
          <p:nvPr userDrawn="1"/>
        </p:nvGrpSpPr>
        <p:grpSpPr bwMode="auto">
          <a:xfrm>
            <a:off x="0" y="0"/>
            <a:ext cx="9906000" cy="785813"/>
            <a:chOff x="1193800" y="2170113"/>
            <a:chExt cx="2070100" cy="2751138"/>
          </a:xfrm>
        </p:grpSpPr>
        <p:sp>
          <p:nvSpPr>
            <p:cNvPr id="8" name="AutoShape 6"/>
            <p:cNvSpPr>
              <a:spLocks noChangeArrowheads="1"/>
            </p:cNvSpPr>
            <p:nvPr/>
          </p:nvSpPr>
          <p:spPr bwMode="gray">
            <a:xfrm>
              <a:off x="1193800" y="4209846"/>
              <a:ext cx="2070100" cy="711405"/>
            </a:xfrm>
            <a:prstGeom prst="roundRect">
              <a:avLst>
                <a:gd name="adj" fmla="val 50000"/>
              </a:avLst>
            </a:prstGeom>
            <a:gradFill rotWithShape="1">
              <a:gsLst>
                <a:gs pos="0">
                  <a:srgbClr val="3CA1E6">
                    <a:alpha val="0"/>
                  </a:srgbClr>
                </a:gs>
                <a:gs pos="100000">
                  <a:srgbClr val="9BCFF2"/>
                </a:gs>
              </a:gsLst>
              <a:lin ang="5400000" scaled="1"/>
            </a:gradFill>
            <a:ln w="9525">
              <a:noFill/>
              <a:round/>
              <a:headEnd/>
              <a:tailEnd/>
            </a:ln>
          </p:spPr>
          <p:txBody>
            <a:bodyPr wrap="none" anchor="ctr"/>
            <a:lstStyle/>
            <a:p>
              <a:pPr algn="r">
                <a:defRPr/>
              </a:pPr>
              <a:endParaRPr lang="zh-CN" altLang="en-US" dirty="0">
                <a:ea typeface="SimSun" pitchFamily="2" charset="-122"/>
              </a:endParaRPr>
            </a:p>
          </p:txBody>
        </p:sp>
        <p:sp>
          <p:nvSpPr>
            <p:cNvPr id="9" name="AutoShape 7"/>
            <p:cNvSpPr>
              <a:spLocks noChangeArrowheads="1"/>
            </p:cNvSpPr>
            <p:nvPr/>
          </p:nvSpPr>
          <p:spPr bwMode="gray">
            <a:xfrm>
              <a:off x="1193800" y="2170113"/>
              <a:ext cx="2070100" cy="705849"/>
            </a:xfrm>
            <a:prstGeom prst="roundRect">
              <a:avLst>
                <a:gd name="adj" fmla="val 50000"/>
              </a:avLst>
            </a:prstGeom>
            <a:gradFill rotWithShape="1">
              <a:gsLst>
                <a:gs pos="0">
                  <a:srgbClr val="BEE0F7"/>
                </a:gs>
                <a:gs pos="100000">
                  <a:srgbClr val="3CA1E6">
                    <a:alpha val="0"/>
                  </a:srgbClr>
                </a:gs>
              </a:gsLst>
              <a:lin ang="5400000" scaled="1"/>
            </a:gradFill>
            <a:ln w="9525">
              <a:noFill/>
              <a:round/>
              <a:headEnd/>
              <a:tailEnd/>
            </a:ln>
          </p:spPr>
          <p:txBody>
            <a:bodyPr wrap="none" anchor="ctr"/>
            <a:lstStyle/>
            <a:p>
              <a:pPr>
                <a:defRPr/>
              </a:pPr>
              <a:endParaRPr lang="zh-CN" altLang="en-US">
                <a:ea typeface="SimSun" pitchFamily="2" charset="-122"/>
              </a:endParaRPr>
            </a:p>
          </p:txBody>
        </p:sp>
      </p:grpSp>
      <p:grpSp>
        <p:nvGrpSpPr>
          <p:cNvPr id="4" name="组合 23"/>
          <p:cNvGrpSpPr/>
          <p:nvPr userDrawn="1"/>
        </p:nvGrpSpPr>
        <p:grpSpPr>
          <a:xfrm>
            <a:off x="0" y="0"/>
            <a:ext cx="4881562" cy="785818"/>
            <a:chOff x="380968" y="1857364"/>
            <a:chExt cx="4071966" cy="785818"/>
          </a:xfrm>
          <a:gradFill flip="none" rotWithShape="1">
            <a:gsLst>
              <a:gs pos="11000">
                <a:schemeClr val="accent5">
                  <a:lumMod val="40000"/>
                  <a:lumOff val="60000"/>
                </a:schemeClr>
              </a:gs>
              <a:gs pos="51000">
                <a:schemeClr val="bg1"/>
              </a:gs>
              <a:gs pos="98000">
                <a:schemeClr val="accent5">
                  <a:lumMod val="60000"/>
                  <a:lumOff val="40000"/>
                </a:schemeClr>
              </a:gs>
            </a:gsLst>
            <a:lin ang="5400000" scaled="0"/>
            <a:tileRect/>
          </a:gradFill>
        </p:grpSpPr>
        <p:sp>
          <p:nvSpPr>
            <p:cNvPr id="11" name="流程图: 库存数据 10"/>
            <p:cNvSpPr/>
            <p:nvPr/>
          </p:nvSpPr>
          <p:spPr>
            <a:xfrm>
              <a:off x="380968" y="1857364"/>
              <a:ext cx="4071966" cy="785794"/>
            </a:xfrm>
            <a:prstGeom prst="flowChartOnlineStorage">
              <a:avLst/>
            </a:prstGeom>
            <a:grpFill/>
            <a:ln w="9525">
              <a:noFill/>
              <a:round/>
              <a:headEnd/>
              <a:tailEnd/>
            </a:ln>
          </p:spPr>
          <p:txBody>
            <a:bodyPr wrap="none" anchor="ctr"/>
            <a:lstStyle/>
            <a:p>
              <a:pPr>
                <a:defRPr/>
              </a:pPr>
              <a:endParaRPr lang="zh-CN" altLang="en-US">
                <a:latin typeface="Arial" charset="0"/>
                <a:ea typeface="宋体" charset="-122"/>
                <a:cs typeface="Arial" charset="0"/>
              </a:endParaRPr>
            </a:p>
          </p:txBody>
        </p:sp>
        <p:sp>
          <p:nvSpPr>
            <p:cNvPr id="12" name="矩形 11"/>
            <p:cNvSpPr/>
            <p:nvPr/>
          </p:nvSpPr>
          <p:spPr>
            <a:xfrm>
              <a:off x="380968" y="1857364"/>
              <a:ext cx="714380" cy="785818"/>
            </a:xfrm>
            <a:prstGeom prst="rect">
              <a:avLst/>
            </a:prstGeom>
            <a:grpFill/>
            <a:ln w="9525">
              <a:noFill/>
              <a:round/>
              <a:headEnd/>
              <a:tailEnd/>
            </a:ln>
          </p:spPr>
          <p:txBody>
            <a:bodyPr wrap="none" anchor="ctr"/>
            <a:lstStyle/>
            <a:p>
              <a:pPr>
                <a:defRPr/>
              </a:pPr>
              <a:endParaRPr lang="zh-CN" altLang="en-US">
                <a:latin typeface="Arial" charset="0"/>
                <a:ea typeface="宋体" charset="-122"/>
                <a:cs typeface="Arial" charset="0"/>
              </a:endParaRPr>
            </a:p>
          </p:txBody>
        </p:sp>
      </p:grpSp>
      <p:pic>
        <p:nvPicPr>
          <p:cNvPr id="7173" name="Picture 2" descr="C:\Documents and Settings\ellie.ni\桌面\logo.png"/>
          <p:cNvPicPr>
            <a:picLocks noChangeAspect="1" noChangeArrowheads="1"/>
          </p:cNvPicPr>
          <p:nvPr userDrawn="1"/>
        </p:nvPicPr>
        <p:blipFill>
          <a:blip r:embed="rId19"/>
          <a:srcRect/>
          <a:stretch>
            <a:fillRect/>
          </a:stretch>
        </p:blipFill>
        <p:spPr bwMode="auto">
          <a:xfrm>
            <a:off x="238125" y="90488"/>
            <a:ext cx="1811338" cy="558800"/>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 id="2147483703" r:id="rId6"/>
    <p:sldLayoutId id="2147483704" r:id="rId7"/>
    <p:sldLayoutId id="2147483705" r:id="rId8"/>
    <p:sldLayoutId id="2147483706" r:id="rId9"/>
    <p:sldLayoutId id="2147483707" r:id="rId10"/>
    <p:sldLayoutId id="2147483708" r:id="rId11"/>
    <p:sldLayoutId id="2147483709" r:id="rId12"/>
    <p:sldLayoutId id="2147483695" r:id="rId13"/>
    <p:sldLayoutId id="2147483696" r:id="rId14"/>
    <p:sldLayoutId id="2147483697" r:id="rId15"/>
    <p:sldLayoutId id="2147483710" r:id="rId16"/>
    <p:sldLayoutId id="2147483711" r:id="rId17"/>
  </p:sldLayoutIdLst>
  <p:txStyles>
    <p:titleStyle>
      <a:lvl1pPr algn="r" rtl="0" fontAlgn="base">
        <a:spcBef>
          <a:spcPct val="0"/>
        </a:spcBef>
        <a:spcAft>
          <a:spcPct val="0"/>
        </a:spcAft>
        <a:defRPr lang="zh-CN" altLang="en-US" sz="3200" kern="1200" dirty="0">
          <a:solidFill>
            <a:srgbClr val="0087DC"/>
          </a:solidFill>
          <a:latin typeface="Arial Unicode MS" pitchFamily="34" charset="-122"/>
          <a:ea typeface="Arial Unicode MS" pitchFamily="34" charset="-122"/>
          <a:cs typeface="Arial Unicode MS" pitchFamily="34" charset="-122"/>
        </a:defRPr>
      </a:lvl1pPr>
      <a:lvl2pPr algn="r" rtl="0" fontAlgn="base">
        <a:spcBef>
          <a:spcPct val="0"/>
        </a:spcBef>
        <a:spcAft>
          <a:spcPct val="0"/>
        </a:spcAft>
        <a:defRPr sz="3200">
          <a:solidFill>
            <a:srgbClr val="0087DC"/>
          </a:solidFill>
          <a:latin typeface="Arial Unicode MS" pitchFamily="34" charset="-122"/>
          <a:ea typeface="Arial Unicode MS" pitchFamily="34" charset="-122"/>
          <a:cs typeface="Arial Unicode MS" pitchFamily="34" charset="-122"/>
        </a:defRPr>
      </a:lvl2pPr>
      <a:lvl3pPr algn="r" rtl="0" fontAlgn="base">
        <a:spcBef>
          <a:spcPct val="0"/>
        </a:spcBef>
        <a:spcAft>
          <a:spcPct val="0"/>
        </a:spcAft>
        <a:defRPr sz="3200">
          <a:solidFill>
            <a:srgbClr val="0087DC"/>
          </a:solidFill>
          <a:latin typeface="Arial Unicode MS" pitchFamily="34" charset="-122"/>
          <a:ea typeface="Arial Unicode MS" pitchFamily="34" charset="-122"/>
          <a:cs typeface="Arial Unicode MS" pitchFamily="34" charset="-122"/>
        </a:defRPr>
      </a:lvl3pPr>
      <a:lvl4pPr algn="r" rtl="0" fontAlgn="base">
        <a:spcBef>
          <a:spcPct val="0"/>
        </a:spcBef>
        <a:spcAft>
          <a:spcPct val="0"/>
        </a:spcAft>
        <a:defRPr sz="3200">
          <a:solidFill>
            <a:srgbClr val="0087DC"/>
          </a:solidFill>
          <a:latin typeface="Arial Unicode MS" pitchFamily="34" charset="-122"/>
          <a:ea typeface="Arial Unicode MS" pitchFamily="34" charset="-122"/>
          <a:cs typeface="Arial Unicode MS" pitchFamily="34" charset="-122"/>
        </a:defRPr>
      </a:lvl4pPr>
      <a:lvl5pPr algn="r" rtl="0" fontAlgn="base">
        <a:spcBef>
          <a:spcPct val="0"/>
        </a:spcBef>
        <a:spcAft>
          <a:spcPct val="0"/>
        </a:spcAft>
        <a:defRPr sz="3200">
          <a:solidFill>
            <a:srgbClr val="0087DC"/>
          </a:solidFill>
          <a:latin typeface="Arial Unicode MS" pitchFamily="34" charset="-122"/>
          <a:ea typeface="Arial Unicode MS" pitchFamily="34" charset="-122"/>
          <a:cs typeface="Arial Unicode MS" pitchFamily="34" charset="-122"/>
        </a:defRPr>
      </a:lvl5pPr>
      <a:lvl6pPr marL="457200" algn="r" rtl="0" fontAlgn="base">
        <a:spcBef>
          <a:spcPct val="0"/>
        </a:spcBef>
        <a:spcAft>
          <a:spcPct val="0"/>
        </a:spcAft>
        <a:defRPr sz="3200">
          <a:solidFill>
            <a:srgbClr val="0087DC"/>
          </a:solidFill>
          <a:latin typeface="Arial Unicode MS" pitchFamily="34" charset="-122"/>
          <a:ea typeface="Arial Unicode MS" pitchFamily="34" charset="-122"/>
          <a:cs typeface="Arial Unicode MS" pitchFamily="34" charset="-122"/>
        </a:defRPr>
      </a:lvl6pPr>
      <a:lvl7pPr marL="914400" algn="r" rtl="0" fontAlgn="base">
        <a:spcBef>
          <a:spcPct val="0"/>
        </a:spcBef>
        <a:spcAft>
          <a:spcPct val="0"/>
        </a:spcAft>
        <a:defRPr sz="3200">
          <a:solidFill>
            <a:srgbClr val="0087DC"/>
          </a:solidFill>
          <a:latin typeface="Arial Unicode MS" pitchFamily="34" charset="-122"/>
          <a:ea typeface="Arial Unicode MS" pitchFamily="34" charset="-122"/>
          <a:cs typeface="Arial Unicode MS" pitchFamily="34" charset="-122"/>
        </a:defRPr>
      </a:lvl7pPr>
      <a:lvl8pPr marL="1371600" algn="r" rtl="0" fontAlgn="base">
        <a:spcBef>
          <a:spcPct val="0"/>
        </a:spcBef>
        <a:spcAft>
          <a:spcPct val="0"/>
        </a:spcAft>
        <a:defRPr sz="3200">
          <a:solidFill>
            <a:srgbClr val="0087DC"/>
          </a:solidFill>
          <a:latin typeface="Arial Unicode MS" pitchFamily="34" charset="-122"/>
          <a:ea typeface="Arial Unicode MS" pitchFamily="34" charset="-122"/>
          <a:cs typeface="Arial Unicode MS" pitchFamily="34" charset="-122"/>
        </a:defRPr>
      </a:lvl8pPr>
      <a:lvl9pPr marL="1828800" algn="r" rtl="0" fontAlgn="base">
        <a:spcBef>
          <a:spcPct val="0"/>
        </a:spcBef>
        <a:spcAft>
          <a:spcPct val="0"/>
        </a:spcAft>
        <a:defRPr sz="3200">
          <a:solidFill>
            <a:srgbClr val="0087DC"/>
          </a:solidFill>
          <a:latin typeface="Arial Unicode MS" pitchFamily="34" charset="-122"/>
          <a:ea typeface="Arial Unicode MS" pitchFamily="34" charset="-122"/>
          <a:cs typeface="Arial Unicode MS" pitchFamily="34" charset="-122"/>
        </a:defRPr>
      </a:lvl9pPr>
    </p:titleStyle>
    <p:bodyStyle>
      <a:lvl1pPr marL="342900" indent="-342900" algn="l" rtl="0" fontAlgn="base">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9.xml"/><Relationship Id="rId1" Type="http://schemas.openxmlformats.org/officeDocument/2006/relationships/slideLayout" Target="../slideLayouts/slideLayout14.xml"/><Relationship Id="rId4" Type="http://schemas.openxmlformats.org/officeDocument/2006/relationships/image" Target="../media/image14.jpe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1.xml"/><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4.xml"/><Relationship Id="rId1" Type="http://schemas.openxmlformats.org/officeDocument/2006/relationships/slideLayout" Target="../slideLayouts/slideLayout13.xml"/><Relationship Id="rId4" Type="http://schemas.openxmlformats.org/officeDocument/2006/relationships/image" Target="../media/image17.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5.xml"/><Relationship Id="rId7" Type="http://schemas.openxmlformats.org/officeDocument/2006/relationships/oleObject" Target="../embeddings/oleObject3.bin"/><Relationship Id="rId2" Type="http://schemas.openxmlformats.org/officeDocument/2006/relationships/slideLayout" Target="../slideLayouts/slideLayout2.xml"/><Relationship Id="rId1" Type="http://schemas.openxmlformats.org/officeDocument/2006/relationships/vmlDrawing" Target="../drawings/vmlDrawing2.vml"/><Relationship Id="rId6" Type="http://schemas.openxmlformats.org/officeDocument/2006/relationships/oleObject" Target="../embeddings/oleObject2.bin"/><Relationship Id="rId5" Type="http://schemas.openxmlformats.org/officeDocument/2006/relationships/image" Target="../media/image21.png"/><Relationship Id="rId4" Type="http://schemas.openxmlformats.org/officeDocument/2006/relationships/image" Target="../media/image20.png"/></Relationships>
</file>

<file path=ppt/slides/_rels/slide1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13.xml"/><Relationship Id="rId1" Type="http://schemas.openxmlformats.org/officeDocument/2006/relationships/vmlDrawing" Target="../drawings/vmlDrawing3.vml"/><Relationship Id="rId4" Type="http://schemas.openxmlformats.org/officeDocument/2006/relationships/image" Target="../media/image25.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Layout" Target="../slideLayouts/slideLayout13.xml"/><Relationship Id="rId1" Type="http://schemas.openxmlformats.org/officeDocument/2006/relationships/vmlDrawing" Target="../drawings/vmlDrawing4.vml"/><Relationship Id="rId4" Type="http://schemas.openxmlformats.org/officeDocument/2006/relationships/image" Target="../media/image27.png"/></Relationships>
</file>

<file path=ppt/slides/_rels/slide2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2.xml"/><Relationship Id="rId4" Type="http://schemas.openxmlformats.org/officeDocument/2006/relationships/image" Target="../media/image34.png"/></Relationships>
</file>

<file path=ppt/slides/_rels/slide24.xml.rels><?xml version="1.0" encoding="UTF-8" standalone="yes"?>
<Relationships xmlns="http://schemas.openxmlformats.org/package/2006/relationships"><Relationship Id="rId3" Type="http://schemas.openxmlformats.org/officeDocument/2006/relationships/oleObject" Target="../embeddings/oleObject6.bin"/><Relationship Id="rId2" Type="http://schemas.openxmlformats.org/officeDocument/2006/relationships/slideLayout" Target="../slideLayouts/slideLayout2.xml"/><Relationship Id="rId1" Type="http://schemas.openxmlformats.org/officeDocument/2006/relationships/vmlDrawing" Target="../drawings/vmlDrawing5.vml"/><Relationship Id="rId4" Type="http://schemas.openxmlformats.org/officeDocument/2006/relationships/image" Target="../media/image36.png"/></Relationships>
</file>

<file path=ppt/slides/_rels/slide25.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2.xml"/><Relationship Id="rId4" Type="http://schemas.openxmlformats.org/officeDocument/2006/relationships/image" Target="../media/image43.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slideLayout" Target="../slideLayouts/slideLayout13.xml"/><Relationship Id="rId1" Type="http://schemas.openxmlformats.org/officeDocument/2006/relationships/vmlDrawing" Target="../drawings/vmlDrawing6.vml"/><Relationship Id="rId6" Type="http://schemas.openxmlformats.org/officeDocument/2006/relationships/image" Target="../media/image47.png"/><Relationship Id="rId5" Type="http://schemas.openxmlformats.org/officeDocument/2006/relationships/image" Target="../media/image46.png"/><Relationship Id="rId4" Type="http://schemas.openxmlformats.org/officeDocument/2006/relationships/oleObject" Target="../embeddings/oleObject7.bin"/></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slideLayout" Target="../slideLayouts/slideLayout13.xml"/><Relationship Id="rId1" Type="http://schemas.openxmlformats.org/officeDocument/2006/relationships/vmlDrawing" Target="../drawings/vmlDrawing7.vml"/><Relationship Id="rId5" Type="http://schemas.openxmlformats.org/officeDocument/2006/relationships/image" Target="../media/image48.png"/><Relationship Id="rId4" Type="http://schemas.openxmlformats.org/officeDocument/2006/relationships/oleObject" Target="../embeddings/oleObject8.bin"/></Relationships>
</file>

<file path=ppt/slides/_rels/slide31.xml.rels><?xml version="1.0" encoding="UTF-8" standalone="yes"?>
<Relationships xmlns="http://schemas.openxmlformats.org/package/2006/relationships"><Relationship Id="rId3" Type="http://schemas.openxmlformats.org/officeDocument/2006/relationships/image" Target="../media/image50.emf"/><Relationship Id="rId2" Type="http://schemas.openxmlformats.org/officeDocument/2006/relationships/image" Target="../media/image49.png"/><Relationship Id="rId1" Type="http://schemas.openxmlformats.org/officeDocument/2006/relationships/slideLayout" Target="../slideLayouts/slideLayout13.xml"/><Relationship Id="rId4" Type="http://schemas.openxmlformats.org/officeDocument/2006/relationships/image" Target="../media/image51.png"/></Relationships>
</file>

<file path=ppt/slides/_rels/slide32.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52.wmf"/><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oleObject" Target="../embeddings/oleObject9.bin"/><Relationship Id="rId2" Type="http://schemas.openxmlformats.org/officeDocument/2006/relationships/slideLayout" Target="../slideLayouts/slideLayout2.xml"/><Relationship Id="rId1" Type="http://schemas.openxmlformats.org/officeDocument/2006/relationships/vmlDrawing" Target="../drawings/vmlDrawing8.vml"/><Relationship Id="rId4" Type="http://schemas.openxmlformats.org/officeDocument/2006/relationships/oleObject" Target="../embeddings/oleObject10.bin"/></Relationships>
</file>

<file path=ppt/slides/_rels/slide34.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57.png"/><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7.xml"/><Relationship Id="rId1" Type="http://schemas.openxmlformats.org/officeDocument/2006/relationships/vmlDrawing" Target="../drawings/vmlDrawing9.vml"/><Relationship Id="rId6" Type="http://schemas.openxmlformats.org/officeDocument/2006/relationships/image" Target="../media/image61.png"/><Relationship Id="rId5" Type="http://schemas.openxmlformats.org/officeDocument/2006/relationships/image" Target="../media/image60.png"/><Relationship Id="rId4" Type="http://schemas.openxmlformats.org/officeDocument/2006/relationships/oleObject" Target="../embeddings/oleObject11.bin"/></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17.xml"/><Relationship Id="rId1" Type="http://schemas.openxmlformats.org/officeDocument/2006/relationships/vmlDrawing" Target="../drawings/vmlDrawing10.vml"/><Relationship Id="rId4" Type="http://schemas.openxmlformats.org/officeDocument/2006/relationships/oleObject" Target="../embeddings/oleObject12.bin"/></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image" Target="../media/image10.jpeg"/><Relationship Id="rId5" Type="http://schemas.openxmlformats.org/officeDocument/2006/relationships/image" Target="../media/image9.png"/><Relationship Id="rId4" Type="http://schemas.openxmlformats.org/officeDocument/2006/relationships/oleObject" Target="../embeddings/oleObject1.bin"/></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矩形 6"/>
          <p:cNvSpPr>
            <a:spLocks noChangeArrowheads="1"/>
          </p:cNvSpPr>
          <p:nvPr/>
        </p:nvSpPr>
        <p:spPr bwMode="auto">
          <a:xfrm>
            <a:off x="465138" y="1857375"/>
            <a:ext cx="3429000" cy="708025"/>
          </a:xfrm>
          <a:prstGeom prst="rect">
            <a:avLst/>
          </a:prstGeom>
          <a:noFill/>
          <a:ln w="9525">
            <a:noFill/>
            <a:miter lim="800000"/>
            <a:headEnd/>
            <a:tailEnd/>
          </a:ln>
        </p:spPr>
        <p:txBody>
          <a:bodyPr>
            <a:spAutoFit/>
          </a:bodyPr>
          <a:lstStyle/>
          <a:p>
            <a:pPr defTabSz="1052513"/>
            <a:r>
              <a:rPr lang="en-US" altLang="zh-CN" sz="2000" b="1">
                <a:solidFill>
                  <a:srgbClr val="7F7F7F"/>
                </a:solidFill>
                <a:cs typeface="Arial" pitchFamily="34" charset="0"/>
              </a:rPr>
              <a:t>WJ Solution center</a:t>
            </a:r>
          </a:p>
          <a:p>
            <a:pPr defTabSz="1052513"/>
            <a:r>
              <a:rPr lang="en-US" altLang="zh-CN" sz="2000" b="1">
                <a:solidFill>
                  <a:srgbClr val="7F7F7F"/>
                </a:solidFill>
                <a:cs typeface="Arial" pitchFamily="34" charset="0"/>
              </a:rPr>
              <a:t>2012. Oct. 25</a:t>
            </a:r>
            <a:endParaRPr lang="zh-TW" altLang="en-US" sz="2000" b="1">
              <a:solidFill>
                <a:srgbClr val="7F7F7F"/>
              </a:solidFill>
              <a:cs typeface="Arial" pitchFamily="34" charset="0"/>
            </a:endParaRPr>
          </a:p>
        </p:txBody>
      </p:sp>
      <p:sp>
        <p:nvSpPr>
          <p:cNvPr id="4" name="Rectangle 9"/>
          <p:cNvSpPr>
            <a:spLocks noChangeArrowheads="1"/>
          </p:cNvSpPr>
          <p:nvPr/>
        </p:nvSpPr>
        <p:spPr bwMode="auto">
          <a:xfrm>
            <a:off x="465138" y="673100"/>
            <a:ext cx="9131300" cy="636588"/>
          </a:xfrm>
          <a:prstGeom prst="rect">
            <a:avLst/>
          </a:prstGeom>
          <a:noFill/>
          <a:ln w="9525">
            <a:noFill/>
            <a:miter lim="800000"/>
            <a:headEnd/>
            <a:tailEnd/>
          </a:ln>
        </p:spPr>
        <p:txBody>
          <a:bodyPr lIns="82104" tIns="41052" rIns="82104" bIns="41052">
            <a:spAutoFit/>
          </a:bodyPr>
          <a:lstStyle/>
          <a:p>
            <a:pPr defTabSz="820738">
              <a:defRPr/>
            </a:pPr>
            <a:r>
              <a:rPr lang="en-US" altLang="zh-CN" sz="3600" b="1" dirty="0">
                <a:effectLst>
                  <a:outerShdw blurRad="38100" dist="38100" dir="2700000" algn="tl">
                    <a:srgbClr val="000000">
                      <a:alpha val="43137"/>
                    </a:srgbClr>
                  </a:outerShdw>
                </a:effectLst>
                <a:latin typeface="Arial" charset="0"/>
              </a:rPr>
              <a:t>DVP10MC </a:t>
            </a:r>
            <a:r>
              <a:rPr lang="en-US" altLang="zh-CN" sz="3600" b="1" dirty="0">
                <a:effectLst>
                  <a:outerShdw blurRad="38100" dist="38100" dir="2700000" algn="tl">
                    <a:srgbClr val="000000">
                      <a:alpha val="43137"/>
                    </a:srgbClr>
                  </a:outerShdw>
                </a:effectLst>
                <a:latin typeface="Arial" charset="0"/>
                <a:ea typeface="標楷體" pitchFamily="65" charset="-120"/>
              </a:rPr>
              <a:t>Motion Control Function</a:t>
            </a:r>
            <a:endParaRPr lang="zh-CN" altLang="en-US" sz="3600" b="1" dirty="0">
              <a:effectLst>
                <a:outerShdw blurRad="38100" dist="38100" dir="2700000" algn="tl">
                  <a:srgbClr val="000000">
                    <a:alpha val="43137"/>
                  </a:srgbClr>
                </a:outerShdw>
              </a:effectLst>
              <a:latin typeface="Arial" charset="0"/>
              <a:ea typeface="標楷體" pitchFamily="65" charset="-120"/>
            </a:endParaRPr>
          </a:p>
        </p:txBody>
      </p:sp>
    </p:spTree>
  </p:cSld>
  <p:clrMapOvr>
    <a:masterClrMapping/>
  </p:clrMapOvr>
  <p:transition spd="med"/>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146" descr="Graphic1"/>
          <p:cNvPicPr>
            <a:picLocks noChangeAspect="1" noChangeArrowheads="1"/>
          </p:cNvPicPr>
          <p:nvPr/>
        </p:nvPicPr>
        <p:blipFill>
          <a:blip r:embed="rId3"/>
          <a:srcRect/>
          <a:stretch>
            <a:fillRect/>
          </a:stretch>
        </p:blipFill>
        <p:spPr bwMode="auto">
          <a:xfrm>
            <a:off x="2109788" y="2349500"/>
            <a:ext cx="4714875" cy="381000"/>
          </a:xfrm>
          <a:prstGeom prst="rect">
            <a:avLst/>
          </a:prstGeom>
          <a:noFill/>
          <a:ln w="9525">
            <a:noFill/>
            <a:miter lim="800000"/>
            <a:headEnd/>
            <a:tailEnd/>
          </a:ln>
        </p:spPr>
      </p:pic>
      <p:pic>
        <p:nvPicPr>
          <p:cNvPr id="30723" name="Picture 145" descr="直线轴-旋转轴模型"/>
          <p:cNvPicPr>
            <a:picLocks noChangeAspect="1" noChangeArrowheads="1"/>
          </p:cNvPicPr>
          <p:nvPr/>
        </p:nvPicPr>
        <p:blipFill>
          <a:blip r:embed="rId4"/>
          <a:srcRect/>
          <a:stretch>
            <a:fillRect/>
          </a:stretch>
        </p:blipFill>
        <p:spPr bwMode="auto">
          <a:xfrm>
            <a:off x="2144713" y="3170238"/>
            <a:ext cx="4638675" cy="1771650"/>
          </a:xfrm>
          <a:prstGeom prst="rect">
            <a:avLst/>
          </a:prstGeom>
          <a:noFill/>
          <a:ln w="9525">
            <a:noFill/>
            <a:miter lim="800000"/>
            <a:headEnd/>
            <a:tailEnd/>
          </a:ln>
        </p:spPr>
      </p:pic>
      <p:graphicFrame>
        <p:nvGraphicFramePr>
          <p:cNvPr id="610575" name="Group 271"/>
          <p:cNvGraphicFramePr>
            <a:graphicFrameLocks noGrp="1"/>
          </p:cNvGraphicFramePr>
          <p:nvPr/>
        </p:nvGraphicFramePr>
        <p:xfrm>
          <a:off x="488950" y="981075"/>
          <a:ext cx="9072563" cy="5381611"/>
        </p:xfrm>
        <a:graphic>
          <a:graphicData uri="http://schemas.openxmlformats.org/drawingml/2006/table">
            <a:tbl>
              <a:tblPr/>
              <a:tblGrid>
                <a:gridCol w="3360738"/>
                <a:gridCol w="2400300"/>
                <a:gridCol w="1560512"/>
                <a:gridCol w="1751013"/>
              </a:tblGrid>
              <a:tr h="37622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CN" sz="1400" b="1" i="0" u="none" strike="noStrike" cap="none" normalizeH="0" baseline="0" dirty="0" smtClean="0">
                          <a:ln>
                            <a:noFill/>
                          </a:ln>
                          <a:solidFill>
                            <a:schemeClr val="bg1"/>
                          </a:solidFill>
                          <a:effectLst/>
                          <a:latin typeface="Arial" charset="0"/>
                          <a:ea typeface="標楷體" pitchFamily="65" charset="-120"/>
                          <a:cs typeface="Arial" charset="0"/>
                        </a:rPr>
                        <a:t>Parameter name</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3399F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CN" sz="1400" b="1" i="0" u="none" strike="noStrike" cap="none" normalizeH="0" baseline="0" dirty="0" smtClean="0">
                          <a:ln>
                            <a:noFill/>
                          </a:ln>
                          <a:solidFill>
                            <a:schemeClr val="bg1"/>
                          </a:solidFill>
                          <a:effectLst/>
                          <a:latin typeface="Arial" charset="0"/>
                          <a:ea typeface="標楷體" pitchFamily="65" charset="-120"/>
                          <a:cs typeface="Arial" charset="0"/>
                        </a:rPr>
                        <a:t>Function</a:t>
                      </a:r>
                      <a:endParaRPr kumimoji="1" lang="en-US" altLang="zh-CN" sz="1400" b="0" i="0" u="none" strike="noStrike" cap="none" normalizeH="0" baseline="0" dirty="0" smtClean="0">
                        <a:ln>
                          <a:noFill/>
                        </a:ln>
                        <a:solidFill>
                          <a:schemeClr val="bg1"/>
                        </a:solidFill>
                        <a:effectLst/>
                        <a:latin typeface="Arial" charset="0"/>
                        <a:ea typeface="標楷體" pitchFamily="65" charset="-120"/>
                        <a:cs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3399F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CN" sz="1400" b="1" i="0" u="none" strike="noStrike" cap="none" normalizeH="0" baseline="0" dirty="0" smtClean="0">
                          <a:ln>
                            <a:noFill/>
                          </a:ln>
                          <a:solidFill>
                            <a:schemeClr val="bg1"/>
                          </a:solidFill>
                          <a:effectLst/>
                          <a:latin typeface="Arial" charset="0"/>
                          <a:ea typeface="標楷體" pitchFamily="65" charset="-120"/>
                          <a:cs typeface="Arial" charset="0"/>
                        </a:rPr>
                        <a:t>Data type</a:t>
                      </a:r>
                      <a:endParaRPr kumimoji="1" lang="en-US" altLang="zh-CN" sz="1400" b="0" i="0" u="none" strike="noStrike" cap="none" normalizeH="0" baseline="0" dirty="0" smtClean="0">
                        <a:ln>
                          <a:noFill/>
                        </a:ln>
                        <a:solidFill>
                          <a:schemeClr val="bg1"/>
                        </a:solidFill>
                        <a:effectLst/>
                        <a:latin typeface="Arial" charset="0"/>
                        <a:ea typeface="標楷體" pitchFamily="65" charset="-120"/>
                        <a:cs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3399F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CN" sz="1400" b="1" i="0" u="none" strike="noStrike" cap="none" normalizeH="0" baseline="0" dirty="0" smtClean="0">
                          <a:ln>
                            <a:noFill/>
                          </a:ln>
                          <a:solidFill>
                            <a:schemeClr val="bg1"/>
                          </a:solidFill>
                          <a:effectLst/>
                          <a:latin typeface="Arial" charset="0"/>
                          <a:ea typeface="SimSun" pitchFamily="2" charset="-122"/>
                          <a:cs typeface="Arial" charset="0"/>
                        </a:rPr>
                        <a:t>Default</a:t>
                      </a:r>
                      <a:endParaRPr kumimoji="1" lang="en-US" altLang="zh-CN" sz="1400" b="0" i="0" u="none" strike="noStrike" cap="none" normalizeH="0" baseline="0" dirty="0" smtClean="0">
                        <a:ln>
                          <a:noFill/>
                        </a:ln>
                        <a:solidFill>
                          <a:schemeClr val="bg1"/>
                        </a:solidFill>
                        <a:effectLst/>
                        <a:latin typeface="Arial" charset="0"/>
                        <a:ea typeface="SimSun" pitchFamily="2" charset="-122"/>
                        <a:cs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3399FF"/>
                    </a:solidFill>
                  </a:tcPr>
                </a:tc>
              </a:tr>
              <a:tr h="44767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zh-CN" sz="1400" b="0" i="0" u="none" strike="noStrike" cap="none" normalizeH="0" baseline="0" smtClean="0">
                          <a:ln>
                            <a:noFill/>
                          </a:ln>
                          <a:solidFill>
                            <a:schemeClr val="tx1"/>
                          </a:solidFill>
                          <a:effectLst/>
                          <a:latin typeface="Arial" charset="0"/>
                          <a:ea typeface="標楷體" pitchFamily="65" charset="-120"/>
                          <a:cs typeface="Arial" charset="0"/>
                        </a:rPr>
                        <a:t>Axis Type</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zh-CN" sz="1400" b="0" i="0" u="none" strike="noStrike" cap="none" normalizeH="0" baseline="0" smtClean="0">
                          <a:ln>
                            <a:noFill/>
                          </a:ln>
                          <a:solidFill>
                            <a:schemeClr val="tx1"/>
                          </a:solidFill>
                          <a:effectLst/>
                          <a:latin typeface="Arial" charset="0"/>
                          <a:ea typeface="標楷體" pitchFamily="65" charset="-120"/>
                          <a:cs typeface="Arial" charset="0"/>
                        </a:rPr>
                        <a:t>Axis type: linear / rotary</a:t>
                      </a:r>
                      <a:endParaRPr kumimoji="1" lang="zh-CN" altLang="en-US" sz="1400" b="0" i="0" u="none" strike="noStrike" cap="none" normalizeH="0" baseline="0" smtClean="0">
                        <a:ln>
                          <a:noFill/>
                        </a:ln>
                        <a:solidFill>
                          <a:schemeClr val="tx1"/>
                        </a:solidFill>
                        <a:effectLst/>
                        <a:latin typeface="Arial" charset="0"/>
                        <a:ea typeface="標楷體" pitchFamily="65" charset="-12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zh-CN" sz="1400" b="0" i="0" u="none" strike="noStrike" cap="none" normalizeH="0" baseline="0" smtClean="0">
                          <a:ln>
                            <a:noFill/>
                          </a:ln>
                          <a:solidFill>
                            <a:schemeClr val="tx1"/>
                          </a:solidFill>
                          <a:effectLst/>
                          <a:latin typeface="標楷體" pitchFamily="65" charset="-120"/>
                          <a:ea typeface="標楷體" pitchFamily="65" charset="-120"/>
                          <a:cs typeface="Arial" charset="0"/>
                        </a:rPr>
                        <a:t>-</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zh-CN" sz="1400" b="0" i="0" u="none" strike="noStrike" cap="none" normalizeH="0" baseline="0" smtClean="0">
                          <a:ln>
                            <a:noFill/>
                          </a:ln>
                          <a:solidFill>
                            <a:schemeClr val="tx1"/>
                          </a:solidFill>
                          <a:effectLst/>
                          <a:latin typeface="Arial" charset="0"/>
                          <a:ea typeface="標楷體" pitchFamily="65" charset="-120"/>
                          <a:cs typeface="Arial" charset="0"/>
                        </a:rPr>
                        <a:t>Linear axis</a:t>
                      </a:r>
                      <a:endParaRPr kumimoji="1" lang="en-US" altLang="zh-CN" sz="1400" b="0" i="0" u="none" strike="noStrike" cap="none" normalizeH="0" baseline="0" smtClean="0">
                        <a:ln>
                          <a:noFill/>
                        </a:ln>
                        <a:solidFill>
                          <a:schemeClr val="tx1"/>
                        </a:solidFill>
                        <a:effectLst/>
                        <a:latin typeface="Times New Roman" pitchFamily="18" charset="0"/>
                        <a:ea typeface="標楷體" pitchFamily="65" charset="-12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557713">
                <a:tc gridSpan="4">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1" lang="zh-CN" altLang="en-US" sz="1400" b="0" i="0" u="none" strike="noStrike" cap="none" normalizeH="0" baseline="0" smtClean="0">
                        <a:ln>
                          <a:noFill/>
                        </a:ln>
                        <a:solidFill>
                          <a:schemeClr val="tx1"/>
                        </a:solidFill>
                        <a:effectLst/>
                        <a:latin typeface="標楷體" pitchFamily="65" charset="-120"/>
                        <a:ea typeface="標楷體" pitchFamily="65" charset="-120"/>
                        <a:cs typeface="Arial"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1" lang="zh-CN" altLang="en-US" sz="1400" b="0" i="0" u="none" strike="noStrike" cap="none" normalizeH="0" baseline="0" smtClean="0">
                        <a:ln>
                          <a:noFill/>
                        </a:ln>
                        <a:solidFill>
                          <a:schemeClr val="tx1"/>
                        </a:solidFill>
                        <a:effectLst/>
                        <a:latin typeface="標楷體" pitchFamily="65" charset="-120"/>
                        <a:ea typeface="標楷體" pitchFamily="65" charset="-120"/>
                        <a:cs typeface="Arial" charset="0"/>
                      </a:endParaRPr>
                    </a:p>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zh-CN" sz="1400" b="0" i="0" u="none" strike="noStrike" cap="none" normalizeH="0" baseline="0" smtClean="0">
                          <a:ln>
                            <a:noFill/>
                          </a:ln>
                          <a:solidFill>
                            <a:schemeClr val="tx1"/>
                          </a:solidFill>
                          <a:effectLst/>
                          <a:latin typeface="Arial" charset="0"/>
                          <a:ea typeface="標楷體" pitchFamily="65" charset="-120"/>
                          <a:cs typeface="Arial" charset="0"/>
                        </a:rPr>
                        <a:t>Linear axis:</a:t>
                      </a:r>
                      <a:endParaRPr kumimoji="1" lang="zh-CN" altLang="en-US" sz="1400" b="0" i="0" u="none" strike="noStrike" cap="none" normalizeH="0" baseline="0" smtClean="0">
                        <a:ln>
                          <a:noFill/>
                        </a:ln>
                        <a:solidFill>
                          <a:schemeClr val="tx1"/>
                        </a:solidFill>
                        <a:effectLst/>
                        <a:latin typeface="標楷體" pitchFamily="65" charset="-120"/>
                        <a:ea typeface="標楷體" pitchFamily="65" charset="-120"/>
                        <a:cs typeface="Arial"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1" lang="zh-CN" altLang="en-US" sz="1400" b="0" i="0" u="none" strike="noStrike" cap="none" normalizeH="0" baseline="0" smtClean="0">
                        <a:ln>
                          <a:noFill/>
                        </a:ln>
                        <a:solidFill>
                          <a:schemeClr val="tx1"/>
                        </a:solidFill>
                        <a:effectLst/>
                        <a:latin typeface="標楷體" pitchFamily="65" charset="-120"/>
                        <a:ea typeface="標楷體" pitchFamily="65" charset="-120"/>
                        <a:cs typeface="Arial"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1" lang="zh-CN" altLang="en-US" sz="1400" b="0" i="0" u="none" strike="noStrike" cap="none" normalizeH="0" baseline="0" smtClean="0">
                        <a:ln>
                          <a:noFill/>
                        </a:ln>
                        <a:solidFill>
                          <a:schemeClr val="tx1"/>
                        </a:solidFill>
                        <a:effectLst/>
                        <a:latin typeface="標楷體" pitchFamily="65" charset="-120"/>
                        <a:ea typeface="標楷體" pitchFamily="65" charset="-120"/>
                        <a:cs typeface="Arial"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1" lang="zh-CN" altLang="en-US" sz="1400" b="0" i="0" u="none" strike="noStrike" cap="none" normalizeH="0" baseline="0" smtClean="0">
                        <a:ln>
                          <a:noFill/>
                        </a:ln>
                        <a:solidFill>
                          <a:schemeClr val="tx1"/>
                        </a:solidFill>
                        <a:effectLst/>
                        <a:latin typeface="標楷體" pitchFamily="65" charset="-120"/>
                        <a:ea typeface="標楷體" pitchFamily="65" charset="-120"/>
                        <a:cs typeface="Arial"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1" lang="zh-CN" altLang="en-US" sz="1400" b="0" i="0" u="none" strike="noStrike" cap="none" normalizeH="0" baseline="0" smtClean="0">
                        <a:ln>
                          <a:noFill/>
                        </a:ln>
                        <a:solidFill>
                          <a:schemeClr val="tx1"/>
                        </a:solidFill>
                        <a:effectLst/>
                        <a:latin typeface="標楷體" pitchFamily="65" charset="-120"/>
                        <a:ea typeface="標楷體" pitchFamily="65" charset="-120"/>
                        <a:cs typeface="Arial"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1" lang="zh-CN" altLang="en-US" sz="1400" b="0" i="0" u="none" strike="noStrike" cap="none" normalizeH="0" baseline="0" smtClean="0">
                        <a:ln>
                          <a:noFill/>
                        </a:ln>
                        <a:solidFill>
                          <a:schemeClr val="tx1"/>
                        </a:solidFill>
                        <a:effectLst/>
                        <a:latin typeface="標楷體" pitchFamily="65" charset="-120"/>
                        <a:ea typeface="標楷體" pitchFamily="65" charset="-120"/>
                        <a:cs typeface="Arial" charset="0"/>
                      </a:endParaRPr>
                    </a:p>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zh-CN" sz="1400" b="0" i="0" u="none" strike="noStrike" cap="none" normalizeH="0" baseline="0" smtClean="0">
                          <a:ln>
                            <a:noFill/>
                          </a:ln>
                          <a:solidFill>
                            <a:schemeClr val="tx1"/>
                          </a:solidFill>
                          <a:effectLst/>
                          <a:latin typeface="Arial" charset="0"/>
                          <a:ea typeface="標楷體" pitchFamily="65" charset="-120"/>
                          <a:cs typeface="Arial" charset="0"/>
                        </a:rPr>
                        <a:t>Rotary axis:</a:t>
                      </a:r>
                      <a:endParaRPr kumimoji="1" lang="zh-CN" altLang="en-US" sz="1400" b="0" i="0" u="none" strike="noStrike" cap="none" normalizeH="0" baseline="0" smtClean="0">
                        <a:ln>
                          <a:noFill/>
                        </a:ln>
                        <a:solidFill>
                          <a:schemeClr val="tx1"/>
                        </a:solidFill>
                        <a:effectLst/>
                        <a:latin typeface="標楷體" pitchFamily="65" charset="-120"/>
                        <a:ea typeface="標楷體" pitchFamily="65" charset="-120"/>
                        <a:cs typeface="Arial"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1" lang="zh-CN" altLang="en-US" sz="1400" b="0" i="0" u="none" strike="noStrike" cap="none" normalizeH="0" baseline="0" smtClean="0">
                        <a:ln>
                          <a:noFill/>
                        </a:ln>
                        <a:solidFill>
                          <a:schemeClr val="tx1"/>
                        </a:solidFill>
                        <a:effectLst/>
                        <a:latin typeface="標楷體" pitchFamily="65" charset="-120"/>
                        <a:ea typeface="標楷體" pitchFamily="65" charset="-120"/>
                        <a:cs typeface="Arial"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1" lang="zh-CN" altLang="en-US" sz="1400" b="0" i="0" u="none" strike="noStrike" cap="none" normalizeH="0" baseline="0" smtClean="0">
                        <a:ln>
                          <a:noFill/>
                        </a:ln>
                        <a:solidFill>
                          <a:schemeClr val="tx1"/>
                        </a:solidFill>
                        <a:effectLst/>
                        <a:latin typeface="標楷體" pitchFamily="65" charset="-120"/>
                        <a:ea typeface="標楷體" pitchFamily="65" charset="-120"/>
                        <a:cs typeface="Arial"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1" lang="zh-CN" altLang="en-US" sz="1400" b="0" i="0" u="none" strike="noStrike" cap="none" normalizeH="0" baseline="0" smtClean="0">
                        <a:ln>
                          <a:noFill/>
                        </a:ln>
                        <a:solidFill>
                          <a:schemeClr val="tx1"/>
                        </a:solidFill>
                        <a:effectLst/>
                        <a:latin typeface="標楷體" pitchFamily="65" charset="-120"/>
                        <a:ea typeface="標楷體" pitchFamily="65" charset="-120"/>
                        <a:cs typeface="Arial"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1" lang="zh-CN" altLang="en-US" sz="1400" b="0" i="0" u="none" strike="noStrike" cap="none" normalizeH="0" baseline="0" smtClean="0">
                        <a:ln>
                          <a:noFill/>
                        </a:ln>
                        <a:solidFill>
                          <a:schemeClr val="tx1"/>
                        </a:solidFill>
                        <a:effectLst/>
                        <a:latin typeface="標楷體" pitchFamily="65" charset="-120"/>
                        <a:ea typeface="標楷體" pitchFamily="65" charset="-120"/>
                        <a:cs typeface="Arial"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1" lang="zh-CN" altLang="en-US" sz="1400" b="0" i="0" u="none" strike="noStrike" cap="none" normalizeH="0" baseline="0" smtClean="0">
                        <a:ln>
                          <a:noFill/>
                        </a:ln>
                        <a:solidFill>
                          <a:schemeClr val="tx1"/>
                        </a:solidFill>
                        <a:effectLst/>
                        <a:latin typeface="標楷體" pitchFamily="65" charset="-120"/>
                        <a:ea typeface="標楷體" pitchFamily="65" charset="-120"/>
                        <a:cs typeface="Arial"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1" lang="zh-CN" altLang="en-US" sz="1400" b="0" i="0" u="none" strike="noStrike" cap="none" normalizeH="0" baseline="0" smtClean="0">
                        <a:ln>
                          <a:noFill/>
                        </a:ln>
                        <a:solidFill>
                          <a:schemeClr val="tx1"/>
                        </a:solidFill>
                        <a:effectLst/>
                        <a:latin typeface="標楷體" pitchFamily="65" charset="-120"/>
                        <a:ea typeface="標楷體" pitchFamily="65" charset="-120"/>
                        <a:cs typeface="Arial" charset="0"/>
                      </a:endParaRPr>
                    </a:p>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zh-CN" sz="1400" b="0" i="0" u="none" strike="noStrike" cap="none" normalizeH="0" baseline="0" smtClean="0">
                          <a:ln>
                            <a:noFill/>
                          </a:ln>
                          <a:solidFill>
                            <a:schemeClr val="tx1"/>
                          </a:solidFill>
                          <a:effectLst/>
                          <a:latin typeface="Arial" charset="0"/>
                          <a:ea typeface="標楷體" pitchFamily="65" charset="-120"/>
                          <a:cs typeface="Arial" charset="0"/>
                        </a:rPr>
                        <a:t>The difference between linear axis and rotary axis:</a:t>
                      </a:r>
                      <a:endParaRPr kumimoji="1" lang="en-US" altLang="zh-TW" sz="1400" b="0" i="0" u="none" strike="noStrike" cap="none" normalizeH="0" baseline="0" smtClean="0">
                        <a:ln>
                          <a:noFill/>
                        </a:ln>
                        <a:solidFill>
                          <a:schemeClr val="tx1"/>
                        </a:solidFill>
                        <a:effectLst/>
                        <a:latin typeface="Arial" charset="0"/>
                        <a:ea typeface="標楷體" pitchFamily="65" charset="-120"/>
                        <a:cs typeface="Arial"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1" lang="en-US" altLang="zh-CN" sz="1400" b="0" i="0" u="none" strike="noStrike" cap="none" normalizeH="0" baseline="0" smtClean="0">
                          <a:ln>
                            <a:noFill/>
                          </a:ln>
                          <a:solidFill>
                            <a:schemeClr val="tx1"/>
                          </a:solidFill>
                          <a:effectLst/>
                          <a:latin typeface="Arial" charset="0"/>
                          <a:ea typeface="標楷體" pitchFamily="65" charset="-120"/>
                          <a:cs typeface="Arial" charset="0"/>
                        </a:rPr>
                        <a:t>The absolute position of linear axis is unique. For instance, “30000” indicates that the start position of servo drive  is zero point and where servo motor is after servo drive receives 30000 pulses from forward direction. It is the absolute position 30000 </a:t>
                      </a:r>
                    </a:p>
                    <a:p>
                      <a:pPr marL="0" marR="0" lvl="0" indent="0" algn="l" defTabSz="914400" rtl="0" eaLnBrk="0" fontAlgn="base" latinLnBrk="0" hangingPunct="0">
                        <a:lnSpc>
                          <a:spcPct val="100000"/>
                        </a:lnSpc>
                        <a:spcBef>
                          <a:spcPct val="0"/>
                        </a:spcBef>
                        <a:spcAft>
                          <a:spcPct val="0"/>
                        </a:spcAft>
                        <a:buClrTx/>
                        <a:buSzTx/>
                        <a:buFontTx/>
                        <a:buNone/>
                        <a:tabLst/>
                      </a:pPr>
                      <a:r>
                        <a:rPr kumimoji="1" lang="en-US" altLang="zh-CN" sz="1400" b="0" i="0" u="none" strike="noStrike" cap="none" normalizeH="0" baseline="0" smtClean="0">
                          <a:ln>
                            <a:noFill/>
                          </a:ln>
                          <a:solidFill>
                            <a:schemeClr val="tx1"/>
                          </a:solidFill>
                          <a:effectLst/>
                          <a:latin typeface="Arial" charset="0"/>
                          <a:ea typeface="標楷體" pitchFamily="65" charset="-120"/>
                          <a:cs typeface="Arial" charset="0"/>
                        </a:rPr>
                        <a:t>While, the absolute position of rotary cutting axis is the absolute angle of the current circle.</a:t>
                      </a:r>
                      <a:endParaRPr kumimoji="1" lang="zh-CN" altLang="en-US" sz="1400" b="0" i="0" u="none" strike="noStrike" cap="none" normalizeH="0" baseline="0" smtClean="0">
                        <a:ln>
                          <a:noFill/>
                        </a:ln>
                        <a:solidFill>
                          <a:schemeClr val="tx1"/>
                        </a:solidFill>
                        <a:effectLst/>
                        <a:latin typeface="Arial" charset="0"/>
                        <a:ea typeface="標楷體" pitchFamily="65" charset="-12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bl>
          </a:graphicData>
        </a:graphic>
      </p:graphicFrame>
      <p:sp>
        <p:nvSpPr>
          <p:cNvPr id="30743" name="标题 11"/>
          <p:cNvSpPr txBox="1">
            <a:spLocks/>
          </p:cNvSpPr>
          <p:nvPr/>
        </p:nvSpPr>
        <p:spPr bwMode="auto">
          <a:xfrm>
            <a:off x="1065213" y="0"/>
            <a:ext cx="8840787" cy="771525"/>
          </a:xfrm>
          <a:prstGeom prst="rect">
            <a:avLst/>
          </a:prstGeom>
          <a:noFill/>
          <a:ln w="9525">
            <a:noFill/>
            <a:miter lim="800000"/>
            <a:headEnd/>
            <a:tailEnd/>
          </a:ln>
        </p:spPr>
        <p:txBody>
          <a:bodyPr anchor="ctr"/>
          <a:lstStyle/>
          <a:p>
            <a:pPr algn="r" fontAlgn="base"/>
            <a:r>
              <a:rPr kumimoji="0" lang="en-US" altLang="zh-CN" sz="3200" b="1">
                <a:solidFill>
                  <a:srgbClr val="0087DC"/>
                </a:solidFill>
                <a:latin typeface="Arial Unicode MS" pitchFamily="34" charset="-122"/>
                <a:ea typeface="Arial Unicode MS" pitchFamily="34" charset="-122"/>
                <a:cs typeface="Arial Unicode MS" pitchFamily="34" charset="-122"/>
              </a:rPr>
              <a:t>Axis Attribute Parameter</a:t>
            </a:r>
            <a:r>
              <a:rPr kumimoji="0" lang="zh-CN" altLang="en-US" sz="3200" b="1">
                <a:solidFill>
                  <a:srgbClr val="0087DC"/>
                </a:solidFill>
                <a:latin typeface="Arial Unicode MS" pitchFamily="34" charset="-122"/>
                <a:ea typeface="Arial Unicode MS" pitchFamily="34" charset="-122"/>
                <a:cs typeface="Arial Unicode MS" pitchFamily="34" charset="-122"/>
              </a:rPr>
              <a:t>（</a:t>
            </a:r>
            <a:r>
              <a:rPr kumimoji="0" lang="en-US" altLang="zh-CN" sz="3200" b="1">
                <a:solidFill>
                  <a:srgbClr val="0087DC"/>
                </a:solidFill>
                <a:latin typeface="Arial Unicode MS" pitchFamily="34" charset="-122"/>
                <a:ea typeface="Arial Unicode MS" pitchFamily="34" charset="-122"/>
                <a:cs typeface="Arial Unicode MS" pitchFamily="34" charset="-122"/>
              </a:rPr>
              <a:t>3</a:t>
            </a:r>
            <a:r>
              <a:rPr kumimoji="0" lang="zh-CN" altLang="en-US" sz="3200" b="1">
                <a:solidFill>
                  <a:srgbClr val="0087DC"/>
                </a:solidFill>
                <a:latin typeface="Arial Unicode MS" pitchFamily="34" charset="-122"/>
                <a:ea typeface="Arial Unicode MS" pitchFamily="34" charset="-122"/>
                <a:cs typeface="Arial Unicode MS" pitchFamily="34" charset="-122"/>
              </a:rPr>
              <a:t>）</a:t>
            </a:r>
            <a:endParaRPr kumimoji="0" lang="en-US" altLang="zh-CN" sz="3200" b="1">
              <a:solidFill>
                <a:srgbClr val="0087DC"/>
              </a:solidFill>
              <a:latin typeface="Arial Unicode MS" pitchFamily="34" charset="-122"/>
              <a:ea typeface="Arial Unicode MS" pitchFamily="34" charset="-122"/>
              <a:cs typeface="Arial Unicode MS" pitchFamily="34" charset="-122"/>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12856" name="Group 504"/>
          <p:cNvGraphicFramePr>
            <a:graphicFrameLocks noGrp="1"/>
          </p:cNvGraphicFramePr>
          <p:nvPr>
            <p:ph sz="half" idx="1"/>
          </p:nvPr>
        </p:nvGraphicFramePr>
        <p:xfrm>
          <a:off x="415925" y="1073150"/>
          <a:ext cx="8850313" cy="2446655"/>
        </p:xfrm>
        <a:graphic>
          <a:graphicData uri="http://schemas.openxmlformats.org/drawingml/2006/table">
            <a:tbl>
              <a:tblPr/>
              <a:tblGrid>
                <a:gridCol w="1727200"/>
                <a:gridCol w="4675188"/>
                <a:gridCol w="1150937"/>
                <a:gridCol w="1296988"/>
              </a:tblGrid>
              <a:tr h="288925">
                <a:tc>
                  <a:txBody>
                    <a:bodyPr/>
                    <a:lstStyle/>
                    <a:p>
                      <a:pPr marL="341313" marR="0" lvl="0" indent="-341313" algn="ctr" defTabSz="914400" rtl="0" eaLnBrk="1" fontAlgn="base" latinLnBrk="0" hangingPunct="1">
                        <a:lnSpc>
                          <a:spcPct val="100000"/>
                        </a:lnSpc>
                        <a:spcBef>
                          <a:spcPct val="0"/>
                        </a:spcBef>
                        <a:spcAft>
                          <a:spcPct val="0"/>
                        </a:spcAft>
                        <a:buClrTx/>
                        <a:buSzTx/>
                        <a:buFontTx/>
                        <a:buNone/>
                        <a:tabLst/>
                      </a:pPr>
                      <a:r>
                        <a:rPr kumimoji="1" lang="en-US" altLang="zh-CN" sz="1400" b="1" i="0" u="none" strike="noStrike" cap="none" normalizeH="0" baseline="0" dirty="0" smtClean="0">
                          <a:ln>
                            <a:noFill/>
                          </a:ln>
                          <a:solidFill>
                            <a:schemeClr val="bg1"/>
                          </a:solidFill>
                          <a:effectLst/>
                          <a:latin typeface="Arial" charset="0"/>
                          <a:ea typeface="標楷體" pitchFamily="65" charset="-120"/>
                          <a:cs typeface="Arial" charset="0"/>
                        </a:rPr>
                        <a:t>Parameter name</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3399FF"/>
                    </a:solidFill>
                  </a:tcPr>
                </a:tc>
                <a:tc>
                  <a:txBody>
                    <a:bodyPr/>
                    <a:lstStyle/>
                    <a:p>
                      <a:pPr marL="341313" marR="0" lvl="0" indent="-341313" algn="ctr" defTabSz="914400" rtl="0" eaLnBrk="1" fontAlgn="base" latinLnBrk="0" hangingPunct="1">
                        <a:lnSpc>
                          <a:spcPct val="100000"/>
                        </a:lnSpc>
                        <a:spcBef>
                          <a:spcPct val="0"/>
                        </a:spcBef>
                        <a:spcAft>
                          <a:spcPct val="0"/>
                        </a:spcAft>
                        <a:buClrTx/>
                        <a:buSzTx/>
                        <a:buFontTx/>
                        <a:buNone/>
                        <a:tabLst/>
                      </a:pPr>
                      <a:r>
                        <a:rPr kumimoji="1" lang="en-US" altLang="zh-CN" sz="1400" b="1" i="0" u="none" strike="noStrike" cap="none" normalizeH="0" baseline="0" dirty="0" smtClean="0">
                          <a:ln>
                            <a:noFill/>
                          </a:ln>
                          <a:solidFill>
                            <a:schemeClr val="bg1"/>
                          </a:solidFill>
                          <a:effectLst/>
                          <a:latin typeface="Arial" charset="0"/>
                          <a:ea typeface="標楷體" pitchFamily="65" charset="-120"/>
                          <a:cs typeface="Arial" charset="0"/>
                        </a:rPr>
                        <a:t>Function</a:t>
                      </a:r>
                      <a:endParaRPr kumimoji="1" lang="en-US" altLang="zh-CN" sz="1400" b="0" i="0" u="none" strike="noStrike" cap="none" normalizeH="0" baseline="0" dirty="0" smtClean="0">
                        <a:ln>
                          <a:noFill/>
                        </a:ln>
                        <a:solidFill>
                          <a:schemeClr val="bg1"/>
                        </a:solidFill>
                        <a:effectLst/>
                        <a:latin typeface="Arial" charset="0"/>
                        <a:ea typeface="標楷體" pitchFamily="65" charset="-12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3399FF"/>
                    </a:solidFill>
                  </a:tcPr>
                </a:tc>
                <a:tc>
                  <a:txBody>
                    <a:bodyPr/>
                    <a:lstStyle/>
                    <a:p>
                      <a:pPr marL="341313" marR="0" lvl="0" indent="-341313" algn="ctr" defTabSz="914400" rtl="0" eaLnBrk="1" fontAlgn="base" latinLnBrk="0" hangingPunct="1">
                        <a:lnSpc>
                          <a:spcPct val="100000"/>
                        </a:lnSpc>
                        <a:spcBef>
                          <a:spcPct val="0"/>
                        </a:spcBef>
                        <a:spcAft>
                          <a:spcPct val="0"/>
                        </a:spcAft>
                        <a:buClrTx/>
                        <a:buSzTx/>
                        <a:buFontTx/>
                        <a:buNone/>
                        <a:tabLst/>
                      </a:pPr>
                      <a:r>
                        <a:rPr kumimoji="1" lang="en-US" altLang="zh-CN" sz="1400" b="1" i="0" u="none" strike="noStrike" cap="none" normalizeH="0" baseline="0" dirty="0" smtClean="0">
                          <a:ln>
                            <a:noFill/>
                          </a:ln>
                          <a:solidFill>
                            <a:schemeClr val="bg1"/>
                          </a:solidFill>
                          <a:effectLst/>
                          <a:latin typeface="Arial" charset="0"/>
                          <a:ea typeface="標楷體" pitchFamily="65" charset="-120"/>
                          <a:cs typeface="Arial" charset="0"/>
                        </a:rPr>
                        <a:t>Data type</a:t>
                      </a:r>
                      <a:endParaRPr kumimoji="1" lang="en-US" altLang="zh-CN" sz="1400" b="0" i="0" u="none" strike="noStrike" cap="none" normalizeH="0" baseline="0" dirty="0" smtClean="0">
                        <a:ln>
                          <a:noFill/>
                        </a:ln>
                        <a:solidFill>
                          <a:schemeClr val="bg1"/>
                        </a:solidFill>
                        <a:effectLst/>
                        <a:latin typeface="Arial" charset="0"/>
                        <a:ea typeface="標楷體" pitchFamily="65" charset="-12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3399FF"/>
                    </a:solidFill>
                  </a:tcPr>
                </a:tc>
                <a:tc>
                  <a:txBody>
                    <a:bodyPr/>
                    <a:lstStyle/>
                    <a:p>
                      <a:pPr marL="341313" marR="0" lvl="0" indent="-341313" algn="ctr" defTabSz="914400" rtl="0" eaLnBrk="1" fontAlgn="base" latinLnBrk="0" hangingPunct="1">
                        <a:lnSpc>
                          <a:spcPct val="100000"/>
                        </a:lnSpc>
                        <a:spcBef>
                          <a:spcPct val="0"/>
                        </a:spcBef>
                        <a:spcAft>
                          <a:spcPct val="0"/>
                        </a:spcAft>
                        <a:buClrTx/>
                        <a:buSzTx/>
                        <a:buFontTx/>
                        <a:buNone/>
                        <a:tabLst/>
                      </a:pPr>
                      <a:r>
                        <a:rPr kumimoji="1" lang="en-US" altLang="zh-CN" sz="1400" b="1" i="0" u="none" strike="noStrike" cap="none" normalizeH="0" baseline="0" dirty="0" smtClean="0">
                          <a:ln>
                            <a:noFill/>
                          </a:ln>
                          <a:solidFill>
                            <a:schemeClr val="bg1"/>
                          </a:solidFill>
                          <a:effectLst/>
                          <a:latin typeface="Arial" charset="0"/>
                          <a:ea typeface="SimSun" pitchFamily="2" charset="-122"/>
                          <a:cs typeface="Arial" charset="0"/>
                        </a:rPr>
                        <a:t>Default</a:t>
                      </a:r>
                      <a:endParaRPr kumimoji="1" lang="en-US" altLang="zh-CN" sz="1400" b="0" i="0" u="none" strike="noStrike" cap="none" normalizeH="0" baseline="0" dirty="0" smtClean="0">
                        <a:ln>
                          <a:noFill/>
                        </a:ln>
                        <a:solidFill>
                          <a:schemeClr val="bg1"/>
                        </a:solidFill>
                        <a:effectLst/>
                        <a:latin typeface="Arial" charset="0"/>
                        <a:ea typeface="SimSun" pitchFamily="2" charset="-122"/>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3399FF"/>
                    </a:solidFill>
                  </a:tcPr>
                </a:tc>
              </a:tr>
              <a:tr h="539750">
                <a:tc>
                  <a:txBody>
                    <a:bodyPr/>
                    <a:lstStyle/>
                    <a:p>
                      <a:pPr marL="341313" marR="0" lvl="0" indent="-341313" algn="l" defTabSz="914400" rtl="0" eaLnBrk="1" fontAlgn="base" latinLnBrk="0" hangingPunct="1">
                        <a:lnSpc>
                          <a:spcPct val="100000"/>
                        </a:lnSpc>
                        <a:spcBef>
                          <a:spcPct val="0"/>
                        </a:spcBef>
                        <a:spcAft>
                          <a:spcPct val="0"/>
                        </a:spcAft>
                        <a:buClrTx/>
                        <a:buSzTx/>
                        <a:buFontTx/>
                        <a:buNone/>
                        <a:tabLst/>
                      </a:pPr>
                      <a:r>
                        <a:rPr kumimoji="1" lang="en-US" altLang="zh-CN" sz="1400" b="0" i="0" u="none" strike="noStrike" cap="none" normalizeH="0" baseline="0" smtClean="0">
                          <a:ln>
                            <a:noFill/>
                          </a:ln>
                          <a:solidFill>
                            <a:schemeClr val="tx1"/>
                          </a:solidFill>
                          <a:effectLst/>
                          <a:latin typeface="Arial" charset="0"/>
                          <a:ea typeface="標楷體" pitchFamily="65" charset="-120"/>
                          <a:cs typeface="Arial" charset="0"/>
                        </a:rPr>
                        <a:t>Unit Numerator</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zh-CN" sz="1200" b="0" i="0" u="none" strike="noStrike" cap="none" normalizeH="0" baseline="0" smtClean="0">
                          <a:ln>
                            <a:noFill/>
                          </a:ln>
                          <a:solidFill>
                            <a:schemeClr val="tx1"/>
                          </a:solidFill>
                          <a:effectLst/>
                          <a:latin typeface="Arial" charset="0"/>
                          <a:ea typeface="新細明體" pitchFamily="18" charset="-120"/>
                        </a:rPr>
                        <a:t>To set the pulse quantity needed when motor rotates for one circle by adjusting unit numerator and the denominator</a:t>
                      </a:r>
                      <a:r>
                        <a:rPr kumimoji="1" lang="en-US" altLang="zh-CN" sz="2800" b="0" i="0" u="none" strike="noStrike" cap="none" normalizeH="0" baseline="0" smtClean="0">
                          <a:ln>
                            <a:noFill/>
                          </a:ln>
                          <a:solidFill>
                            <a:schemeClr val="tx1"/>
                          </a:solidFill>
                          <a:effectLst/>
                          <a:latin typeface="Times New Roman" pitchFamily="18" charset="0"/>
                          <a:ea typeface="新細明體" pitchFamily="18" charset="-120"/>
                        </a:rPr>
                        <a:t> </a:t>
                      </a:r>
                      <a:endParaRPr kumimoji="1" lang="zh-CN" altLang="en-US" sz="2800" b="0" i="0" u="none" strike="noStrike" cap="none" normalizeH="0" baseline="0" smtClean="0">
                        <a:ln>
                          <a:noFill/>
                        </a:ln>
                        <a:solidFill>
                          <a:schemeClr val="tx1"/>
                        </a:solidFill>
                        <a:effectLst/>
                        <a:latin typeface="Times New Roman" pitchFamily="18" charset="0"/>
                        <a:ea typeface="新細明體" pitchFamily="18" charset="-12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1313" marR="0" lvl="0" indent="-341313" algn="l" defTabSz="914400" rtl="0" eaLnBrk="1" fontAlgn="base" latinLnBrk="0" hangingPunct="1">
                        <a:lnSpc>
                          <a:spcPct val="100000"/>
                        </a:lnSpc>
                        <a:spcBef>
                          <a:spcPct val="0"/>
                        </a:spcBef>
                        <a:spcAft>
                          <a:spcPct val="0"/>
                        </a:spcAft>
                        <a:buClrTx/>
                        <a:buSzTx/>
                        <a:buFontTx/>
                        <a:buNone/>
                        <a:tabLst/>
                      </a:pPr>
                      <a:r>
                        <a:rPr kumimoji="1" lang="en-US" altLang="zh-CN" sz="1200" b="0" i="0" u="none" strike="noStrike" cap="none" normalizeH="0" baseline="0" smtClean="0">
                          <a:ln>
                            <a:noFill/>
                          </a:ln>
                          <a:solidFill>
                            <a:schemeClr val="tx1"/>
                          </a:solidFill>
                          <a:effectLst/>
                          <a:latin typeface="Arial" charset="0"/>
                          <a:ea typeface="Batang" pitchFamily="18" charset="-127"/>
                          <a:cs typeface="Arial" charset="0"/>
                        </a:rPr>
                        <a:t>UINT</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1313" marR="0" lvl="0" indent="-341313" algn="l" defTabSz="914400" rtl="0" eaLnBrk="1" fontAlgn="base" latinLnBrk="0" hangingPunct="1">
                        <a:lnSpc>
                          <a:spcPct val="100000"/>
                        </a:lnSpc>
                        <a:spcBef>
                          <a:spcPct val="0"/>
                        </a:spcBef>
                        <a:spcAft>
                          <a:spcPct val="0"/>
                        </a:spcAft>
                        <a:buClrTx/>
                        <a:buSzTx/>
                        <a:buFontTx/>
                        <a:buNone/>
                        <a:tabLst/>
                      </a:pPr>
                      <a:r>
                        <a:rPr kumimoji="1" lang="en-US" altLang="zh-CN" sz="1200" b="0" i="0" u="none" strike="noStrike" cap="none" normalizeH="0" baseline="0" smtClean="0">
                          <a:ln>
                            <a:noFill/>
                          </a:ln>
                          <a:solidFill>
                            <a:schemeClr val="tx1"/>
                          </a:solidFill>
                          <a:effectLst/>
                          <a:latin typeface="Arial" charset="0"/>
                          <a:ea typeface="標楷體" pitchFamily="65" charset="-120"/>
                          <a:cs typeface="Arial" charset="0"/>
                        </a:rPr>
                        <a:t>128</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635000">
                <a:tc>
                  <a:txBody>
                    <a:bodyPr/>
                    <a:lstStyle/>
                    <a:p>
                      <a:pPr marL="341313" marR="0" lvl="0" indent="-341313" algn="l" defTabSz="914400" rtl="0" eaLnBrk="1" fontAlgn="base" latinLnBrk="0" hangingPunct="1">
                        <a:lnSpc>
                          <a:spcPct val="100000"/>
                        </a:lnSpc>
                        <a:spcBef>
                          <a:spcPct val="0"/>
                        </a:spcBef>
                        <a:spcAft>
                          <a:spcPct val="0"/>
                        </a:spcAft>
                        <a:buClrTx/>
                        <a:buSzTx/>
                        <a:buFontTx/>
                        <a:buNone/>
                        <a:tabLst/>
                      </a:pPr>
                      <a:r>
                        <a:rPr kumimoji="1" lang="en-US" altLang="zh-CN" sz="1400" b="0" i="0" u="none" strike="noStrike" cap="none" normalizeH="0" baseline="0" smtClean="0">
                          <a:ln>
                            <a:noFill/>
                          </a:ln>
                          <a:solidFill>
                            <a:schemeClr val="tx1"/>
                          </a:solidFill>
                          <a:effectLst/>
                          <a:latin typeface="Arial" charset="0"/>
                          <a:ea typeface="標楷體" pitchFamily="65" charset="-120"/>
                          <a:cs typeface="Arial" charset="0"/>
                        </a:rPr>
                        <a:t>Unit Denominator</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zh-CN" sz="1200" b="0" i="0" u="none" strike="noStrike" cap="none" normalizeH="0" baseline="0" smtClean="0">
                          <a:ln>
                            <a:noFill/>
                          </a:ln>
                          <a:solidFill>
                            <a:schemeClr val="tx1"/>
                          </a:solidFill>
                          <a:effectLst/>
                          <a:latin typeface="Arial" charset="0"/>
                          <a:ea typeface="新細明體" pitchFamily="18" charset="-120"/>
                        </a:rPr>
                        <a:t>To set the pulse quantity needed when motor rotates for one circle by adjusting unit numerator and the denominator</a:t>
                      </a:r>
                      <a:r>
                        <a:rPr kumimoji="1" lang="en-US" altLang="zh-CN" sz="2800" b="0" i="0" u="none" strike="noStrike" cap="none" normalizeH="0" baseline="0" smtClean="0">
                          <a:ln>
                            <a:noFill/>
                          </a:ln>
                          <a:solidFill>
                            <a:schemeClr val="tx1"/>
                          </a:solidFill>
                          <a:effectLst/>
                          <a:latin typeface="Times New Roman" pitchFamily="18" charset="0"/>
                          <a:ea typeface="新細明體" pitchFamily="18" charset="-120"/>
                        </a:rPr>
                        <a:t> </a:t>
                      </a:r>
                      <a:endParaRPr kumimoji="1" lang="zh-CN" altLang="en-US" sz="2800" b="0" i="0" u="none" strike="noStrike" cap="none" normalizeH="0" baseline="0" smtClean="0">
                        <a:ln>
                          <a:noFill/>
                        </a:ln>
                        <a:solidFill>
                          <a:schemeClr val="tx1"/>
                        </a:solidFill>
                        <a:effectLst/>
                        <a:latin typeface="Times New Roman" pitchFamily="18" charset="0"/>
                        <a:ea typeface="新細明體" pitchFamily="18" charset="-12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1313" marR="0" lvl="0" indent="-341313" algn="l" defTabSz="914400" rtl="0" eaLnBrk="1" fontAlgn="base" latinLnBrk="0" hangingPunct="1">
                        <a:lnSpc>
                          <a:spcPct val="100000"/>
                        </a:lnSpc>
                        <a:spcBef>
                          <a:spcPct val="0"/>
                        </a:spcBef>
                        <a:spcAft>
                          <a:spcPct val="0"/>
                        </a:spcAft>
                        <a:buClrTx/>
                        <a:buSzTx/>
                        <a:buFontTx/>
                        <a:buNone/>
                        <a:tabLst/>
                      </a:pPr>
                      <a:r>
                        <a:rPr kumimoji="1" lang="en-US" altLang="zh-CN" sz="1200" b="0" i="0" u="none" strike="noStrike" cap="none" normalizeH="0" baseline="0" smtClean="0">
                          <a:ln>
                            <a:noFill/>
                          </a:ln>
                          <a:solidFill>
                            <a:schemeClr val="tx1"/>
                          </a:solidFill>
                          <a:effectLst/>
                          <a:latin typeface="Arial" charset="0"/>
                          <a:ea typeface="Batang" pitchFamily="18" charset="-127"/>
                          <a:cs typeface="Arial" charset="0"/>
                        </a:rPr>
                        <a:t>UINT</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1313" marR="0" lvl="0" indent="-341313" algn="l" defTabSz="914400" rtl="0" eaLnBrk="1" fontAlgn="base" latinLnBrk="0" hangingPunct="1">
                        <a:lnSpc>
                          <a:spcPct val="100000"/>
                        </a:lnSpc>
                        <a:spcBef>
                          <a:spcPct val="0"/>
                        </a:spcBef>
                        <a:spcAft>
                          <a:spcPct val="0"/>
                        </a:spcAft>
                        <a:buClrTx/>
                        <a:buSzTx/>
                        <a:buFontTx/>
                        <a:buNone/>
                        <a:tabLst/>
                      </a:pPr>
                      <a:r>
                        <a:rPr kumimoji="1" lang="en-US" altLang="zh-CN" sz="1200" b="0" i="0" u="none" strike="noStrike" cap="none" normalizeH="0" baseline="0" smtClean="0">
                          <a:ln>
                            <a:noFill/>
                          </a:ln>
                          <a:solidFill>
                            <a:schemeClr val="tx1"/>
                          </a:solidFill>
                          <a:effectLst/>
                          <a:latin typeface="Arial" charset="0"/>
                          <a:ea typeface="標楷體" pitchFamily="65" charset="-120"/>
                          <a:cs typeface="Arial" charset="0"/>
                        </a:rPr>
                        <a:t>1</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739775">
                <a:tc gridSpan="4">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zh-CN" sz="1200" b="0" i="0" u="none" strike="noStrike" cap="none" normalizeH="0" baseline="0" dirty="0" smtClean="0">
                          <a:ln>
                            <a:noFill/>
                          </a:ln>
                          <a:solidFill>
                            <a:schemeClr val="tx1"/>
                          </a:solidFill>
                          <a:effectLst/>
                          <a:latin typeface="Arial" charset="0"/>
                          <a:ea typeface="標楷體" pitchFamily="65" charset="-120"/>
                          <a:cs typeface="Arial" charset="0"/>
                        </a:rPr>
                        <a:t>The two parameters are matched with each other to set the electronic gear ratio of servo drive. When the two  parameters are default value, 10000 pulses are needed for one circle for which servo motor rotate</a:t>
                      </a:r>
                      <a:endParaRPr kumimoji="1" lang="zh-CN" altLang="en-US" sz="1200" b="0" i="0" u="none" strike="noStrike" cap="none" normalizeH="0" baseline="0" dirty="0" smtClean="0">
                        <a:ln>
                          <a:noFill/>
                        </a:ln>
                        <a:solidFill>
                          <a:schemeClr val="tx1"/>
                        </a:solidFill>
                        <a:effectLst/>
                        <a:latin typeface="Arial" charset="0"/>
                        <a:ea typeface="標楷體" pitchFamily="65" charset="-12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bl>
          </a:graphicData>
        </a:graphic>
      </p:graphicFrame>
      <p:graphicFrame>
        <p:nvGraphicFramePr>
          <p:cNvPr id="612862" name="Group 510"/>
          <p:cNvGraphicFramePr>
            <a:graphicFrameLocks noGrp="1"/>
          </p:cNvGraphicFramePr>
          <p:nvPr>
            <p:ph sz="quarter" idx="2"/>
          </p:nvPr>
        </p:nvGraphicFramePr>
        <p:xfrm>
          <a:off x="415925" y="3500438"/>
          <a:ext cx="8856663" cy="721410"/>
        </p:xfrm>
        <a:graphic>
          <a:graphicData uri="http://schemas.openxmlformats.org/drawingml/2006/table">
            <a:tbl>
              <a:tblPr/>
              <a:tblGrid>
                <a:gridCol w="1727200"/>
                <a:gridCol w="4681538"/>
                <a:gridCol w="1150937"/>
                <a:gridCol w="1296988"/>
              </a:tblGrid>
              <a:tr h="0">
                <a:tc>
                  <a:txBody>
                    <a:bodyPr/>
                    <a:lstStyle/>
                    <a:p>
                      <a:pPr marL="341313" marR="0" lvl="0" indent="-341313" algn="l" defTabSz="914400" rtl="0" eaLnBrk="1" fontAlgn="base" latinLnBrk="0" hangingPunct="1">
                        <a:lnSpc>
                          <a:spcPct val="100000"/>
                        </a:lnSpc>
                        <a:spcBef>
                          <a:spcPct val="0"/>
                        </a:spcBef>
                        <a:spcAft>
                          <a:spcPct val="0"/>
                        </a:spcAft>
                        <a:buClrTx/>
                        <a:buSzTx/>
                        <a:buFontTx/>
                        <a:buNone/>
                        <a:tabLst/>
                      </a:pPr>
                      <a:r>
                        <a:rPr kumimoji="1" lang="en-US" altLang="zh-CN" sz="1400" b="0" i="0" u="none" strike="noStrike" cap="none" normalizeH="0" baseline="0" smtClean="0">
                          <a:ln>
                            <a:noFill/>
                          </a:ln>
                          <a:solidFill>
                            <a:schemeClr val="tx1"/>
                          </a:solidFill>
                          <a:effectLst/>
                          <a:latin typeface="Arial" charset="0"/>
                          <a:ea typeface="標楷體" pitchFamily="65" charset="-120"/>
                          <a:cs typeface="Arial" charset="0"/>
                        </a:rPr>
                        <a:t>Homing Mode</a:t>
                      </a:r>
                    </a:p>
                  </a:txBody>
                  <a:tcPr marL="90000" marR="90000" marT="54000" marB="540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1313" marR="0" lvl="0" indent="-341313" algn="l" defTabSz="914400" rtl="0" eaLnBrk="1" fontAlgn="base" latinLnBrk="0" hangingPunct="1">
                        <a:lnSpc>
                          <a:spcPct val="100000"/>
                        </a:lnSpc>
                        <a:spcBef>
                          <a:spcPct val="0"/>
                        </a:spcBef>
                        <a:spcAft>
                          <a:spcPct val="0"/>
                        </a:spcAft>
                        <a:buClrTx/>
                        <a:buSzTx/>
                        <a:buFontTx/>
                        <a:buNone/>
                        <a:tabLst/>
                      </a:pPr>
                      <a:r>
                        <a:rPr kumimoji="1" lang="en-US" altLang="zh-CN" sz="1200" b="0" i="0" u="none" strike="noStrike" cap="none" normalizeH="0" baseline="0" smtClean="0">
                          <a:ln>
                            <a:noFill/>
                          </a:ln>
                          <a:solidFill>
                            <a:schemeClr val="tx1"/>
                          </a:solidFill>
                          <a:effectLst/>
                          <a:latin typeface="Arial" charset="0"/>
                          <a:ea typeface="新細明體" pitchFamily="18" charset="-120"/>
                        </a:rPr>
                        <a:t>Servo drive is set as homing mode; value range:1~ 35.</a:t>
                      </a:r>
                    </a:p>
                  </a:txBody>
                  <a:tcPr marL="90000" marR="90000" marT="54000" marB="540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1313" marR="0" lvl="0" indent="-341313" algn="l" defTabSz="914400" rtl="0" eaLnBrk="1" fontAlgn="base" latinLnBrk="0" hangingPunct="1">
                        <a:lnSpc>
                          <a:spcPct val="100000"/>
                        </a:lnSpc>
                        <a:spcBef>
                          <a:spcPct val="0"/>
                        </a:spcBef>
                        <a:spcAft>
                          <a:spcPct val="0"/>
                        </a:spcAft>
                        <a:buClrTx/>
                        <a:buSzTx/>
                        <a:buFontTx/>
                        <a:buNone/>
                        <a:tabLst/>
                      </a:pPr>
                      <a:r>
                        <a:rPr kumimoji="1" lang="en-US" altLang="zh-CN" sz="1200" b="0" i="0" u="none" strike="noStrike" cap="none" normalizeH="0" baseline="0" smtClean="0">
                          <a:ln>
                            <a:noFill/>
                          </a:ln>
                          <a:solidFill>
                            <a:schemeClr val="tx1"/>
                          </a:solidFill>
                          <a:effectLst/>
                          <a:latin typeface="Arial" charset="0"/>
                          <a:ea typeface="標楷體" pitchFamily="65" charset="-120"/>
                          <a:cs typeface="Arial" charset="0"/>
                        </a:rPr>
                        <a:t>UINT</a:t>
                      </a:r>
                    </a:p>
                  </a:txBody>
                  <a:tcPr marL="90000" marR="90000" marT="54000" marB="540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1313" marR="0" lvl="0" indent="-341313" algn="l" defTabSz="914400" rtl="0" eaLnBrk="1" fontAlgn="base" latinLnBrk="0" hangingPunct="1">
                        <a:lnSpc>
                          <a:spcPct val="100000"/>
                        </a:lnSpc>
                        <a:spcBef>
                          <a:spcPct val="0"/>
                        </a:spcBef>
                        <a:spcAft>
                          <a:spcPct val="0"/>
                        </a:spcAft>
                        <a:buClrTx/>
                        <a:buSzTx/>
                        <a:buFontTx/>
                        <a:buNone/>
                        <a:tabLst/>
                      </a:pPr>
                      <a:r>
                        <a:rPr kumimoji="1" lang="en-US" altLang="zh-CN" sz="1200" b="0" i="0" u="none" strike="noStrike" cap="none" normalizeH="0" baseline="0" smtClean="0">
                          <a:ln>
                            <a:noFill/>
                          </a:ln>
                          <a:solidFill>
                            <a:schemeClr val="tx1"/>
                          </a:solidFill>
                          <a:effectLst/>
                          <a:latin typeface="Arial" charset="0"/>
                          <a:ea typeface="標楷體" pitchFamily="65" charset="-120"/>
                          <a:cs typeface="Arial" charset="0"/>
                        </a:rPr>
                        <a:t>1</a:t>
                      </a:r>
                    </a:p>
                  </a:txBody>
                  <a:tcPr marL="90000" marR="90000" marT="54000" marB="540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00050">
                <a:tc>
                  <a:txBody>
                    <a:bodyPr/>
                    <a:lstStyle/>
                    <a:p>
                      <a:pPr marL="341313" marR="0" lvl="0" indent="-341313" algn="l" defTabSz="914400" rtl="0" eaLnBrk="1" fontAlgn="base" latinLnBrk="0" hangingPunct="1">
                        <a:lnSpc>
                          <a:spcPct val="100000"/>
                        </a:lnSpc>
                        <a:spcBef>
                          <a:spcPct val="0"/>
                        </a:spcBef>
                        <a:spcAft>
                          <a:spcPct val="0"/>
                        </a:spcAft>
                        <a:buClrTx/>
                        <a:buSzTx/>
                        <a:buFontTx/>
                        <a:buNone/>
                        <a:tabLst/>
                      </a:pPr>
                      <a:r>
                        <a:rPr kumimoji="1" lang="en-US" altLang="zh-CN" sz="1400" b="0" i="0" u="none" strike="noStrike" cap="none" normalizeH="0" baseline="0" smtClean="0">
                          <a:ln>
                            <a:noFill/>
                          </a:ln>
                          <a:solidFill>
                            <a:schemeClr val="tx1"/>
                          </a:solidFill>
                          <a:effectLst/>
                          <a:latin typeface="Arial" charset="0"/>
                          <a:ea typeface="標楷體" pitchFamily="65" charset="-120"/>
                          <a:cs typeface="Arial" charset="0"/>
                        </a:rPr>
                        <a:t>Homing Speed</a:t>
                      </a:r>
                    </a:p>
                  </a:txBody>
                  <a:tcPr marL="90000" marR="90000" marT="54000" marB="5400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1313" marR="0" lvl="0" indent="-341313" algn="l" defTabSz="914400" rtl="0" eaLnBrk="1" fontAlgn="base" latinLnBrk="0" hangingPunct="1">
                        <a:lnSpc>
                          <a:spcPct val="100000"/>
                        </a:lnSpc>
                        <a:spcBef>
                          <a:spcPct val="0"/>
                        </a:spcBef>
                        <a:spcAft>
                          <a:spcPct val="0"/>
                        </a:spcAft>
                        <a:buClrTx/>
                        <a:buSzTx/>
                        <a:buFontTx/>
                        <a:buNone/>
                        <a:tabLst/>
                      </a:pPr>
                      <a:r>
                        <a:rPr kumimoji="1" lang="en-US" altLang="zh-CN" sz="1200" b="0" i="0" u="none" strike="noStrike" cap="none" normalizeH="0" baseline="0" smtClean="0">
                          <a:ln>
                            <a:noFill/>
                          </a:ln>
                          <a:solidFill>
                            <a:schemeClr val="tx1"/>
                          </a:solidFill>
                          <a:effectLst/>
                          <a:latin typeface="Arial" charset="0"/>
                          <a:ea typeface="標楷體" pitchFamily="65" charset="-120"/>
                          <a:cs typeface="Arial" charset="0"/>
                        </a:rPr>
                        <a:t>Homing speed setting depends on servo speed.</a:t>
                      </a:r>
                      <a:endParaRPr kumimoji="1" lang="zh-CN" altLang="en-US" sz="1200" b="0" i="0" u="none" strike="noStrike" cap="none" normalizeH="0" baseline="0" smtClean="0">
                        <a:ln>
                          <a:noFill/>
                        </a:ln>
                        <a:solidFill>
                          <a:schemeClr val="tx1"/>
                        </a:solidFill>
                        <a:effectLst/>
                        <a:latin typeface="Arial" charset="0"/>
                        <a:ea typeface="標楷體" pitchFamily="65" charset="-120"/>
                        <a:cs typeface="Arial" charset="0"/>
                      </a:endParaRPr>
                    </a:p>
                  </a:txBody>
                  <a:tcPr marL="90000" marR="90000" marT="54000" marB="5400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1313" marR="0" lvl="0" indent="-341313" algn="l" defTabSz="914400" rtl="0" eaLnBrk="1" fontAlgn="base" latinLnBrk="0" hangingPunct="1">
                        <a:lnSpc>
                          <a:spcPct val="100000"/>
                        </a:lnSpc>
                        <a:spcBef>
                          <a:spcPct val="0"/>
                        </a:spcBef>
                        <a:spcAft>
                          <a:spcPct val="0"/>
                        </a:spcAft>
                        <a:buClrTx/>
                        <a:buSzTx/>
                        <a:buFontTx/>
                        <a:buNone/>
                        <a:tabLst/>
                      </a:pPr>
                      <a:r>
                        <a:rPr kumimoji="1" lang="en-US" altLang="zh-CN" sz="1200" b="0" i="0" u="none" strike="noStrike" cap="none" normalizeH="0" baseline="0" smtClean="0">
                          <a:ln>
                            <a:noFill/>
                          </a:ln>
                          <a:solidFill>
                            <a:schemeClr val="tx1"/>
                          </a:solidFill>
                          <a:effectLst/>
                          <a:latin typeface="Arial" charset="0"/>
                          <a:ea typeface="標楷體" pitchFamily="65" charset="-120"/>
                          <a:cs typeface="Arial" charset="0"/>
                        </a:rPr>
                        <a:t>UDINT</a:t>
                      </a:r>
                    </a:p>
                  </a:txBody>
                  <a:tcPr marL="90000" marR="90000" marT="54000" marB="5400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1313" marR="0" lvl="0" indent="-341313" algn="l" defTabSz="914400" rtl="0" eaLnBrk="1" fontAlgn="base" latinLnBrk="0" hangingPunct="1">
                        <a:lnSpc>
                          <a:spcPct val="100000"/>
                        </a:lnSpc>
                        <a:spcBef>
                          <a:spcPct val="0"/>
                        </a:spcBef>
                        <a:spcAft>
                          <a:spcPct val="0"/>
                        </a:spcAft>
                        <a:buClrTx/>
                        <a:buSzTx/>
                        <a:buFontTx/>
                        <a:buNone/>
                        <a:tabLst/>
                      </a:pPr>
                      <a:r>
                        <a:rPr kumimoji="1" lang="en-US" altLang="zh-CN" sz="1200" b="0" i="0" u="none" strike="noStrike" cap="none" normalizeH="0" baseline="0" smtClean="0">
                          <a:ln>
                            <a:noFill/>
                          </a:ln>
                          <a:solidFill>
                            <a:schemeClr val="tx1"/>
                          </a:solidFill>
                          <a:effectLst/>
                          <a:latin typeface="Arial" charset="0"/>
                          <a:ea typeface="標楷體" pitchFamily="65" charset="-120"/>
                          <a:cs typeface="Arial" charset="0"/>
                        </a:rPr>
                        <a:t>100</a:t>
                      </a:r>
                    </a:p>
                  </a:txBody>
                  <a:tcPr marL="90000" marR="90000" marT="54000" marB="5400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graphicFrame>
        <p:nvGraphicFramePr>
          <p:cNvPr id="612860" name="Group 508"/>
          <p:cNvGraphicFramePr>
            <a:graphicFrameLocks noGrp="1"/>
          </p:cNvGraphicFramePr>
          <p:nvPr>
            <p:ph sz="quarter" idx="3"/>
          </p:nvPr>
        </p:nvGraphicFramePr>
        <p:xfrm>
          <a:off x="415925" y="4221163"/>
          <a:ext cx="8856663" cy="2066926"/>
        </p:xfrm>
        <a:graphic>
          <a:graphicData uri="http://schemas.openxmlformats.org/drawingml/2006/table">
            <a:tbl>
              <a:tblPr/>
              <a:tblGrid>
                <a:gridCol w="1727200"/>
                <a:gridCol w="4681538"/>
                <a:gridCol w="1150937"/>
                <a:gridCol w="1296988"/>
              </a:tblGrid>
              <a:tr h="433388">
                <a:tc>
                  <a:txBody>
                    <a:bodyPr/>
                    <a:lstStyle/>
                    <a:p>
                      <a:pPr marL="341313" marR="0" lvl="0" indent="-341313" algn="l" defTabSz="914400" rtl="0" eaLnBrk="1" fontAlgn="base" latinLnBrk="0" hangingPunct="1">
                        <a:lnSpc>
                          <a:spcPct val="100000"/>
                        </a:lnSpc>
                        <a:spcBef>
                          <a:spcPct val="0"/>
                        </a:spcBef>
                        <a:spcAft>
                          <a:spcPct val="0"/>
                        </a:spcAft>
                        <a:buClrTx/>
                        <a:buSzTx/>
                        <a:buFontTx/>
                        <a:buNone/>
                        <a:tabLst/>
                      </a:pPr>
                      <a:r>
                        <a:rPr kumimoji="1" lang="en-US" altLang="zh-CN" sz="1400" b="0" i="0" u="none" strike="noStrike" cap="none" normalizeH="0" baseline="0" smtClean="0">
                          <a:ln>
                            <a:noFill/>
                          </a:ln>
                          <a:solidFill>
                            <a:schemeClr val="tx1"/>
                          </a:solidFill>
                          <a:effectLst/>
                          <a:latin typeface="Arial" charset="0"/>
                          <a:ea typeface="標楷體" pitchFamily="65" charset="-120"/>
                          <a:cs typeface="Arial" charset="0"/>
                        </a:rPr>
                        <a:t>Max Velocity</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1313" marR="0" lvl="0" indent="-341313" algn="l" defTabSz="914400" rtl="0" eaLnBrk="1" fontAlgn="base" latinLnBrk="0" hangingPunct="1">
                        <a:lnSpc>
                          <a:spcPct val="100000"/>
                        </a:lnSpc>
                        <a:spcBef>
                          <a:spcPct val="0"/>
                        </a:spcBef>
                        <a:spcAft>
                          <a:spcPct val="0"/>
                        </a:spcAft>
                        <a:buClrTx/>
                        <a:buSzTx/>
                        <a:buFontTx/>
                        <a:buNone/>
                        <a:tabLst/>
                      </a:pPr>
                      <a:r>
                        <a:rPr kumimoji="1" lang="en-US" altLang="zh-CN" sz="1200" b="0" i="0" u="none" strike="noStrike" cap="none" normalizeH="0" baseline="0" smtClean="0">
                          <a:ln>
                            <a:noFill/>
                          </a:ln>
                          <a:solidFill>
                            <a:schemeClr val="tx1"/>
                          </a:solidFill>
                          <a:effectLst/>
                          <a:latin typeface="Arial" charset="0"/>
                          <a:ea typeface="標楷體" pitchFamily="65" charset="-120"/>
                          <a:cs typeface="Arial" charset="0"/>
                        </a:rPr>
                        <a:t>Max. speed limitation</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1313" marR="0" lvl="0" indent="-341313" algn="l" defTabSz="914400" rtl="0" eaLnBrk="1" fontAlgn="base" latinLnBrk="0" hangingPunct="1">
                        <a:lnSpc>
                          <a:spcPct val="100000"/>
                        </a:lnSpc>
                        <a:spcBef>
                          <a:spcPct val="0"/>
                        </a:spcBef>
                        <a:spcAft>
                          <a:spcPct val="0"/>
                        </a:spcAft>
                        <a:buClrTx/>
                        <a:buSzTx/>
                        <a:buFontTx/>
                        <a:buNone/>
                        <a:tabLst/>
                      </a:pPr>
                      <a:r>
                        <a:rPr kumimoji="1" lang="en-US" altLang="zh-CN" sz="1200" b="0" i="0" u="none" strike="noStrike" cap="none" normalizeH="0" baseline="0" smtClean="0">
                          <a:ln>
                            <a:noFill/>
                          </a:ln>
                          <a:solidFill>
                            <a:schemeClr val="tx1"/>
                          </a:solidFill>
                          <a:effectLst/>
                          <a:latin typeface="Arial" charset="0"/>
                          <a:ea typeface="標楷體" pitchFamily="65" charset="-120"/>
                          <a:cs typeface="Arial" charset="0"/>
                        </a:rPr>
                        <a:t>REAL</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1313" marR="0" lvl="0" indent="-341313" algn="l" defTabSz="914400" rtl="0" eaLnBrk="1" fontAlgn="base" latinLnBrk="0" hangingPunct="1">
                        <a:lnSpc>
                          <a:spcPct val="100000"/>
                        </a:lnSpc>
                        <a:spcBef>
                          <a:spcPct val="0"/>
                        </a:spcBef>
                        <a:spcAft>
                          <a:spcPct val="0"/>
                        </a:spcAft>
                        <a:buClrTx/>
                        <a:buSzTx/>
                        <a:buFontTx/>
                        <a:buNone/>
                        <a:tabLst/>
                      </a:pPr>
                      <a:r>
                        <a:rPr kumimoji="1" lang="en-US" altLang="zh-CN" sz="1200" b="0" i="0" u="none" strike="noStrike" cap="none" normalizeH="0" baseline="0" smtClean="0">
                          <a:ln>
                            <a:noFill/>
                          </a:ln>
                          <a:solidFill>
                            <a:schemeClr val="tx1"/>
                          </a:solidFill>
                          <a:effectLst/>
                          <a:latin typeface="Arial" charset="0"/>
                          <a:ea typeface="宋体" pitchFamily="2" charset="-122"/>
                          <a:cs typeface="Arial" charset="0"/>
                        </a:rPr>
                        <a:t>100000</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60363">
                <a:tc>
                  <a:txBody>
                    <a:bodyPr/>
                    <a:lstStyle/>
                    <a:p>
                      <a:pPr marL="341313" marR="0" lvl="0" indent="-341313" algn="l" defTabSz="914400" rtl="0" eaLnBrk="1" fontAlgn="base" latinLnBrk="0" hangingPunct="1">
                        <a:lnSpc>
                          <a:spcPct val="100000"/>
                        </a:lnSpc>
                        <a:spcBef>
                          <a:spcPct val="0"/>
                        </a:spcBef>
                        <a:spcAft>
                          <a:spcPct val="0"/>
                        </a:spcAft>
                        <a:buClrTx/>
                        <a:buSzTx/>
                        <a:buFontTx/>
                        <a:buNone/>
                        <a:tabLst/>
                      </a:pPr>
                      <a:r>
                        <a:rPr kumimoji="1" lang="en-US" altLang="zh-CN" sz="1400" b="0" i="0" u="none" strike="noStrike" cap="none" normalizeH="0" baseline="0" smtClean="0">
                          <a:ln>
                            <a:noFill/>
                          </a:ln>
                          <a:solidFill>
                            <a:schemeClr val="tx1"/>
                          </a:solidFill>
                          <a:effectLst/>
                          <a:latin typeface="Arial" charset="0"/>
                          <a:ea typeface="標楷體" pitchFamily="65" charset="-120"/>
                          <a:cs typeface="Arial" charset="0"/>
                        </a:rPr>
                        <a:t>Max Acceleration</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1313" marR="0" lvl="0" indent="-341313" algn="l" defTabSz="914400" rtl="0" eaLnBrk="1" fontAlgn="base" latinLnBrk="0" hangingPunct="1">
                        <a:lnSpc>
                          <a:spcPct val="100000"/>
                        </a:lnSpc>
                        <a:spcBef>
                          <a:spcPct val="0"/>
                        </a:spcBef>
                        <a:spcAft>
                          <a:spcPct val="0"/>
                        </a:spcAft>
                        <a:buClrTx/>
                        <a:buSzTx/>
                        <a:buFontTx/>
                        <a:buNone/>
                        <a:tabLst/>
                      </a:pPr>
                      <a:r>
                        <a:rPr kumimoji="1" lang="en-US" altLang="zh-CN" sz="1200" b="0" i="0" u="none" strike="noStrike" cap="none" normalizeH="0" baseline="0" smtClean="0">
                          <a:ln>
                            <a:noFill/>
                          </a:ln>
                          <a:solidFill>
                            <a:schemeClr val="tx1"/>
                          </a:solidFill>
                          <a:effectLst/>
                          <a:latin typeface="Arial" charset="0"/>
                          <a:ea typeface="標楷體" pitchFamily="65" charset="-120"/>
                          <a:cs typeface="Arial" charset="0"/>
                        </a:rPr>
                        <a:t>Max. acceleration limitation</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1313" marR="0" lvl="0" indent="-341313" algn="l" defTabSz="914400" rtl="0" eaLnBrk="1" fontAlgn="base" latinLnBrk="0" hangingPunct="1">
                        <a:lnSpc>
                          <a:spcPct val="100000"/>
                        </a:lnSpc>
                        <a:spcBef>
                          <a:spcPct val="0"/>
                        </a:spcBef>
                        <a:spcAft>
                          <a:spcPct val="0"/>
                        </a:spcAft>
                        <a:buClrTx/>
                        <a:buSzTx/>
                        <a:buFontTx/>
                        <a:buNone/>
                        <a:tabLst/>
                      </a:pPr>
                      <a:r>
                        <a:rPr kumimoji="1" lang="en-US" altLang="zh-CN" sz="1200" b="0" i="0" u="none" strike="noStrike" cap="none" normalizeH="0" baseline="0" smtClean="0">
                          <a:ln>
                            <a:noFill/>
                          </a:ln>
                          <a:solidFill>
                            <a:schemeClr val="tx1"/>
                          </a:solidFill>
                          <a:effectLst/>
                          <a:latin typeface="Arial" charset="0"/>
                          <a:ea typeface="標楷體" pitchFamily="65" charset="-120"/>
                          <a:cs typeface="Arial" charset="0"/>
                        </a:rPr>
                        <a:t>REAL</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1313" marR="0" lvl="0" indent="-341313" algn="l" defTabSz="914400" rtl="0" eaLnBrk="1" fontAlgn="base" latinLnBrk="0" hangingPunct="1">
                        <a:lnSpc>
                          <a:spcPct val="100000"/>
                        </a:lnSpc>
                        <a:spcBef>
                          <a:spcPct val="0"/>
                        </a:spcBef>
                        <a:spcAft>
                          <a:spcPct val="0"/>
                        </a:spcAft>
                        <a:buClrTx/>
                        <a:buSzTx/>
                        <a:buFontTx/>
                        <a:buNone/>
                        <a:tabLst/>
                      </a:pPr>
                      <a:r>
                        <a:rPr kumimoji="1" lang="en-US" altLang="zh-CN" sz="1200" b="0" i="0" u="none" strike="noStrike" cap="none" normalizeH="0" baseline="0" smtClean="0">
                          <a:ln>
                            <a:noFill/>
                          </a:ln>
                          <a:solidFill>
                            <a:schemeClr val="tx1"/>
                          </a:solidFill>
                          <a:effectLst/>
                          <a:latin typeface="Arial" charset="0"/>
                          <a:ea typeface="宋体" pitchFamily="2" charset="-122"/>
                          <a:cs typeface="Arial" charset="0"/>
                        </a:rPr>
                        <a:t>1000</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58775">
                <a:tc>
                  <a:txBody>
                    <a:bodyPr/>
                    <a:lstStyle/>
                    <a:p>
                      <a:pPr marL="341313" marR="0" lvl="0" indent="-341313" algn="l" defTabSz="914400" rtl="0" eaLnBrk="1" fontAlgn="base" latinLnBrk="0" hangingPunct="1">
                        <a:lnSpc>
                          <a:spcPct val="100000"/>
                        </a:lnSpc>
                        <a:spcBef>
                          <a:spcPct val="0"/>
                        </a:spcBef>
                        <a:spcAft>
                          <a:spcPct val="0"/>
                        </a:spcAft>
                        <a:buClrTx/>
                        <a:buSzTx/>
                        <a:buFontTx/>
                        <a:buNone/>
                        <a:tabLst/>
                      </a:pPr>
                      <a:r>
                        <a:rPr kumimoji="1" lang="en-US" altLang="zh-CN" sz="1400" b="0" i="0" u="none" strike="noStrike" cap="none" normalizeH="0" baseline="0" smtClean="0">
                          <a:ln>
                            <a:noFill/>
                          </a:ln>
                          <a:solidFill>
                            <a:schemeClr val="tx1"/>
                          </a:solidFill>
                          <a:effectLst/>
                          <a:latin typeface="Arial" charset="0"/>
                          <a:ea typeface="標楷體" pitchFamily="65" charset="-120"/>
                          <a:cs typeface="Arial" charset="0"/>
                        </a:rPr>
                        <a:t>Max Deceleration</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341313" marR="0" lvl="0" indent="-341313" algn="l" defTabSz="914400" rtl="0" eaLnBrk="1" fontAlgn="base" latinLnBrk="0" hangingPunct="1">
                        <a:lnSpc>
                          <a:spcPct val="100000"/>
                        </a:lnSpc>
                        <a:spcBef>
                          <a:spcPct val="0"/>
                        </a:spcBef>
                        <a:spcAft>
                          <a:spcPct val="0"/>
                        </a:spcAft>
                        <a:buClrTx/>
                        <a:buSzTx/>
                        <a:buFontTx/>
                        <a:buNone/>
                        <a:tabLst/>
                      </a:pPr>
                      <a:r>
                        <a:rPr kumimoji="1" lang="en-US" altLang="zh-CN" sz="1200" b="0" i="0" u="none" strike="noStrike" cap="none" normalizeH="0" baseline="0" smtClean="0">
                          <a:ln>
                            <a:noFill/>
                          </a:ln>
                          <a:solidFill>
                            <a:schemeClr val="tx1"/>
                          </a:solidFill>
                          <a:effectLst/>
                          <a:latin typeface="Arial" charset="0"/>
                          <a:ea typeface="標楷體" pitchFamily="65" charset="-120"/>
                          <a:cs typeface="Arial" charset="0"/>
                        </a:rPr>
                        <a:t>Max. deceleration limitation</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341313" marR="0" lvl="0" indent="-341313" algn="l" defTabSz="914400" rtl="0" eaLnBrk="1" fontAlgn="base" latinLnBrk="0" hangingPunct="1">
                        <a:lnSpc>
                          <a:spcPct val="100000"/>
                        </a:lnSpc>
                        <a:spcBef>
                          <a:spcPct val="0"/>
                        </a:spcBef>
                        <a:spcAft>
                          <a:spcPct val="0"/>
                        </a:spcAft>
                        <a:buClrTx/>
                        <a:buSzTx/>
                        <a:buFontTx/>
                        <a:buNone/>
                        <a:tabLst/>
                      </a:pPr>
                      <a:r>
                        <a:rPr kumimoji="1" lang="en-US" altLang="zh-CN" sz="1200" b="0" i="0" u="none" strike="noStrike" cap="none" normalizeH="0" baseline="0" smtClean="0">
                          <a:ln>
                            <a:noFill/>
                          </a:ln>
                          <a:solidFill>
                            <a:schemeClr val="tx1"/>
                          </a:solidFill>
                          <a:effectLst/>
                          <a:latin typeface="Arial" charset="0"/>
                          <a:ea typeface="標楷體" pitchFamily="65" charset="-120"/>
                          <a:cs typeface="Arial" charset="0"/>
                        </a:rPr>
                        <a:t>REAL</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341313" marR="0" lvl="0" indent="-341313" algn="l" defTabSz="914400" rtl="0" eaLnBrk="1" fontAlgn="base" latinLnBrk="0" hangingPunct="1">
                        <a:lnSpc>
                          <a:spcPct val="100000"/>
                        </a:lnSpc>
                        <a:spcBef>
                          <a:spcPct val="0"/>
                        </a:spcBef>
                        <a:spcAft>
                          <a:spcPct val="0"/>
                        </a:spcAft>
                        <a:buClrTx/>
                        <a:buSzTx/>
                        <a:buFontTx/>
                        <a:buNone/>
                        <a:tabLst/>
                      </a:pPr>
                      <a:r>
                        <a:rPr kumimoji="1" lang="en-US" altLang="zh-CN" sz="1200" b="0" i="0" u="none" strike="noStrike" cap="none" normalizeH="0" baseline="0" smtClean="0">
                          <a:ln>
                            <a:noFill/>
                          </a:ln>
                          <a:solidFill>
                            <a:schemeClr val="tx1"/>
                          </a:solidFill>
                          <a:effectLst/>
                          <a:latin typeface="Arial" charset="0"/>
                          <a:ea typeface="宋体" pitchFamily="2" charset="-122"/>
                          <a:cs typeface="Arial" charset="0"/>
                        </a:rPr>
                        <a:t>1000</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0">
                <a:tc gridSpan="4">
                  <a:txBody>
                    <a:bodyPr/>
                    <a:lstStyle/>
                    <a:p>
                      <a:pPr marL="0" marR="0" lvl="0" indent="0" algn="l" defTabSz="914400" rtl="0" eaLnBrk="1" fontAlgn="base" latinLnBrk="0" hangingPunct="1">
                        <a:lnSpc>
                          <a:spcPct val="150000"/>
                        </a:lnSpc>
                        <a:spcBef>
                          <a:spcPct val="0"/>
                        </a:spcBef>
                        <a:spcAft>
                          <a:spcPct val="0"/>
                        </a:spcAft>
                        <a:buClrTx/>
                        <a:buSzTx/>
                        <a:buFontTx/>
                        <a:buNone/>
                        <a:tabLst/>
                      </a:pPr>
                      <a:r>
                        <a:rPr kumimoji="1" lang="en-US" altLang="zh-CN" sz="1200" b="0" i="0" u="none" strike="noStrike" cap="none" normalizeH="0" baseline="0" smtClean="0">
                          <a:ln>
                            <a:noFill/>
                          </a:ln>
                          <a:solidFill>
                            <a:schemeClr val="tx1"/>
                          </a:solidFill>
                          <a:effectLst/>
                          <a:latin typeface="Arial" charset="0"/>
                          <a:ea typeface="新細明體" pitchFamily="18" charset="-120"/>
                        </a:rPr>
                        <a:t>Above three parameters are used in the specific situations. Eg. The velocity, acceleration and deceleration for G0 of instruction CNC;  The velocity, acceleration and deceleration at which slave enters the state of meeting the master axis when Cam in; The velocity, acceleration and deceleration at which slave follows the master when Gear in. </a:t>
                      </a:r>
                      <a:endParaRPr kumimoji="1" lang="zh-CN" altLang="en-US" sz="1200" b="0" i="0" u="none" strike="noStrike" cap="none" normalizeH="0" baseline="0" smtClean="0">
                        <a:ln>
                          <a:noFill/>
                        </a:ln>
                        <a:solidFill>
                          <a:schemeClr val="tx1"/>
                        </a:solidFill>
                        <a:effectLst/>
                        <a:latin typeface="Arial" charset="0"/>
                        <a:ea typeface="新細明體" pitchFamily="18" charset="-12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bl>
          </a:graphicData>
        </a:graphic>
      </p:graphicFrame>
      <p:sp>
        <p:nvSpPr>
          <p:cNvPr id="31811" name="标题 11"/>
          <p:cNvSpPr txBox="1">
            <a:spLocks/>
          </p:cNvSpPr>
          <p:nvPr/>
        </p:nvSpPr>
        <p:spPr bwMode="auto">
          <a:xfrm>
            <a:off x="1065213" y="0"/>
            <a:ext cx="8840787" cy="771525"/>
          </a:xfrm>
          <a:prstGeom prst="rect">
            <a:avLst/>
          </a:prstGeom>
          <a:noFill/>
          <a:ln w="9525">
            <a:noFill/>
            <a:miter lim="800000"/>
            <a:headEnd/>
            <a:tailEnd/>
          </a:ln>
        </p:spPr>
        <p:txBody>
          <a:bodyPr anchor="ctr"/>
          <a:lstStyle/>
          <a:p>
            <a:pPr algn="r" fontAlgn="base"/>
            <a:r>
              <a:rPr kumimoji="0" lang="en-US" altLang="zh-CN" sz="3200" b="1">
                <a:solidFill>
                  <a:srgbClr val="0087DC"/>
                </a:solidFill>
                <a:latin typeface="Arial Unicode MS" pitchFamily="34" charset="-122"/>
                <a:ea typeface="Arial Unicode MS" pitchFamily="34" charset="-122"/>
                <a:cs typeface="Arial Unicode MS" pitchFamily="34" charset="-122"/>
              </a:rPr>
              <a:t>Axis Attribute Parameter</a:t>
            </a:r>
            <a:r>
              <a:rPr kumimoji="0" lang="zh-CN" altLang="en-US" sz="3200" b="1">
                <a:solidFill>
                  <a:srgbClr val="0087DC"/>
                </a:solidFill>
                <a:latin typeface="Arial Unicode MS" pitchFamily="34" charset="-122"/>
                <a:ea typeface="Arial Unicode MS" pitchFamily="34" charset="-122"/>
                <a:cs typeface="Arial Unicode MS" pitchFamily="34" charset="-122"/>
              </a:rPr>
              <a:t>（</a:t>
            </a:r>
            <a:r>
              <a:rPr kumimoji="0" lang="en-US" altLang="zh-CN" sz="3200" b="1">
                <a:solidFill>
                  <a:srgbClr val="0087DC"/>
                </a:solidFill>
                <a:latin typeface="Arial Unicode MS" pitchFamily="34" charset="-122"/>
                <a:ea typeface="Arial Unicode MS" pitchFamily="34" charset="-122"/>
                <a:cs typeface="Arial Unicode MS" pitchFamily="34" charset="-122"/>
              </a:rPr>
              <a:t>4</a:t>
            </a:r>
            <a:r>
              <a:rPr kumimoji="0" lang="zh-CN" altLang="en-US" sz="3200" b="1">
                <a:solidFill>
                  <a:srgbClr val="0087DC"/>
                </a:solidFill>
                <a:latin typeface="Arial Unicode MS" pitchFamily="34" charset="-122"/>
                <a:ea typeface="Arial Unicode MS" pitchFamily="34" charset="-122"/>
                <a:cs typeface="Arial Unicode MS" pitchFamily="34" charset="-122"/>
              </a:rPr>
              <a:t>）</a:t>
            </a:r>
            <a:endParaRPr kumimoji="0" lang="en-US" altLang="zh-CN" sz="3200" b="1">
              <a:solidFill>
                <a:srgbClr val="0087DC"/>
              </a:solidFill>
              <a:latin typeface="Arial Unicode MS" pitchFamily="34" charset="-122"/>
              <a:ea typeface="Arial Unicode MS" pitchFamily="34" charset="-122"/>
              <a:cs typeface="Arial Unicode MS" pitchFamily="34" charset="-122"/>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41195" name="Group 171"/>
          <p:cNvGraphicFramePr>
            <a:graphicFrameLocks noGrp="1"/>
          </p:cNvGraphicFramePr>
          <p:nvPr>
            <p:ph type="tbl" idx="1"/>
          </p:nvPr>
        </p:nvGraphicFramePr>
        <p:xfrm>
          <a:off x="495300" y="1235075"/>
          <a:ext cx="8921750" cy="1574483"/>
        </p:xfrm>
        <a:graphic>
          <a:graphicData uri="http://schemas.openxmlformats.org/drawingml/2006/table">
            <a:tbl>
              <a:tblPr/>
              <a:tblGrid>
                <a:gridCol w="1577975"/>
                <a:gridCol w="4608513"/>
                <a:gridCol w="1430337"/>
                <a:gridCol w="1304925"/>
              </a:tblGrid>
              <a:tr h="53816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zh-CN" sz="1400" b="0" i="0" u="none" strike="noStrike" cap="none" normalizeH="0" baseline="0" smtClean="0">
                          <a:ln>
                            <a:noFill/>
                          </a:ln>
                          <a:solidFill>
                            <a:schemeClr val="tx1"/>
                          </a:solidFill>
                          <a:effectLst/>
                          <a:latin typeface="Arial" charset="0"/>
                          <a:ea typeface="新細明體" pitchFamily="18" charset="-120"/>
                        </a:rPr>
                        <a:t>Input rotations of gear</a:t>
                      </a:r>
                      <a:endParaRPr kumimoji="1" lang="zh-CN" altLang="en-US" sz="1400" b="0" i="0" u="none" strike="noStrike" cap="none" normalizeH="0" baseline="0" smtClean="0">
                        <a:ln>
                          <a:noFill/>
                        </a:ln>
                        <a:solidFill>
                          <a:schemeClr val="tx1"/>
                        </a:solidFill>
                        <a:effectLst/>
                        <a:latin typeface="Arial" charset="0"/>
                        <a:ea typeface="新細明體" pitchFamily="18" charset="-12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zh-CN" sz="1200" b="0" i="0" u="none" strike="noStrike" cap="none" normalizeH="0" baseline="0" smtClean="0">
                          <a:ln>
                            <a:noFill/>
                          </a:ln>
                          <a:solidFill>
                            <a:schemeClr val="tx1"/>
                          </a:solidFill>
                          <a:effectLst/>
                          <a:latin typeface="Arial" charset="0"/>
                          <a:ea typeface="新細明體" pitchFamily="18" charset="-120"/>
                        </a:rPr>
                        <a:t>This parameter and Output rotations of gear decide the actuator gear ratio</a:t>
                      </a:r>
                      <a:endParaRPr kumimoji="1" lang="zh-CN" altLang="en-US" sz="1200" b="0" i="0" u="none" strike="noStrike" cap="none" normalizeH="0" baseline="0" smtClean="0">
                        <a:ln>
                          <a:noFill/>
                        </a:ln>
                        <a:solidFill>
                          <a:schemeClr val="tx1"/>
                        </a:solidFill>
                        <a:effectLst/>
                        <a:latin typeface="SimSun" pitchFamily="2" charset="-122"/>
                        <a:ea typeface="SimSun" pitchFamily="2" charset="-122"/>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1313" marR="0" lvl="0" indent="-341313" algn="l" defTabSz="914400" rtl="0" eaLnBrk="1" fontAlgn="base" latinLnBrk="0" hangingPunct="1">
                        <a:lnSpc>
                          <a:spcPct val="100000"/>
                        </a:lnSpc>
                        <a:spcBef>
                          <a:spcPct val="0"/>
                        </a:spcBef>
                        <a:spcAft>
                          <a:spcPct val="0"/>
                        </a:spcAft>
                        <a:buClrTx/>
                        <a:buSzTx/>
                        <a:buFontTx/>
                        <a:buNone/>
                        <a:tabLst/>
                      </a:pPr>
                      <a:r>
                        <a:rPr kumimoji="1" lang="en-US" altLang="zh-CN" sz="1200" b="0" i="0" u="none" strike="noStrike" cap="none" normalizeH="0" baseline="0" smtClean="0">
                          <a:ln>
                            <a:noFill/>
                          </a:ln>
                          <a:solidFill>
                            <a:schemeClr val="tx1"/>
                          </a:solidFill>
                          <a:effectLst/>
                          <a:latin typeface="Arial" charset="0"/>
                          <a:ea typeface="SimSun" pitchFamily="2" charset="-122"/>
                          <a:cs typeface="Arial" charset="0"/>
                        </a:rPr>
                        <a:t>UINT</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1313" marR="0" lvl="0" indent="-341313" algn="l" defTabSz="914400" rtl="0" eaLnBrk="1" fontAlgn="base" latinLnBrk="0" hangingPunct="1">
                        <a:lnSpc>
                          <a:spcPct val="100000"/>
                        </a:lnSpc>
                        <a:spcBef>
                          <a:spcPct val="0"/>
                        </a:spcBef>
                        <a:spcAft>
                          <a:spcPct val="0"/>
                        </a:spcAft>
                        <a:buClrTx/>
                        <a:buSzTx/>
                        <a:buFontTx/>
                        <a:buNone/>
                        <a:tabLst/>
                      </a:pPr>
                      <a:r>
                        <a:rPr kumimoji="1" lang="en-US" altLang="zh-CN" sz="1200" b="0" i="0" u="none" strike="noStrike" cap="none" normalizeH="0" baseline="0" smtClean="0">
                          <a:ln>
                            <a:noFill/>
                          </a:ln>
                          <a:solidFill>
                            <a:schemeClr val="tx1"/>
                          </a:solidFill>
                          <a:effectLst/>
                          <a:latin typeface="Arial" charset="0"/>
                          <a:ea typeface="SimSun" pitchFamily="2" charset="-122"/>
                          <a:cs typeface="Arial" charset="0"/>
                        </a:rPr>
                        <a:t>10</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50482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zh-CN" sz="1400" b="0" i="0" u="none" strike="noStrike" cap="none" normalizeH="0" baseline="0" smtClean="0">
                          <a:ln>
                            <a:noFill/>
                          </a:ln>
                          <a:solidFill>
                            <a:schemeClr val="tx1"/>
                          </a:solidFill>
                          <a:effectLst/>
                          <a:latin typeface="Arial" charset="0"/>
                          <a:ea typeface="新細明體" pitchFamily="18" charset="-120"/>
                        </a:rPr>
                        <a:t>Output rotations of gear</a:t>
                      </a:r>
                      <a:endParaRPr kumimoji="1" lang="zh-CN" altLang="en-US" sz="1400" b="0" i="0" u="none" strike="noStrike" cap="none" normalizeH="0" baseline="0" smtClean="0">
                        <a:ln>
                          <a:noFill/>
                        </a:ln>
                        <a:solidFill>
                          <a:schemeClr val="tx1"/>
                        </a:solidFill>
                        <a:effectLst/>
                        <a:latin typeface="Arial" charset="0"/>
                        <a:ea typeface="新細明體" pitchFamily="18" charset="-12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zh-CN" sz="1200" b="0" i="0" u="none" strike="noStrike" cap="none" normalizeH="0" baseline="0" smtClean="0">
                          <a:ln>
                            <a:noFill/>
                          </a:ln>
                          <a:solidFill>
                            <a:schemeClr val="tx1"/>
                          </a:solidFill>
                          <a:effectLst/>
                          <a:latin typeface="Arial" charset="0"/>
                          <a:ea typeface="新細明體" pitchFamily="18" charset="-120"/>
                        </a:rPr>
                        <a:t>This parameter and input rotations of gear decide the actuator gear ratio</a:t>
                      </a:r>
                      <a:endParaRPr kumimoji="1" lang="zh-CN" altLang="en-US" sz="1200" b="0" i="0" u="none" strike="noStrike" cap="none" normalizeH="0" baseline="0" smtClean="0">
                        <a:ln>
                          <a:noFill/>
                        </a:ln>
                        <a:solidFill>
                          <a:schemeClr val="tx1"/>
                        </a:solidFill>
                        <a:effectLst/>
                        <a:latin typeface="Arial" charset="0"/>
                        <a:ea typeface="新細明體" pitchFamily="18" charset="-12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1313" marR="0" lvl="0" indent="-341313" algn="l" defTabSz="914400" rtl="0" eaLnBrk="1" fontAlgn="base" latinLnBrk="0" hangingPunct="1">
                        <a:lnSpc>
                          <a:spcPct val="100000"/>
                        </a:lnSpc>
                        <a:spcBef>
                          <a:spcPct val="0"/>
                        </a:spcBef>
                        <a:spcAft>
                          <a:spcPct val="0"/>
                        </a:spcAft>
                        <a:buClrTx/>
                        <a:buSzTx/>
                        <a:buFontTx/>
                        <a:buNone/>
                        <a:tabLst/>
                      </a:pPr>
                      <a:r>
                        <a:rPr kumimoji="1" lang="en-US" altLang="zh-CN" sz="1200" b="0" i="0" u="none" strike="noStrike" cap="none" normalizeH="0" baseline="0" smtClean="0">
                          <a:ln>
                            <a:noFill/>
                          </a:ln>
                          <a:solidFill>
                            <a:schemeClr val="tx1"/>
                          </a:solidFill>
                          <a:effectLst/>
                          <a:latin typeface="Arial" charset="0"/>
                          <a:ea typeface="SimSun" pitchFamily="2" charset="-122"/>
                          <a:cs typeface="Arial" charset="0"/>
                        </a:rPr>
                        <a:t>UINT</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1313" marR="0" lvl="0" indent="-341313" algn="l" defTabSz="914400" rtl="0" eaLnBrk="1" fontAlgn="base" latinLnBrk="0" hangingPunct="1">
                        <a:lnSpc>
                          <a:spcPct val="100000"/>
                        </a:lnSpc>
                        <a:spcBef>
                          <a:spcPct val="0"/>
                        </a:spcBef>
                        <a:spcAft>
                          <a:spcPct val="0"/>
                        </a:spcAft>
                        <a:buClrTx/>
                        <a:buSzTx/>
                        <a:buFontTx/>
                        <a:buNone/>
                        <a:tabLst/>
                      </a:pPr>
                      <a:r>
                        <a:rPr kumimoji="1" lang="en-US" altLang="zh-CN" sz="1200" b="0" i="0" u="none" strike="noStrike" cap="none" normalizeH="0" baseline="0" smtClean="0">
                          <a:ln>
                            <a:noFill/>
                          </a:ln>
                          <a:solidFill>
                            <a:schemeClr val="tx1"/>
                          </a:solidFill>
                          <a:effectLst/>
                          <a:latin typeface="Arial" charset="0"/>
                          <a:ea typeface="SimSun" pitchFamily="2" charset="-122"/>
                          <a:cs typeface="Arial" charset="0"/>
                        </a:rPr>
                        <a:t>1</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3180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zh-CN" sz="1400" b="0" i="0" u="none" strike="noStrike" cap="none" normalizeH="0" baseline="0" smtClean="0">
                          <a:ln>
                            <a:noFill/>
                          </a:ln>
                          <a:solidFill>
                            <a:schemeClr val="tx1"/>
                          </a:solidFill>
                          <a:effectLst/>
                          <a:latin typeface="Arial" charset="0"/>
                          <a:ea typeface="新細明體" pitchFamily="18" charset="-120"/>
                        </a:rPr>
                        <a:t>Unit per output rotation</a:t>
                      </a:r>
                      <a:endParaRPr kumimoji="1" lang="zh-CN" altLang="en-US" sz="1400" b="0" i="0" u="none" strike="noStrike" cap="none" normalizeH="0" baseline="0" smtClean="0">
                        <a:ln>
                          <a:noFill/>
                        </a:ln>
                        <a:solidFill>
                          <a:schemeClr val="tx1"/>
                        </a:solidFill>
                        <a:effectLst/>
                        <a:latin typeface="Arial" charset="0"/>
                        <a:ea typeface="新細明體" pitchFamily="18" charset="-12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zh-CN" sz="1200" b="0" i="0" u="none" strike="noStrike" cap="none" normalizeH="0" baseline="0" smtClean="0">
                          <a:ln>
                            <a:noFill/>
                          </a:ln>
                          <a:solidFill>
                            <a:schemeClr val="tx1"/>
                          </a:solidFill>
                          <a:effectLst/>
                          <a:latin typeface="Arial" charset="0"/>
                          <a:ea typeface="新細明體" pitchFamily="18" charset="-120"/>
                        </a:rPr>
                        <a:t>The corresponding position which the terminal actuator moves while output end of the gear rotates for a circle </a:t>
                      </a:r>
                      <a:endParaRPr kumimoji="1" lang="zh-CN" altLang="en-US" sz="1200" b="0" i="0" u="none" strike="noStrike" cap="none" normalizeH="0" baseline="0" smtClean="0">
                        <a:ln>
                          <a:noFill/>
                        </a:ln>
                        <a:solidFill>
                          <a:schemeClr val="tx1"/>
                        </a:solidFill>
                        <a:effectLst/>
                        <a:latin typeface="Arial" charset="0"/>
                        <a:ea typeface="新細明體" pitchFamily="18" charset="-12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1313" marR="0" lvl="0" indent="-341313" algn="l" defTabSz="914400" rtl="0" eaLnBrk="1" fontAlgn="base" latinLnBrk="0" hangingPunct="1">
                        <a:lnSpc>
                          <a:spcPct val="100000"/>
                        </a:lnSpc>
                        <a:spcBef>
                          <a:spcPct val="0"/>
                        </a:spcBef>
                        <a:spcAft>
                          <a:spcPct val="0"/>
                        </a:spcAft>
                        <a:buClrTx/>
                        <a:buSzTx/>
                        <a:buFontTx/>
                        <a:buNone/>
                        <a:tabLst/>
                      </a:pPr>
                      <a:r>
                        <a:rPr kumimoji="1" lang="en-US" altLang="zh-CN" sz="1200" b="0" i="0" u="none" strike="noStrike" cap="none" normalizeH="0" baseline="0" smtClean="0">
                          <a:ln>
                            <a:noFill/>
                          </a:ln>
                          <a:solidFill>
                            <a:schemeClr val="tx1"/>
                          </a:solidFill>
                          <a:effectLst/>
                          <a:latin typeface="Arial" charset="0"/>
                          <a:ea typeface="SimSun" pitchFamily="2" charset="-122"/>
                          <a:cs typeface="Arial" charset="0"/>
                        </a:rPr>
                        <a:t>UINT</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1313" marR="0" lvl="0" indent="-341313" algn="l" defTabSz="914400" rtl="0" eaLnBrk="1" fontAlgn="base" latinLnBrk="0" hangingPunct="1">
                        <a:lnSpc>
                          <a:spcPct val="100000"/>
                        </a:lnSpc>
                        <a:spcBef>
                          <a:spcPct val="0"/>
                        </a:spcBef>
                        <a:spcAft>
                          <a:spcPct val="0"/>
                        </a:spcAft>
                        <a:buClrTx/>
                        <a:buSzTx/>
                        <a:buFontTx/>
                        <a:buNone/>
                        <a:tabLst/>
                      </a:pPr>
                      <a:r>
                        <a:rPr kumimoji="1" lang="en-US" altLang="zh-CN" sz="1200" b="0" i="0" u="none" strike="noStrike" cap="none" normalizeH="0" baseline="0" smtClean="0">
                          <a:ln>
                            <a:noFill/>
                          </a:ln>
                          <a:solidFill>
                            <a:schemeClr val="tx1"/>
                          </a:solidFill>
                          <a:effectLst/>
                          <a:latin typeface="Arial" charset="0"/>
                          <a:ea typeface="SimSun" pitchFamily="2" charset="-122"/>
                          <a:cs typeface="Arial" charset="0"/>
                        </a:rPr>
                        <a:t>234</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32792" name="Text Box 151"/>
          <p:cNvSpPr txBox="1">
            <a:spLocks noChangeArrowheads="1"/>
          </p:cNvSpPr>
          <p:nvPr/>
        </p:nvSpPr>
        <p:spPr bwMode="auto">
          <a:xfrm>
            <a:off x="488950" y="2708275"/>
            <a:ext cx="5903913" cy="3319463"/>
          </a:xfrm>
          <a:prstGeom prst="rect">
            <a:avLst/>
          </a:prstGeom>
          <a:noFill/>
          <a:ln w="25400">
            <a:noFill/>
            <a:miter lim="800000"/>
            <a:headEnd/>
            <a:tailEnd/>
          </a:ln>
        </p:spPr>
        <p:txBody>
          <a:bodyPr>
            <a:spAutoFit/>
          </a:bodyPr>
          <a:lstStyle/>
          <a:p>
            <a:endParaRPr lang="zh-CN" altLang="en-US">
              <a:latin typeface="標楷體" pitchFamily="65" charset="-120"/>
              <a:ea typeface="標楷體" pitchFamily="65" charset="-120"/>
            </a:endParaRPr>
          </a:p>
          <a:p>
            <a:r>
              <a:rPr lang="en-US" altLang="zh-CN" sz="1200">
                <a:latin typeface="Arial" pitchFamily="34" charset="0"/>
                <a:ea typeface="標楷體" pitchFamily="65" charset="-120"/>
              </a:rPr>
              <a:t>Parameter explanation: The above parameters will directly impact the position and speed unit.</a:t>
            </a:r>
          </a:p>
          <a:p>
            <a:r>
              <a:rPr lang="en-US" altLang="zh-CN" sz="1200">
                <a:latin typeface="Arial" pitchFamily="34" charset="0"/>
                <a:ea typeface="標楷體" pitchFamily="65" charset="-120"/>
              </a:rPr>
              <a:t>For preset values: Axis position unit is pulse; speed unit is pulse/second.</a:t>
            </a:r>
          </a:p>
          <a:p>
            <a:r>
              <a:rPr lang="en-US" altLang="zh-CN" sz="1200">
                <a:latin typeface="Arial" pitchFamily="34" charset="0"/>
                <a:ea typeface="標楷體" pitchFamily="65" charset="-120"/>
              </a:rPr>
              <a:t>After user modifies the parameters, the position and speed unit will be changed.</a:t>
            </a:r>
          </a:p>
          <a:p>
            <a:endParaRPr lang="en-US" altLang="zh-CN" sz="1200">
              <a:latin typeface="Arial" pitchFamily="34" charset="0"/>
              <a:ea typeface="標楷體" pitchFamily="65" charset="-120"/>
            </a:endParaRPr>
          </a:p>
          <a:p>
            <a:r>
              <a:rPr lang="en-US" altLang="zh-CN" sz="1200">
                <a:latin typeface="Arial" pitchFamily="34" charset="0"/>
                <a:ea typeface="標楷體" pitchFamily="65" charset="-120"/>
              </a:rPr>
              <a:t>For instance, motor is connected to a reduction gear (10:1) connecting a rotary roller with the circumference of 234mm pressing the thin film.</a:t>
            </a:r>
          </a:p>
          <a:p>
            <a:r>
              <a:rPr lang="en-US" altLang="zh-CN" sz="1200">
                <a:latin typeface="Arial" pitchFamily="34" charset="0"/>
                <a:ea typeface="標楷體" pitchFamily="65" charset="-120"/>
              </a:rPr>
              <a:t>The three parameters are set as below at the moment.</a:t>
            </a:r>
          </a:p>
          <a:p>
            <a:pPr fontAlgn="base"/>
            <a:r>
              <a:rPr lang="en-US" altLang="zh-CN" sz="1200">
                <a:latin typeface="Arial" pitchFamily="34" charset="0"/>
              </a:rPr>
              <a:t>Input rotations of gear :10</a:t>
            </a:r>
          </a:p>
          <a:p>
            <a:pPr fontAlgn="base"/>
            <a:r>
              <a:rPr lang="en-US" altLang="zh-CN" sz="1200">
                <a:latin typeface="Arial" pitchFamily="34" charset="0"/>
              </a:rPr>
              <a:t>Output rotations of gear:1</a:t>
            </a:r>
            <a:endParaRPr lang="zh-CN" altLang="en-US" sz="1200">
              <a:latin typeface="Arial" pitchFamily="34" charset="0"/>
            </a:endParaRPr>
          </a:p>
          <a:p>
            <a:pPr fontAlgn="base"/>
            <a:r>
              <a:rPr lang="en-US" altLang="zh-CN" sz="1200">
                <a:latin typeface="Arial" pitchFamily="34" charset="0"/>
              </a:rPr>
              <a:t>Unit per output rotation: 234mm</a:t>
            </a:r>
          </a:p>
          <a:p>
            <a:pPr fontAlgn="base"/>
            <a:endParaRPr lang="zh-CN" altLang="en-US" sz="1200">
              <a:latin typeface="Arial" pitchFamily="34" charset="0"/>
            </a:endParaRPr>
          </a:p>
          <a:p>
            <a:pPr fontAlgn="base"/>
            <a:r>
              <a:rPr lang="en-US" altLang="zh-CN" sz="1200">
                <a:latin typeface="Arial" pitchFamily="34" charset="0"/>
              </a:rPr>
              <a:t>If the single-axis instruction is used to control the motor to move the distance of 500 at the speed of 20mm/s, motor will control the rotary roller to pull the film for 500mm at the speed of 20mm/s.</a:t>
            </a:r>
          </a:p>
          <a:p>
            <a:r>
              <a:rPr lang="zh-CN" altLang="en-US">
                <a:latin typeface="標楷體" pitchFamily="65" charset="-120"/>
                <a:ea typeface="標楷體" pitchFamily="65" charset="-120"/>
              </a:rPr>
              <a:t>	</a:t>
            </a:r>
            <a:endParaRPr lang="en-US" altLang="zh-CN">
              <a:latin typeface="標楷體" pitchFamily="65" charset="-120"/>
              <a:ea typeface="標楷體" pitchFamily="65" charset="-120"/>
            </a:endParaRPr>
          </a:p>
        </p:txBody>
      </p:sp>
      <p:pic>
        <p:nvPicPr>
          <p:cNvPr id="32793" name="Picture 172"/>
          <p:cNvPicPr>
            <a:picLocks noChangeAspect="1" noChangeArrowheads="1"/>
          </p:cNvPicPr>
          <p:nvPr/>
        </p:nvPicPr>
        <p:blipFill>
          <a:blip r:embed="rId3"/>
          <a:srcRect/>
          <a:stretch>
            <a:fillRect/>
          </a:stretch>
        </p:blipFill>
        <p:spPr bwMode="auto">
          <a:xfrm>
            <a:off x="6443663" y="3357563"/>
            <a:ext cx="3333750" cy="1866900"/>
          </a:xfrm>
          <a:prstGeom prst="rect">
            <a:avLst/>
          </a:prstGeom>
          <a:noFill/>
          <a:ln w="25400">
            <a:noFill/>
            <a:miter lim="800000"/>
            <a:headEnd/>
            <a:tailEnd/>
          </a:ln>
        </p:spPr>
      </p:pic>
      <p:sp>
        <p:nvSpPr>
          <p:cNvPr id="32794" name="标题 11"/>
          <p:cNvSpPr txBox="1">
            <a:spLocks/>
          </p:cNvSpPr>
          <p:nvPr/>
        </p:nvSpPr>
        <p:spPr bwMode="auto">
          <a:xfrm>
            <a:off x="1065213" y="0"/>
            <a:ext cx="8840787" cy="771525"/>
          </a:xfrm>
          <a:prstGeom prst="rect">
            <a:avLst/>
          </a:prstGeom>
          <a:noFill/>
          <a:ln w="9525">
            <a:noFill/>
            <a:miter lim="800000"/>
            <a:headEnd/>
            <a:tailEnd/>
          </a:ln>
        </p:spPr>
        <p:txBody>
          <a:bodyPr anchor="ctr"/>
          <a:lstStyle/>
          <a:p>
            <a:pPr algn="r" fontAlgn="base"/>
            <a:r>
              <a:rPr kumimoji="0" lang="en-US" altLang="zh-CN" sz="3200" b="1">
                <a:solidFill>
                  <a:srgbClr val="0087DC"/>
                </a:solidFill>
                <a:latin typeface="Arial Unicode MS" pitchFamily="34" charset="-122"/>
                <a:ea typeface="Arial Unicode MS" pitchFamily="34" charset="-122"/>
                <a:cs typeface="Arial Unicode MS" pitchFamily="34" charset="-122"/>
              </a:rPr>
              <a:t>Axis Attribute Parameter</a:t>
            </a:r>
            <a:r>
              <a:rPr kumimoji="0" lang="zh-CN" altLang="en-US" sz="3200" b="1">
                <a:solidFill>
                  <a:srgbClr val="0087DC"/>
                </a:solidFill>
                <a:latin typeface="Arial Unicode MS" pitchFamily="34" charset="-122"/>
                <a:ea typeface="Arial Unicode MS" pitchFamily="34" charset="-122"/>
                <a:cs typeface="Arial Unicode MS" pitchFamily="34" charset="-122"/>
              </a:rPr>
              <a:t>（</a:t>
            </a:r>
            <a:r>
              <a:rPr kumimoji="0" lang="en-US" altLang="zh-CN" sz="3200" b="1">
                <a:solidFill>
                  <a:srgbClr val="0087DC"/>
                </a:solidFill>
                <a:latin typeface="Arial Unicode MS" pitchFamily="34" charset="-122"/>
                <a:ea typeface="Arial Unicode MS" pitchFamily="34" charset="-122"/>
                <a:cs typeface="Arial Unicode MS" pitchFamily="34" charset="-122"/>
              </a:rPr>
              <a:t>5</a:t>
            </a:r>
            <a:r>
              <a:rPr kumimoji="0" lang="zh-CN" altLang="en-US" sz="3200" b="1">
                <a:solidFill>
                  <a:srgbClr val="0087DC"/>
                </a:solidFill>
                <a:latin typeface="Arial Unicode MS" pitchFamily="34" charset="-122"/>
                <a:ea typeface="Arial Unicode MS" pitchFamily="34" charset="-122"/>
                <a:cs typeface="Arial Unicode MS" pitchFamily="34" charset="-122"/>
              </a:rPr>
              <a:t>）</a:t>
            </a:r>
            <a:endParaRPr kumimoji="0" lang="en-US" altLang="zh-CN" sz="3200" b="1">
              <a:solidFill>
                <a:srgbClr val="0087DC"/>
              </a:solidFill>
              <a:latin typeface="Arial Unicode MS" pitchFamily="34" charset="-122"/>
              <a:ea typeface="Arial Unicode MS" pitchFamily="34" charset="-122"/>
              <a:cs typeface="Arial Unicode MS" pitchFamily="34" charset="-122"/>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45486" name="Group 366"/>
          <p:cNvGraphicFramePr>
            <a:graphicFrameLocks noGrp="1"/>
          </p:cNvGraphicFramePr>
          <p:nvPr>
            <p:ph sz="half" idx="1"/>
          </p:nvPr>
        </p:nvGraphicFramePr>
        <p:xfrm>
          <a:off x="488950" y="1196975"/>
          <a:ext cx="8567738" cy="1960563"/>
        </p:xfrm>
        <a:graphic>
          <a:graphicData uri="http://schemas.openxmlformats.org/drawingml/2006/table">
            <a:tbl>
              <a:tblPr/>
              <a:tblGrid>
                <a:gridCol w="1511300"/>
                <a:gridCol w="3668713"/>
                <a:gridCol w="1328737"/>
                <a:gridCol w="2058988"/>
              </a:tblGrid>
              <a:tr h="280988">
                <a:tc>
                  <a:txBody>
                    <a:bodyPr/>
                    <a:lstStyle/>
                    <a:p>
                      <a:pPr marL="341313" marR="0" lvl="0" indent="-341313" algn="l" defTabSz="914400" rtl="0" eaLnBrk="1" fontAlgn="base" latinLnBrk="0" hangingPunct="1">
                        <a:lnSpc>
                          <a:spcPct val="100000"/>
                        </a:lnSpc>
                        <a:spcBef>
                          <a:spcPct val="0"/>
                        </a:spcBef>
                        <a:spcAft>
                          <a:spcPct val="0"/>
                        </a:spcAft>
                        <a:buClrTx/>
                        <a:buSzTx/>
                        <a:buFontTx/>
                        <a:buNone/>
                        <a:tabLst/>
                      </a:pPr>
                      <a:r>
                        <a:rPr kumimoji="1" lang="en-US" altLang="zh-CN" sz="1400" b="0" i="0" u="none" strike="noStrike" cap="none" normalizeH="0" baseline="0" smtClean="0">
                          <a:ln>
                            <a:noFill/>
                          </a:ln>
                          <a:solidFill>
                            <a:schemeClr val="tx1"/>
                          </a:solidFill>
                          <a:effectLst/>
                          <a:latin typeface="Arial" charset="0"/>
                          <a:ea typeface="SimSun" pitchFamily="2" charset="-122"/>
                          <a:cs typeface="Arial" charset="0"/>
                        </a:rPr>
                        <a:t>Position </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1313" marR="0" lvl="0" indent="-341313" algn="l" defTabSz="914400" rtl="0" eaLnBrk="1" fontAlgn="base" latinLnBrk="0" hangingPunct="1">
                        <a:lnSpc>
                          <a:spcPct val="100000"/>
                        </a:lnSpc>
                        <a:spcBef>
                          <a:spcPct val="0"/>
                        </a:spcBef>
                        <a:spcAft>
                          <a:spcPct val="0"/>
                        </a:spcAft>
                        <a:buClrTx/>
                        <a:buSzTx/>
                        <a:buFontTx/>
                        <a:buNone/>
                        <a:tabLst/>
                      </a:pPr>
                      <a:r>
                        <a:rPr kumimoji="1" lang="en-US" altLang="zh-CN" sz="1200" b="0" i="0" u="none" strike="noStrike" cap="none" normalizeH="0" baseline="0" smtClean="0">
                          <a:ln>
                            <a:noFill/>
                          </a:ln>
                          <a:solidFill>
                            <a:schemeClr val="tx1"/>
                          </a:solidFill>
                          <a:effectLst/>
                          <a:latin typeface="Arial" charset="0"/>
                          <a:ea typeface="SimSun" pitchFamily="2" charset="-122"/>
                          <a:cs typeface="Arial" charset="0"/>
                        </a:rPr>
                        <a:t>Current position of axis; Unit: pulse</a:t>
                      </a:r>
                      <a:endParaRPr kumimoji="1" lang="zh-CN" altLang="en-US" sz="1200" b="0" i="0" u="none" strike="noStrike" cap="none" normalizeH="0" baseline="0" smtClean="0">
                        <a:ln>
                          <a:noFill/>
                        </a:ln>
                        <a:solidFill>
                          <a:schemeClr val="tx1"/>
                        </a:solidFill>
                        <a:effectLst/>
                        <a:latin typeface="Arial" charset="0"/>
                        <a:ea typeface="SimSun" pitchFamily="2" charset="-122"/>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1313" marR="0" lvl="0" indent="-341313" algn="l" defTabSz="914400" rtl="0" eaLnBrk="1" fontAlgn="base" latinLnBrk="0" hangingPunct="1">
                        <a:lnSpc>
                          <a:spcPct val="100000"/>
                        </a:lnSpc>
                        <a:spcBef>
                          <a:spcPct val="0"/>
                        </a:spcBef>
                        <a:spcAft>
                          <a:spcPct val="0"/>
                        </a:spcAft>
                        <a:buClrTx/>
                        <a:buSzTx/>
                        <a:buFontTx/>
                        <a:buNone/>
                        <a:tabLst/>
                      </a:pPr>
                      <a:r>
                        <a:rPr kumimoji="1" lang="en-US" altLang="zh-CN" sz="1200" b="0" i="0" u="none" strike="noStrike" cap="none" normalizeH="0" baseline="0" smtClean="0">
                          <a:ln>
                            <a:noFill/>
                          </a:ln>
                          <a:solidFill>
                            <a:schemeClr val="tx1"/>
                          </a:solidFill>
                          <a:effectLst/>
                          <a:latin typeface="Arial" charset="0"/>
                          <a:ea typeface="SimSun" pitchFamily="2" charset="-122"/>
                          <a:cs typeface="Arial" charset="0"/>
                        </a:rPr>
                        <a:t>DINT</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1313" marR="0" lvl="0" indent="-341313" algn="l" defTabSz="914400" rtl="0" eaLnBrk="1" fontAlgn="base" latinLnBrk="0" hangingPunct="1">
                        <a:lnSpc>
                          <a:spcPct val="100000"/>
                        </a:lnSpc>
                        <a:spcBef>
                          <a:spcPct val="0"/>
                        </a:spcBef>
                        <a:spcAft>
                          <a:spcPct val="0"/>
                        </a:spcAft>
                        <a:buClrTx/>
                        <a:buSzTx/>
                        <a:buFontTx/>
                        <a:buNone/>
                        <a:tabLst/>
                      </a:pPr>
                      <a:r>
                        <a:rPr kumimoji="1" lang="en-US" altLang="zh-CN" sz="1200" b="0" i="0" u="none" strike="noStrike" cap="none" normalizeH="0" baseline="0" smtClean="0">
                          <a:ln>
                            <a:noFill/>
                          </a:ln>
                          <a:solidFill>
                            <a:schemeClr val="tx1"/>
                          </a:solidFill>
                          <a:effectLst/>
                          <a:latin typeface="Arial" charset="0"/>
                          <a:ea typeface="SimSun" pitchFamily="2" charset="-122"/>
                          <a:cs typeface="Arial" charset="0"/>
                        </a:rPr>
                        <a:t>Selected by default</a:t>
                      </a:r>
                      <a:endParaRPr kumimoji="1" lang="zh-CN" altLang="en-US" sz="1200" b="0" i="0" u="none" strike="noStrike" cap="none" normalizeH="0" baseline="0" smtClean="0">
                        <a:ln>
                          <a:noFill/>
                        </a:ln>
                        <a:solidFill>
                          <a:schemeClr val="tx1"/>
                        </a:solidFill>
                        <a:effectLst/>
                        <a:latin typeface="Arial" charset="0"/>
                        <a:ea typeface="SimSun" pitchFamily="2" charset="-122"/>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80988">
                <a:tc>
                  <a:txBody>
                    <a:bodyPr/>
                    <a:lstStyle/>
                    <a:p>
                      <a:pPr marL="341313" marR="0" lvl="0" indent="-341313" algn="l" defTabSz="914400" rtl="0" eaLnBrk="1" fontAlgn="base" latinLnBrk="0" hangingPunct="1">
                        <a:lnSpc>
                          <a:spcPct val="100000"/>
                        </a:lnSpc>
                        <a:spcBef>
                          <a:spcPct val="0"/>
                        </a:spcBef>
                        <a:spcAft>
                          <a:spcPct val="0"/>
                        </a:spcAft>
                        <a:buClrTx/>
                        <a:buSzTx/>
                        <a:buFontTx/>
                        <a:buNone/>
                        <a:tabLst/>
                      </a:pPr>
                      <a:r>
                        <a:rPr kumimoji="1" lang="en-US" altLang="zh-CN" sz="1400" b="0" i="0" u="none" strike="noStrike" cap="none" normalizeH="0" baseline="0" smtClean="0">
                          <a:ln>
                            <a:noFill/>
                          </a:ln>
                          <a:solidFill>
                            <a:schemeClr val="tx1"/>
                          </a:solidFill>
                          <a:effectLst/>
                          <a:latin typeface="Arial" charset="0"/>
                          <a:ea typeface="SimSun" pitchFamily="2" charset="-122"/>
                          <a:cs typeface="Arial" charset="0"/>
                        </a:rPr>
                        <a:t>Velocity</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1313" marR="0" lvl="0" indent="-341313" algn="l" defTabSz="914400" rtl="0" eaLnBrk="1" fontAlgn="base" latinLnBrk="0" hangingPunct="1">
                        <a:lnSpc>
                          <a:spcPct val="100000"/>
                        </a:lnSpc>
                        <a:spcBef>
                          <a:spcPct val="0"/>
                        </a:spcBef>
                        <a:spcAft>
                          <a:spcPct val="0"/>
                        </a:spcAft>
                        <a:buClrTx/>
                        <a:buSzTx/>
                        <a:buFontTx/>
                        <a:buNone/>
                        <a:tabLst/>
                      </a:pPr>
                      <a:r>
                        <a:rPr kumimoji="1" lang="en-US" altLang="zh-CN" sz="1200" b="0" i="0" u="none" strike="noStrike" cap="none" normalizeH="0" baseline="0" smtClean="0">
                          <a:ln>
                            <a:noFill/>
                          </a:ln>
                          <a:solidFill>
                            <a:schemeClr val="tx1"/>
                          </a:solidFill>
                          <a:effectLst/>
                          <a:latin typeface="Arial" charset="0"/>
                          <a:ea typeface="SimSun" pitchFamily="2" charset="-122"/>
                          <a:cs typeface="Arial" charset="0"/>
                        </a:rPr>
                        <a:t>Current velocity of axis; Unit: 0.1 r/m</a:t>
                      </a:r>
                      <a:endParaRPr kumimoji="1" lang="zh-CN" altLang="en-US" sz="1200" b="0" i="0" u="none" strike="noStrike" cap="none" normalizeH="0" baseline="0" smtClean="0">
                        <a:ln>
                          <a:noFill/>
                        </a:ln>
                        <a:solidFill>
                          <a:schemeClr val="tx1"/>
                        </a:solidFill>
                        <a:effectLst/>
                        <a:latin typeface="Arial" charset="0"/>
                        <a:ea typeface="SimSun" pitchFamily="2" charset="-122"/>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1313" marR="0" lvl="0" indent="-341313" algn="l" defTabSz="914400" rtl="0" eaLnBrk="1" fontAlgn="base" latinLnBrk="0" hangingPunct="1">
                        <a:lnSpc>
                          <a:spcPct val="100000"/>
                        </a:lnSpc>
                        <a:spcBef>
                          <a:spcPct val="0"/>
                        </a:spcBef>
                        <a:spcAft>
                          <a:spcPct val="0"/>
                        </a:spcAft>
                        <a:buClrTx/>
                        <a:buSzTx/>
                        <a:buFontTx/>
                        <a:buNone/>
                        <a:tabLst/>
                      </a:pPr>
                      <a:r>
                        <a:rPr kumimoji="1" lang="en-US" altLang="zh-CN" sz="1200" b="0" i="0" u="none" strike="noStrike" cap="none" normalizeH="0" baseline="0" smtClean="0">
                          <a:ln>
                            <a:noFill/>
                          </a:ln>
                          <a:solidFill>
                            <a:schemeClr val="tx1"/>
                          </a:solidFill>
                          <a:effectLst/>
                          <a:latin typeface="Arial" charset="0"/>
                          <a:ea typeface="SimSun" pitchFamily="2" charset="-122"/>
                          <a:cs typeface="Arial" charset="0"/>
                        </a:rPr>
                        <a:t>DINT</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1313" marR="0" lvl="0" indent="-341313" algn="l" defTabSz="914400" rtl="0" eaLnBrk="1" fontAlgn="base" latinLnBrk="0" hangingPunct="1">
                        <a:lnSpc>
                          <a:spcPct val="100000"/>
                        </a:lnSpc>
                        <a:spcBef>
                          <a:spcPct val="0"/>
                        </a:spcBef>
                        <a:spcAft>
                          <a:spcPct val="0"/>
                        </a:spcAft>
                        <a:buClrTx/>
                        <a:buSzTx/>
                        <a:buFontTx/>
                        <a:buNone/>
                        <a:tabLst/>
                      </a:pPr>
                      <a:r>
                        <a:rPr kumimoji="1" lang="en-US" altLang="zh-CN" sz="1200" b="0" i="0" u="none" strike="noStrike" cap="none" normalizeH="0" baseline="0" smtClean="0">
                          <a:ln>
                            <a:noFill/>
                          </a:ln>
                          <a:solidFill>
                            <a:schemeClr val="tx1"/>
                          </a:solidFill>
                          <a:effectLst/>
                          <a:latin typeface="Arial" charset="0"/>
                          <a:ea typeface="SimSun" pitchFamily="2" charset="-122"/>
                          <a:cs typeface="Arial" charset="0"/>
                        </a:rPr>
                        <a:t>Unselected by default</a:t>
                      </a:r>
                      <a:endParaRPr kumimoji="1" lang="zh-CN" altLang="en-US" sz="1200" b="0" i="0" u="none" strike="noStrike" cap="none" normalizeH="0" baseline="0" smtClean="0">
                        <a:ln>
                          <a:noFill/>
                        </a:ln>
                        <a:solidFill>
                          <a:schemeClr val="tx1"/>
                        </a:solidFill>
                        <a:effectLst/>
                        <a:latin typeface="Arial" charset="0"/>
                        <a:ea typeface="SimSun" pitchFamily="2" charset="-122"/>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80988">
                <a:tc>
                  <a:txBody>
                    <a:bodyPr/>
                    <a:lstStyle/>
                    <a:p>
                      <a:pPr marL="341313" marR="0" lvl="0" indent="-341313" algn="l" defTabSz="914400" rtl="0" eaLnBrk="1" fontAlgn="base" latinLnBrk="0" hangingPunct="1">
                        <a:lnSpc>
                          <a:spcPct val="100000"/>
                        </a:lnSpc>
                        <a:spcBef>
                          <a:spcPct val="0"/>
                        </a:spcBef>
                        <a:spcAft>
                          <a:spcPct val="0"/>
                        </a:spcAft>
                        <a:buClrTx/>
                        <a:buSzTx/>
                        <a:buFontTx/>
                        <a:buNone/>
                        <a:tabLst/>
                      </a:pPr>
                      <a:r>
                        <a:rPr kumimoji="1" lang="en-US" altLang="zh-CN" sz="1400" b="0" i="0" u="none" strike="noStrike" cap="none" normalizeH="0" baseline="0" smtClean="0">
                          <a:ln>
                            <a:noFill/>
                          </a:ln>
                          <a:solidFill>
                            <a:schemeClr val="tx1"/>
                          </a:solidFill>
                          <a:effectLst/>
                          <a:latin typeface="Arial" charset="0"/>
                          <a:ea typeface="SimSun" pitchFamily="2" charset="-122"/>
                          <a:cs typeface="Arial" charset="0"/>
                        </a:rPr>
                        <a:t>Torque</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341313" marR="0" lvl="0" indent="-341313" algn="l" defTabSz="914400" rtl="0" eaLnBrk="1" fontAlgn="base" latinLnBrk="0" hangingPunct="1">
                        <a:lnSpc>
                          <a:spcPct val="100000"/>
                        </a:lnSpc>
                        <a:spcBef>
                          <a:spcPct val="0"/>
                        </a:spcBef>
                        <a:spcAft>
                          <a:spcPct val="0"/>
                        </a:spcAft>
                        <a:buClrTx/>
                        <a:buSzTx/>
                        <a:buFontTx/>
                        <a:buNone/>
                        <a:tabLst/>
                      </a:pPr>
                      <a:r>
                        <a:rPr kumimoji="1" lang="en-US" altLang="zh-CN" sz="1200" b="0" i="0" u="none" strike="noStrike" cap="none" normalizeH="0" baseline="0" smtClean="0">
                          <a:ln>
                            <a:noFill/>
                          </a:ln>
                          <a:solidFill>
                            <a:schemeClr val="tx1"/>
                          </a:solidFill>
                          <a:effectLst/>
                          <a:latin typeface="Arial" charset="0"/>
                          <a:ea typeface="SimSun" pitchFamily="2" charset="-122"/>
                          <a:cs typeface="Arial" charset="0"/>
                        </a:rPr>
                        <a:t>Current torque</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341313" marR="0" lvl="0" indent="-341313" algn="l" defTabSz="914400" rtl="0" eaLnBrk="1" fontAlgn="base" latinLnBrk="0" hangingPunct="1">
                        <a:lnSpc>
                          <a:spcPct val="100000"/>
                        </a:lnSpc>
                        <a:spcBef>
                          <a:spcPct val="0"/>
                        </a:spcBef>
                        <a:spcAft>
                          <a:spcPct val="0"/>
                        </a:spcAft>
                        <a:buClrTx/>
                        <a:buSzTx/>
                        <a:buFontTx/>
                        <a:buNone/>
                        <a:tabLst/>
                      </a:pPr>
                      <a:r>
                        <a:rPr kumimoji="1" lang="en-US" altLang="zh-CN" sz="1200" b="0" i="0" u="none" strike="noStrike" cap="none" normalizeH="0" baseline="0" smtClean="0">
                          <a:ln>
                            <a:noFill/>
                          </a:ln>
                          <a:solidFill>
                            <a:schemeClr val="tx1"/>
                          </a:solidFill>
                          <a:effectLst/>
                          <a:latin typeface="Arial" charset="0"/>
                          <a:ea typeface="SimSun" pitchFamily="2" charset="-122"/>
                          <a:cs typeface="Arial" charset="0"/>
                        </a:rPr>
                        <a:t>INT</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341313" marR="0" lvl="0" indent="-341313" algn="l" defTabSz="914400" rtl="0" eaLnBrk="1" fontAlgn="base" latinLnBrk="0" hangingPunct="1">
                        <a:lnSpc>
                          <a:spcPct val="100000"/>
                        </a:lnSpc>
                        <a:spcBef>
                          <a:spcPct val="0"/>
                        </a:spcBef>
                        <a:spcAft>
                          <a:spcPct val="0"/>
                        </a:spcAft>
                        <a:buClrTx/>
                        <a:buSzTx/>
                        <a:buFontTx/>
                        <a:buNone/>
                        <a:tabLst/>
                      </a:pPr>
                      <a:r>
                        <a:rPr kumimoji="1" lang="en-US" altLang="zh-CN" sz="1200" b="0" i="0" u="none" strike="noStrike" cap="none" normalizeH="0" baseline="0" smtClean="0">
                          <a:ln>
                            <a:noFill/>
                          </a:ln>
                          <a:solidFill>
                            <a:schemeClr val="tx1"/>
                          </a:solidFill>
                          <a:effectLst/>
                          <a:latin typeface="Arial" charset="0"/>
                          <a:ea typeface="SimSun" pitchFamily="2" charset="-122"/>
                          <a:cs typeface="Arial" charset="0"/>
                        </a:rPr>
                        <a:t>Selected by default</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14325">
                <a:tc>
                  <a:txBody>
                    <a:bodyPr/>
                    <a:lstStyle/>
                    <a:p>
                      <a:pPr marL="341313" marR="0" lvl="0" indent="-341313" algn="l" defTabSz="914400" rtl="0" eaLnBrk="1" fontAlgn="base" latinLnBrk="0" hangingPunct="1">
                        <a:lnSpc>
                          <a:spcPct val="100000"/>
                        </a:lnSpc>
                        <a:spcBef>
                          <a:spcPct val="0"/>
                        </a:spcBef>
                        <a:spcAft>
                          <a:spcPct val="0"/>
                        </a:spcAft>
                        <a:buClrTx/>
                        <a:buSzTx/>
                        <a:buFontTx/>
                        <a:buNone/>
                        <a:tabLst/>
                      </a:pPr>
                      <a:r>
                        <a:rPr kumimoji="1" lang="en-US" altLang="zh-CN" sz="1400" b="0" i="0" u="none" strike="noStrike" cap="none" normalizeH="0" baseline="0" smtClean="0">
                          <a:ln>
                            <a:noFill/>
                          </a:ln>
                          <a:solidFill>
                            <a:schemeClr val="tx1"/>
                          </a:solidFill>
                          <a:effectLst/>
                          <a:latin typeface="Arial" charset="0"/>
                          <a:ea typeface="SimSun" pitchFamily="2" charset="-122"/>
                          <a:cs typeface="Arial" charset="0"/>
                        </a:rPr>
                        <a:t>Current</a:t>
                      </a:r>
                      <a:endParaRPr kumimoji="1" lang="zh-CN" altLang="en-US" sz="1400" b="0" i="0" u="none" strike="noStrike" cap="none" normalizeH="0" baseline="0" smtClean="0">
                        <a:ln>
                          <a:noFill/>
                        </a:ln>
                        <a:solidFill>
                          <a:schemeClr val="tx1"/>
                        </a:solidFill>
                        <a:effectLst/>
                        <a:latin typeface="Arial" charset="0"/>
                        <a:ea typeface="SimSun" pitchFamily="2" charset="-122"/>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341313" marR="0" lvl="0" indent="-341313" algn="l" defTabSz="914400" rtl="0" eaLnBrk="1" fontAlgn="base" latinLnBrk="0" hangingPunct="1">
                        <a:lnSpc>
                          <a:spcPct val="100000"/>
                        </a:lnSpc>
                        <a:spcBef>
                          <a:spcPct val="0"/>
                        </a:spcBef>
                        <a:spcAft>
                          <a:spcPct val="0"/>
                        </a:spcAft>
                        <a:buClrTx/>
                        <a:buSzTx/>
                        <a:buFontTx/>
                        <a:buNone/>
                        <a:tabLst/>
                      </a:pPr>
                      <a:r>
                        <a:rPr kumimoji="1" lang="en-US" altLang="zh-CN" sz="1200" b="0" i="0" u="none" strike="noStrike" cap="none" normalizeH="0" baseline="0" smtClean="0">
                          <a:ln>
                            <a:noFill/>
                          </a:ln>
                          <a:solidFill>
                            <a:schemeClr val="tx1"/>
                          </a:solidFill>
                          <a:effectLst/>
                          <a:latin typeface="Arial" charset="0"/>
                          <a:ea typeface="SimSun" pitchFamily="2" charset="-122"/>
                          <a:cs typeface="Arial" charset="0"/>
                        </a:rPr>
                        <a:t>Actual current</a:t>
                      </a:r>
                      <a:endParaRPr kumimoji="1" lang="zh-CN" altLang="en-US" sz="1200" b="0" i="0" u="none" strike="noStrike" cap="none" normalizeH="0" baseline="0" smtClean="0">
                        <a:ln>
                          <a:noFill/>
                        </a:ln>
                        <a:solidFill>
                          <a:schemeClr val="tx1"/>
                        </a:solidFill>
                        <a:effectLst/>
                        <a:latin typeface="Arial" charset="0"/>
                        <a:ea typeface="SimSun" pitchFamily="2" charset="-122"/>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341313" marR="0" lvl="0" indent="-341313" algn="l" defTabSz="914400" rtl="0" eaLnBrk="1" fontAlgn="base" latinLnBrk="0" hangingPunct="1">
                        <a:lnSpc>
                          <a:spcPct val="100000"/>
                        </a:lnSpc>
                        <a:spcBef>
                          <a:spcPct val="0"/>
                        </a:spcBef>
                        <a:spcAft>
                          <a:spcPct val="0"/>
                        </a:spcAft>
                        <a:buClrTx/>
                        <a:buSzTx/>
                        <a:buFontTx/>
                        <a:buNone/>
                        <a:tabLst/>
                      </a:pPr>
                      <a:r>
                        <a:rPr kumimoji="1" lang="en-US" altLang="zh-CN" sz="1200" b="0" i="0" u="none" strike="noStrike" cap="none" normalizeH="0" baseline="0" smtClean="0">
                          <a:ln>
                            <a:noFill/>
                          </a:ln>
                          <a:solidFill>
                            <a:schemeClr val="tx1"/>
                          </a:solidFill>
                          <a:effectLst/>
                          <a:latin typeface="Arial" charset="0"/>
                          <a:ea typeface="SimSun" pitchFamily="2" charset="-122"/>
                          <a:cs typeface="Arial" charset="0"/>
                        </a:rPr>
                        <a:t>INT</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341313" marR="0" lvl="0" indent="-341313" algn="l" defTabSz="914400" rtl="0" eaLnBrk="1" fontAlgn="base" latinLnBrk="0" hangingPunct="1">
                        <a:lnSpc>
                          <a:spcPct val="100000"/>
                        </a:lnSpc>
                        <a:spcBef>
                          <a:spcPct val="0"/>
                        </a:spcBef>
                        <a:spcAft>
                          <a:spcPct val="0"/>
                        </a:spcAft>
                        <a:buClrTx/>
                        <a:buSzTx/>
                        <a:buFontTx/>
                        <a:buNone/>
                        <a:tabLst/>
                      </a:pPr>
                      <a:r>
                        <a:rPr kumimoji="1" lang="en-US" altLang="zh-CN" sz="1200" b="0" i="0" u="none" strike="noStrike" cap="none" normalizeH="0" baseline="0" smtClean="0">
                          <a:ln>
                            <a:noFill/>
                          </a:ln>
                          <a:solidFill>
                            <a:schemeClr val="tx1"/>
                          </a:solidFill>
                          <a:effectLst/>
                          <a:latin typeface="Arial" charset="0"/>
                          <a:ea typeface="SimSun" pitchFamily="2" charset="-122"/>
                          <a:cs typeface="Arial" charset="0"/>
                        </a:rPr>
                        <a:t>Unselected by default</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3183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zh-CN" sz="1400" b="0" i="0" u="none" strike="noStrike" cap="none" normalizeH="0" baseline="0" smtClean="0">
                          <a:ln>
                            <a:noFill/>
                          </a:ln>
                          <a:solidFill>
                            <a:schemeClr val="tx1"/>
                          </a:solidFill>
                          <a:effectLst/>
                          <a:latin typeface="Arial" charset="0"/>
                          <a:ea typeface="新細明體" pitchFamily="18" charset="-120"/>
                        </a:rPr>
                        <a:t>User defines parameter</a:t>
                      </a:r>
                      <a:endParaRPr kumimoji="1" lang="zh-CN" altLang="en-US" sz="1400" b="0" i="0" u="none" strike="noStrike" cap="none" normalizeH="0" baseline="0" smtClean="0">
                        <a:ln>
                          <a:noFill/>
                        </a:ln>
                        <a:solidFill>
                          <a:schemeClr val="tx1"/>
                        </a:solidFill>
                        <a:effectLst/>
                        <a:latin typeface="Arial" charset="0"/>
                        <a:ea typeface="新細明體" pitchFamily="18" charset="-12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1313" marR="0" lvl="0" indent="-341313" algn="l" defTabSz="914400" rtl="0" eaLnBrk="1" fontAlgn="base" latinLnBrk="0" hangingPunct="1">
                        <a:lnSpc>
                          <a:spcPct val="100000"/>
                        </a:lnSpc>
                        <a:spcBef>
                          <a:spcPct val="0"/>
                        </a:spcBef>
                        <a:spcAft>
                          <a:spcPct val="0"/>
                        </a:spcAft>
                        <a:buClrTx/>
                        <a:buSzTx/>
                        <a:buFontTx/>
                        <a:buNone/>
                        <a:tabLst/>
                      </a:pPr>
                      <a:r>
                        <a:rPr kumimoji="1" lang="en-US" altLang="zh-CN" sz="1200" b="0" i="0" u="none" strike="noStrike" cap="none" normalizeH="0" baseline="0" smtClean="0">
                          <a:ln>
                            <a:noFill/>
                          </a:ln>
                          <a:solidFill>
                            <a:schemeClr val="tx1"/>
                          </a:solidFill>
                          <a:effectLst/>
                          <a:latin typeface="Arial" charset="0"/>
                          <a:ea typeface="新細明體" pitchFamily="18" charset="-120"/>
                        </a:rPr>
                        <a:t>Servo drive parameters customized by users</a:t>
                      </a:r>
                      <a:endParaRPr kumimoji="1" lang="zh-CN" altLang="en-US" sz="1200" b="0" i="0" u="none" strike="noStrike" cap="none" normalizeH="0" baseline="0" smtClean="0">
                        <a:ln>
                          <a:noFill/>
                        </a:ln>
                        <a:solidFill>
                          <a:schemeClr val="tx1"/>
                        </a:solidFill>
                        <a:effectLst/>
                        <a:latin typeface="Arial" charset="0"/>
                        <a:ea typeface="新細明體" pitchFamily="18" charset="-12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1313" marR="0" lvl="0" indent="-341313" algn="l" defTabSz="914400" rtl="0" eaLnBrk="1" fontAlgn="base" latinLnBrk="0" hangingPunct="1">
                        <a:lnSpc>
                          <a:spcPct val="100000"/>
                        </a:lnSpc>
                        <a:spcBef>
                          <a:spcPct val="0"/>
                        </a:spcBef>
                        <a:spcAft>
                          <a:spcPct val="0"/>
                        </a:spcAft>
                        <a:buClrTx/>
                        <a:buSzTx/>
                        <a:buFontTx/>
                        <a:buNone/>
                        <a:tabLst/>
                      </a:pPr>
                      <a:r>
                        <a:rPr kumimoji="1" lang="en-US" altLang="zh-CN" sz="1200" b="0" i="0" u="none" strike="noStrike" cap="none" normalizeH="0" baseline="0" smtClean="0">
                          <a:ln>
                            <a:noFill/>
                          </a:ln>
                          <a:solidFill>
                            <a:schemeClr val="tx1"/>
                          </a:solidFill>
                          <a:effectLst/>
                          <a:latin typeface="Arial" charset="0"/>
                          <a:ea typeface="SimSun" pitchFamily="2" charset="-122"/>
                          <a:cs typeface="Arial" charset="0"/>
                        </a:rPr>
                        <a:t>---</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1313" marR="0" lvl="0" indent="-341313" algn="l" defTabSz="914400" rtl="0" eaLnBrk="1" fontAlgn="base" latinLnBrk="0" hangingPunct="1">
                        <a:lnSpc>
                          <a:spcPct val="100000"/>
                        </a:lnSpc>
                        <a:spcBef>
                          <a:spcPct val="0"/>
                        </a:spcBef>
                        <a:spcAft>
                          <a:spcPct val="0"/>
                        </a:spcAft>
                        <a:buClrTx/>
                        <a:buSzTx/>
                        <a:buFontTx/>
                        <a:buNone/>
                        <a:tabLst/>
                      </a:pPr>
                      <a:r>
                        <a:rPr kumimoji="1" lang="en-US" altLang="zh-CN" sz="1200" b="0" i="0" u="none" strike="noStrike" cap="none" normalizeH="0" baseline="0" smtClean="0">
                          <a:ln>
                            <a:noFill/>
                          </a:ln>
                          <a:solidFill>
                            <a:schemeClr val="tx1"/>
                          </a:solidFill>
                          <a:effectLst/>
                          <a:latin typeface="Arial" charset="0"/>
                          <a:ea typeface="SimSun" pitchFamily="2" charset="-122"/>
                          <a:cs typeface="Arial" charset="0"/>
                        </a:rPr>
                        <a:t>Unselected by default</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graphicFrame>
        <p:nvGraphicFramePr>
          <p:cNvPr id="645491" name="Group 371"/>
          <p:cNvGraphicFramePr>
            <a:graphicFrameLocks noGrp="1"/>
          </p:cNvGraphicFramePr>
          <p:nvPr>
            <p:ph sz="half" idx="2"/>
          </p:nvPr>
        </p:nvGraphicFramePr>
        <p:xfrm>
          <a:off x="488950" y="3573463"/>
          <a:ext cx="8567738" cy="2747963"/>
        </p:xfrm>
        <a:graphic>
          <a:graphicData uri="http://schemas.openxmlformats.org/drawingml/2006/table">
            <a:tbl>
              <a:tblPr/>
              <a:tblGrid>
                <a:gridCol w="1511300"/>
                <a:gridCol w="2160588"/>
                <a:gridCol w="3529012"/>
                <a:gridCol w="1366838"/>
              </a:tblGrid>
              <a:tr h="292100">
                <a:tc>
                  <a:txBody>
                    <a:bodyPr/>
                    <a:lstStyle/>
                    <a:p>
                      <a:pPr marL="341313" marR="0" lvl="0" indent="-341313" algn="ctr" defTabSz="914400" rtl="0" eaLnBrk="1" fontAlgn="base" latinLnBrk="0" hangingPunct="1">
                        <a:lnSpc>
                          <a:spcPct val="100000"/>
                        </a:lnSpc>
                        <a:spcBef>
                          <a:spcPct val="0"/>
                        </a:spcBef>
                        <a:spcAft>
                          <a:spcPct val="0"/>
                        </a:spcAft>
                        <a:buClrTx/>
                        <a:buSzTx/>
                        <a:buFontTx/>
                        <a:buNone/>
                        <a:tabLst/>
                      </a:pPr>
                      <a:r>
                        <a:rPr kumimoji="1" lang="en-US" altLang="zh-CN" sz="1200" b="1" i="0" u="none" strike="noStrike" cap="none" normalizeH="0" baseline="0" dirty="0" smtClean="0">
                          <a:ln>
                            <a:noFill/>
                          </a:ln>
                          <a:solidFill>
                            <a:schemeClr val="bg1"/>
                          </a:solidFill>
                          <a:effectLst/>
                          <a:latin typeface="Arial" charset="0"/>
                          <a:ea typeface="新細明體" pitchFamily="18" charset="-120"/>
                        </a:rPr>
                        <a:t>Special D</a:t>
                      </a:r>
                      <a:r>
                        <a:rPr kumimoji="1" lang="en-US" altLang="zh-CN" sz="1200" b="0" i="0" u="none" strike="noStrike" cap="none" normalizeH="0" baseline="0" dirty="0" smtClean="0">
                          <a:ln>
                            <a:noFill/>
                          </a:ln>
                          <a:solidFill>
                            <a:schemeClr val="bg1"/>
                          </a:solidFill>
                          <a:effectLst/>
                          <a:latin typeface="Arial" charset="0"/>
                          <a:ea typeface="新細明體" pitchFamily="18" charset="-120"/>
                        </a:rPr>
                        <a:t> </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3399FF"/>
                    </a:solidFill>
                  </a:tcPr>
                </a:tc>
                <a:tc>
                  <a:txBody>
                    <a:bodyPr/>
                    <a:lstStyle/>
                    <a:p>
                      <a:pPr marL="341313" marR="0" lvl="0" indent="-341313" algn="ctr" defTabSz="914400" rtl="0" eaLnBrk="1" fontAlgn="base" latinLnBrk="0" hangingPunct="1">
                        <a:lnSpc>
                          <a:spcPct val="100000"/>
                        </a:lnSpc>
                        <a:spcBef>
                          <a:spcPct val="0"/>
                        </a:spcBef>
                        <a:spcAft>
                          <a:spcPct val="0"/>
                        </a:spcAft>
                        <a:buClrTx/>
                        <a:buSzTx/>
                        <a:buFontTx/>
                        <a:buNone/>
                        <a:tabLst/>
                      </a:pPr>
                      <a:r>
                        <a:rPr kumimoji="1" lang="en-US" altLang="zh-CN" sz="1200" b="1" i="0" u="none" strike="noStrike" cap="none" normalizeH="0" baseline="0" dirty="0" smtClean="0">
                          <a:ln>
                            <a:noFill/>
                          </a:ln>
                          <a:solidFill>
                            <a:schemeClr val="bg1"/>
                          </a:solidFill>
                          <a:effectLst/>
                          <a:latin typeface="Arial" charset="0"/>
                          <a:ea typeface="新細明體" pitchFamily="18" charset="-120"/>
                        </a:rPr>
                        <a:t>Modbus address</a:t>
                      </a:r>
                      <a:r>
                        <a:rPr kumimoji="1" lang="zh-CN" altLang="en-US" sz="1200" b="1" i="0" u="none" strike="noStrike" cap="none" normalizeH="0" baseline="0" dirty="0" smtClean="0">
                          <a:ln>
                            <a:noFill/>
                          </a:ln>
                          <a:solidFill>
                            <a:schemeClr val="bg1"/>
                          </a:solidFill>
                          <a:effectLst/>
                          <a:latin typeface="Arial" charset="0"/>
                          <a:ea typeface="新細明體" pitchFamily="18" charset="-120"/>
                        </a:rPr>
                        <a:t>（</a:t>
                      </a:r>
                      <a:r>
                        <a:rPr kumimoji="1" lang="en-US" altLang="zh-CN" sz="1200" b="1" i="0" u="none" strike="noStrike" cap="none" normalizeH="0" baseline="0" dirty="0" smtClean="0">
                          <a:ln>
                            <a:noFill/>
                          </a:ln>
                          <a:solidFill>
                            <a:schemeClr val="bg1"/>
                          </a:solidFill>
                          <a:effectLst/>
                          <a:latin typeface="Arial" charset="0"/>
                          <a:ea typeface="新細明體" pitchFamily="18" charset="-120"/>
                        </a:rPr>
                        <a:t>HEX</a:t>
                      </a:r>
                      <a:r>
                        <a:rPr kumimoji="1" lang="zh-CN" altLang="en-US" sz="1200" b="1" i="0" u="none" strike="noStrike" cap="none" normalizeH="0" baseline="0" dirty="0" smtClean="0">
                          <a:ln>
                            <a:noFill/>
                          </a:ln>
                          <a:solidFill>
                            <a:schemeClr val="bg1"/>
                          </a:solidFill>
                          <a:effectLst/>
                          <a:latin typeface="Arial" charset="0"/>
                          <a:ea typeface="新細明體" pitchFamily="18" charset="-120"/>
                        </a:rPr>
                        <a:t>）</a:t>
                      </a:r>
                      <a:r>
                        <a:rPr kumimoji="1" lang="zh-CN" altLang="en-US" sz="1200" b="0" i="0" u="none" strike="noStrike" cap="none" normalizeH="0" baseline="0" dirty="0" smtClean="0">
                          <a:ln>
                            <a:noFill/>
                          </a:ln>
                          <a:solidFill>
                            <a:schemeClr val="bg1"/>
                          </a:solidFill>
                          <a:effectLst/>
                          <a:latin typeface="Arial" charset="0"/>
                          <a:ea typeface="新細明體" pitchFamily="18" charset="-120"/>
                        </a:rPr>
                        <a:t> </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3399FF"/>
                    </a:solidFill>
                  </a:tcPr>
                </a:tc>
                <a:tc>
                  <a:txBody>
                    <a:bodyPr/>
                    <a:lstStyle/>
                    <a:p>
                      <a:pPr marL="341313" marR="0" lvl="0" indent="-341313" algn="ctr" defTabSz="914400" rtl="0" eaLnBrk="1" fontAlgn="base" latinLnBrk="0" hangingPunct="1">
                        <a:lnSpc>
                          <a:spcPct val="100000"/>
                        </a:lnSpc>
                        <a:spcBef>
                          <a:spcPct val="0"/>
                        </a:spcBef>
                        <a:spcAft>
                          <a:spcPct val="0"/>
                        </a:spcAft>
                        <a:buClrTx/>
                        <a:buSzTx/>
                        <a:buFontTx/>
                        <a:buNone/>
                        <a:tabLst/>
                      </a:pPr>
                      <a:r>
                        <a:rPr kumimoji="1" lang="en-US" altLang="zh-CN" sz="1200" b="1" i="0" u="none" strike="noStrike" cap="none" normalizeH="0" baseline="0" dirty="0" smtClean="0">
                          <a:ln>
                            <a:noFill/>
                          </a:ln>
                          <a:solidFill>
                            <a:schemeClr val="bg1"/>
                          </a:solidFill>
                          <a:effectLst/>
                          <a:latin typeface="Arial" charset="0"/>
                          <a:ea typeface="新細明體" pitchFamily="18" charset="-120"/>
                        </a:rPr>
                        <a:t>Function explanation</a:t>
                      </a:r>
                      <a:r>
                        <a:rPr kumimoji="1" lang="en-US" altLang="zh-CN" sz="1200" b="0" i="0" u="none" strike="noStrike" cap="none" normalizeH="0" baseline="0" dirty="0" smtClean="0">
                          <a:ln>
                            <a:noFill/>
                          </a:ln>
                          <a:solidFill>
                            <a:schemeClr val="bg1"/>
                          </a:solidFill>
                          <a:effectLst/>
                          <a:latin typeface="Arial" charset="0"/>
                          <a:ea typeface="新細明體" pitchFamily="18" charset="-120"/>
                        </a:rPr>
                        <a:t> </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3399FF"/>
                    </a:solidFill>
                  </a:tcPr>
                </a:tc>
                <a:tc>
                  <a:txBody>
                    <a:bodyPr/>
                    <a:lstStyle/>
                    <a:p>
                      <a:pPr marL="341313" marR="0" lvl="0" indent="-341313" algn="ctr" defTabSz="914400" rtl="0" eaLnBrk="1" fontAlgn="base" latinLnBrk="0" hangingPunct="1">
                        <a:lnSpc>
                          <a:spcPct val="100000"/>
                        </a:lnSpc>
                        <a:spcBef>
                          <a:spcPct val="0"/>
                        </a:spcBef>
                        <a:spcAft>
                          <a:spcPct val="0"/>
                        </a:spcAft>
                        <a:buClrTx/>
                        <a:buSzTx/>
                        <a:buFontTx/>
                        <a:buNone/>
                        <a:tabLst/>
                      </a:pPr>
                      <a:r>
                        <a:rPr kumimoji="1" lang="en-US" altLang="zh-CN" sz="1200" b="1" i="0" u="none" strike="noStrike" cap="none" normalizeH="0" baseline="0" dirty="0" smtClean="0">
                          <a:ln>
                            <a:noFill/>
                          </a:ln>
                          <a:solidFill>
                            <a:schemeClr val="bg1"/>
                          </a:solidFill>
                          <a:effectLst/>
                          <a:latin typeface="Arial" charset="0"/>
                          <a:ea typeface="新細明體" pitchFamily="18" charset="-120"/>
                        </a:rPr>
                        <a:t>Type</a:t>
                      </a:r>
                      <a:endParaRPr kumimoji="1" lang="zh-CN" altLang="en-US" sz="1200" b="1" i="0" u="none" strike="noStrike" cap="none" normalizeH="0" baseline="0" dirty="0" smtClean="0">
                        <a:ln>
                          <a:noFill/>
                        </a:ln>
                        <a:solidFill>
                          <a:schemeClr val="bg1"/>
                        </a:solidFill>
                        <a:effectLst/>
                        <a:latin typeface="Arial" charset="0"/>
                        <a:ea typeface="新細明體" pitchFamily="18" charset="-12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3399FF"/>
                    </a:solidFill>
                  </a:tcPr>
                </a:tc>
              </a:tr>
              <a:tr h="292100">
                <a:tc>
                  <a:txBody>
                    <a:bodyPr/>
                    <a:lstStyle/>
                    <a:p>
                      <a:pPr marL="341313" marR="0" lvl="0" indent="-341313" algn="ctr" defTabSz="914400" rtl="0" eaLnBrk="1" fontAlgn="base" latinLnBrk="0" hangingPunct="1">
                        <a:lnSpc>
                          <a:spcPct val="100000"/>
                        </a:lnSpc>
                        <a:spcBef>
                          <a:spcPct val="0"/>
                        </a:spcBef>
                        <a:spcAft>
                          <a:spcPct val="0"/>
                        </a:spcAft>
                        <a:buClrTx/>
                        <a:buSzTx/>
                        <a:buFontTx/>
                        <a:buNone/>
                        <a:tabLst/>
                      </a:pPr>
                      <a:r>
                        <a:rPr kumimoji="1" lang="en-US" altLang="zh-CN" sz="1200" b="0" i="0" u="none" strike="noStrike" cap="none" normalizeH="0" baseline="0" smtClean="0">
                          <a:ln>
                            <a:noFill/>
                          </a:ln>
                          <a:solidFill>
                            <a:schemeClr val="tx1"/>
                          </a:solidFill>
                          <a:effectLst/>
                          <a:latin typeface="Arial" charset="0"/>
                          <a:ea typeface="新細明體" pitchFamily="18" charset="-120"/>
                        </a:rPr>
                        <a:t>D24602 </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1313" marR="0" lvl="0" indent="-341313" algn="ctr" defTabSz="914400" rtl="0" eaLnBrk="1" fontAlgn="base" latinLnBrk="0" hangingPunct="1">
                        <a:lnSpc>
                          <a:spcPct val="100000"/>
                        </a:lnSpc>
                        <a:spcBef>
                          <a:spcPct val="0"/>
                        </a:spcBef>
                        <a:spcAft>
                          <a:spcPct val="0"/>
                        </a:spcAft>
                        <a:buClrTx/>
                        <a:buSzTx/>
                        <a:buFontTx/>
                        <a:buNone/>
                        <a:tabLst/>
                      </a:pPr>
                      <a:r>
                        <a:rPr kumimoji="1" lang="en-US" altLang="zh-CN" sz="1200" b="0" i="0" u="none" strike="noStrike" cap="none" normalizeH="0" baseline="0" smtClean="0">
                          <a:ln>
                            <a:noFill/>
                          </a:ln>
                          <a:solidFill>
                            <a:schemeClr val="tx1"/>
                          </a:solidFill>
                          <a:effectLst/>
                          <a:latin typeface="Arial" charset="0"/>
                          <a:ea typeface="新細明體" pitchFamily="18" charset="-120"/>
                        </a:rPr>
                        <a:t>E01A </a:t>
                      </a:r>
                      <a:endParaRPr kumimoji="1" lang="zh-CN" altLang="en-US" sz="1200" b="0" i="0" u="none" strike="noStrike" cap="none" normalizeH="0" baseline="0" smtClean="0">
                        <a:ln>
                          <a:noFill/>
                        </a:ln>
                        <a:solidFill>
                          <a:schemeClr val="tx1"/>
                        </a:solidFill>
                        <a:effectLst/>
                        <a:latin typeface="Arial" charset="0"/>
                        <a:ea typeface="新細明體" pitchFamily="18" charset="-12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rowSpan="2">
                  <a:txBody>
                    <a:bodyPr/>
                    <a:lstStyle/>
                    <a:p>
                      <a:pPr marL="341313" marR="0" lvl="0" indent="-341313" algn="l" defTabSz="914400" rtl="0" eaLnBrk="1" fontAlgn="base" latinLnBrk="0" hangingPunct="1">
                        <a:lnSpc>
                          <a:spcPct val="100000"/>
                        </a:lnSpc>
                        <a:spcBef>
                          <a:spcPct val="0"/>
                        </a:spcBef>
                        <a:spcAft>
                          <a:spcPct val="0"/>
                        </a:spcAft>
                        <a:buClrTx/>
                        <a:buSzTx/>
                        <a:buFontTx/>
                        <a:buNone/>
                        <a:tabLst/>
                      </a:pPr>
                      <a:r>
                        <a:rPr kumimoji="1" lang="en-US" altLang="zh-CN" sz="1200" b="0" i="0" u="none" strike="noStrike" cap="none" normalizeH="0" baseline="0" smtClean="0">
                          <a:ln>
                            <a:noFill/>
                          </a:ln>
                          <a:solidFill>
                            <a:schemeClr val="tx1"/>
                          </a:solidFill>
                          <a:effectLst/>
                          <a:latin typeface="Arial" charset="0"/>
                          <a:ea typeface="新細明體" pitchFamily="18" charset="-120"/>
                        </a:rPr>
                        <a:t>Current position</a:t>
                      </a:r>
                      <a:r>
                        <a:rPr kumimoji="1" lang="zh-CN" altLang="en-US" sz="1200" b="0" i="0" u="none" strike="noStrike" cap="none" normalizeH="0" baseline="0" smtClean="0">
                          <a:ln>
                            <a:noFill/>
                          </a:ln>
                          <a:solidFill>
                            <a:schemeClr val="tx1"/>
                          </a:solidFill>
                          <a:effectLst/>
                          <a:latin typeface="Arial" charset="0"/>
                          <a:ea typeface="新細明體" pitchFamily="18" charset="-120"/>
                        </a:rPr>
                        <a:t>（</a:t>
                      </a:r>
                      <a:r>
                        <a:rPr kumimoji="1" lang="en-US" altLang="zh-CN" sz="1200" b="0" i="0" u="none" strike="noStrike" cap="none" normalizeH="0" baseline="0" smtClean="0">
                          <a:ln>
                            <a:noFill/>
                          </a:ln>
                          <a:solidFill>
                            <a:schemeClr val="tx1"/>
                          </a:solidFill>
                          <a:effectLst/>
                          <a:latin typeface="Arial" charset="0"/>
                          <a:ea typeface="新細明體" pitchFamily="18" charset="-120"/>
                        </a:rPr>
                        <a:t>Unit: pulse</a:t>
                      </a:r>
                      <a:r>
                        <a:rPr kumimoji="1" lang="zh-CN" altLang="en-US" sz="1200" b="0" i="0" u="none" strike="noStrike" cap="none" normalizeH="0" baseline="0" smtClean="0">
                          <a:ln>
                            <a:noFill/>
                          </a:ln>
                          <a:solidFill>
                            <a:schemeClr val="tx1"/>
                          </a:solidFill>
                          <a:effectLst/>
                          <a:latin typeface="Arial" charset="0"/>
                          <a:ea typeface="新細明體" pitchFamily="18" charset="-120"/>
                        </a:rPr>
                        <a:t>）</a:t>
                      </a:r>
                      <a:r>
                        <a:rPr kumimoji="1" lang="zh-CN" altLang="en-US" sz="2800" b="0" i="0" u="none" strike="noStrike" cap="none" normalizeH="0" baseline="0" smtClean="0">
                          <a:ln>
                            <a:noFill/>
                          </a:ln>
                          <a:solidFill>
                            <a:schemeClr val="tx1"/>
                          </a:solidFill>
                          <a:effectLst/>
                          <a:latin typeface="Times New Roman" pitchFamily="18" charset="0"/>
                          <a:ea typeface="新細明體" pitchFamily="18" charset="-120"/>
                        </a:rPr>
                        <a:t> </a:t>
                      </a:r>
                      <a:endParaRPr kumimoji="1" lang="en-US" altLang="zh-CN" sz="2800" b="0" i="0" u="none" strike="noStrike" cap="none" normalizeH="0" baseline="0" smtClean="0">
                        <a:ln>
                          <a:noFill/>
                        </a:ln>
                        <a:solidFill>
                          <a:schemeClr val="tx1"/>
                        </a:solidFill>
                        <a:effectLst/>
                        <a:latin typeface="Times New Roman" pitchFamily="18" charset="0"/>
                        <a:ea typeface="新細明體" pitchFamily="18" charset="-12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341313" marR="0" lvl="0" indent="-341313" algn="ctr" defTabSz="914400" rtl="0" eaLnBrk="1" fontAlgn="base" latinLnBrk="0" hangingPunct="1">
                        <a:lnSpc>
                          <a:spcPct val="100000"/>
                        </a:lnSpc>
                        <a:spcBef>
                          <a:spcPct val="0"/>
                        </a:spcBef>
                        <a:spcAft>
                          <a:spcPct val="0"/>
                        </a:spcAft>
                        <a:buClrTx/>
                        <a:buSzTx/>
                        <a:buFontTx/>
                        <a:buNone/>
                        <a:tabLst/>
                      </a:pPr>
                      <a:r>
                        <a:rPr kumimoji="1" lang="en-US" altLang="zh-CN" sz="1200" b="0" i="0" u="none" strike="noStrike" cap="none" normalizeH="0" baseline="0" smtClean="0">
                          <a:ln>
                            <a:noFill/>
                          </a:ln>
                          <a:solidFill>
                            <a:schemeClr val="tx1"/>
                          </a:solidFill>
                          <a:effectLst/>
                          <a:latin typeface="Arial" charset="0"/>
                          <a:ea typeface="SimSun" pitchFamily="2" charset="-122"/>
                          <a:cs typeface="Arial" charset="0"/>
                        </a:rPr>
                        <a:t>DINT</a:t>
                      </a:r>
                    </a:p>
                    <a:p>
                      <a:pPr marL="341313" marR="0" lvl="0" indent="-341313" algn="ctr" defTabSz="914400" rtl="0" eaLnBrk="1" fontAlgn="base" latinLnBrk="0" hangingPunct="1">
                        <a:lnSpc>
                          <a:spcPct val="100000"/>
                        </a:lnSpc>
                        <a:spcBef>
                          <a:spcPct val="0"/>
                        </a:spcBef>
                        <a:spcAft>
                          <a:spcPct val="0"/>
                        </a:spcAft>
                        <a:buClrTx/>
                        <a:buSzTx/>
                        <a:buFontTx/>
                        <a:buNone/>
                        <a:tabLst/>
                      </a:pPr>
                      <a:endParaRPr kumimoji="1" lang="zh-CN" altLang="en-US" sz="1200" b="0" i="0" u="none" strike="noStrike" cap="none" normalizeH="0" baseline="0" smtClean="0">
                        <a:ln>
                          <a:noFill/>
                        </a:ln>
                        <a:solidFill>
                          <a:schemeClr val="tx1"/>
                        </a:solidFill>
                        <a:effectLst/>
                        <a:latin typeface="Arial" charset="0"/>
                        <a:ea typeface="SimSun" pitchFamily="2" charset="-122"/>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90513">
                <a:tc>
                  <a:txBody>
                    <a:bodyPr/>
                    <a:lstStyle/>
                    <a:p>
                      <a:pPr marL="341313" marR="0" lvl="0" indent="-341313" algn="ctr" defTabSz="914400" rtl="0" eaLnBrk="1" fontAlgn="base" latinLnBrk="0" hangingPunct="1">
                        <a:lnSpc>
                          <a:spcPct val="100000"/>
                        </a:lnSpc>
                        <a:spcBef>
                          <a:spcPct val="0"/>
                        </a:spcBef>
                        <a:spcAft>
                          <a:spcPct val="0"/>
                        </a:spcAft>
                        <a:buClrTx/>
                        <a:buSzTx/>
                        <a:buFontTx/>
                        <a:buNone/>
                        <a:tabLst/>
                      </a:pPr>
                      <a:r>
                        <a:rPr kumimoji="1" lang="en-US" altLang="zh-CN" sz="1200" b="0" i="0" u="none" strike="noStrike" cap="none" normalizeH="0" baseline="0" smtClean="0">
                          <a:ln>
                            <a:noFill/>
                          </a:ln>
                          <a:solidFill>
                            <a:schemeClr val="tx1"/>
                          </a:solidFill>
                          <a:effectLst/>
                          <a:latin typeface="Arial" charset="0"/>
                          <a:ea typeface="新細明體" pitchFamily="18" charset="-120"/>
                        </a:rPr>
                        <a:t>D24603</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341313" marR="0" lvl="0" indent="-341313" algn="ctr" defTabSz="914400" rtl="0" eaLnBrk="1" fontAlgn="base" latinLnBrk="0" hangingPunct="1">
                        <a:lnSpc>
                          <a:spcPct val="100000"/>
                        </a:lnSpc>
                        <a:spcBef>
                          <a:spcPct val="0"/>
                        </a:spcBef>
                        <a:spcAft>
                          <a:spcPct val="0"/>
                        </a:spcAft>
                        <a:buClrTx/>
                        <a:buSzTx/>
                        <a:buFontTx/>
                        <a:buNone/>
                        <a:tabLst/>
                      </a:pPr>
                      <a:r>
                        <a:rPr kumimoji="1" lang="en-US" altLang="zh-CN" sz="1200" b="0" i="0" u="none" strike="noStrike" cap="none" normalizeH="0" baseline="0" smtClean="0">
                          <a:ln>
                            <a:noFill/>
                          </a:ln>
                          <a:solidFill>
                            <a:schemeClr val="tx1"/>
                          </a:solidFill>
                          <a:effectLst/>
                          <a:latin typeface="Arial" charset="0"/>
                          <a:ea typeface="新細明體" pitchFamily="18" charset="-120"/>
                        </a:rPr>
                        <a:t>E01B </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vMerge="1">
                  <a:txBody>
                    <a:bodyPr/>
                    <a:lstStyle/>
                    <a:p>
                      <a:endParaRPr lang="zh-CN" altLang="en-US"/>
                    </a:p>
                  </a:txBody>
                  <a:tcPr/>
                </a:tc>
                <a:tc vMerge="1">
                  <a:txBody>
                    <a:bodyPr/>
                    <a:lstStyle/>
                    <a:p>
                      <a:endParaRPr lang="zh-CN" altLang="en-US"/>
                    </a:p>
                  </a:txBody>
                  <a:tcPr/>
                </a:tc>
              </a:tr>
              <a:tr h="403225">
                <a:tc>
                  <a:txBody>
                    <a:bodyPr/>
                    <a:lstStyle/>
                    <a:p>
                      <a:pPr marL="341313" marR="0" lvl="0" indent="-341313" algn="ctr" defTabSz="914400" rtl="0" eaLnBrk="1" fontAlgn="base" latinLnBrk="0" hangingPunct="1">
                        <a:lnSpc>
                          <a:spcPct val="100000"/>
                        </a:lnSpc>
                        <a:spcBef>
                          <a:spcPct val="0"/>
                        </a:spcBef>
                        <a:spcAft>
                          <a:spcPct val="0"/>
                        </a:spcAft>
                        <a:buClrTx/>
                        <a:buSzTx/>
                        <a:buFontTx/>
                        <a:buNone/>
                        <a:tabLst/>
                      </a:pPr>
                      <a:r>
                        <a:rPr kumimoji="1" lang="en-US" altLang="zh-CN" sz="1200" b="0" i="0" u="none" strike="noStrike" cap="none" normalizeH="0" baseline="0" smtClean="0">
                          <a:ln>
                            <a:noFill/>
                          </a:ln>
                          <a:solidFill>
                            <a:schemeClr val="tx1"/>
                          </a:solidFill>
                          <a:effectLst/>
                          <a:latin typeface="Arial" charset="0"/>
                          <a:ea typeface="新細明體" pitchFamily="18" charset="-120"/>
                        </a:rPr>
                        <a:t>D24619</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341313" marR="0" lvl="0" indent="-341313" algn="ctr" defTabSz="914400" rtl="0" eaLnBrk="1" fontAlgn="base" latinLnBrk="0" hangingPunct="1">
                        <a:lnSpc>
                          <a:spcPct val="100000"/>
                        </a:lnSpc>
                        <a:spcBef>
                          <a:spcPct val="0"/>
                        </a:spcBef>
                        <a:spcAft>
                          <a:spcPct val="0"/>
                        </a:spcAft>
                        <a:buClrTx/>
                        <a:buSzTx/>
                        <a:buFontTx/>
                        <a:buNone/>
                        <a:tabLst/>
                      </a:pPr>
                      <a:r>
                        <a:rPr kumimoji="1" lang="en-US" altLang="zh-CN" sz="1200" b="0" i="0" u="none" strike="noStrike" cap="none" normalizeH="0" baseline="0" smtClean="0">
                          <a:ln>
                            <a:noFill/>
                          </a:ln>
                          <a:solidFill>
                            <a:schemeClr val="tx1"/>
                          </a:solidFill>
                          <a:effectLst/>
                          <a:latin typeface="Arial" charset="0"/>
                          <a:ea typeface="SimSun" pitchFamily="2" charset="-122"/>
                          <a:cs typeface="Arial" charset="0"/>
                        </a:rPr>
                        <a:t>E02B</a:t>
                      </a:r>
                      <a:endParaRPr kumimoji="1" lang="zh-CN" altLang="en-US" sz="1200" b="0" i="0" u="none" strike="noStrike" cap="none" normalizeH="0" baseline="0" smtClean="0">
                        <a:ln>
                          <a:noFill/>
                        </a:ln>
                        <a:solidFill>
                          <a:schemeClr val="tx1"/>
                        </a:solidFill>
                        <a:effectLst/>
                        <a:latin typeface="Arial" charset="0"/>
                        <a:ea typeface="SimSun" pitchFamily="2" charset="-122"/>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341313" marR="0" lvl="0" indent="-341313" algn="l" defTabSz="914400" rtl="0" eaLnBrk="1" fontAlgn="base" latinLnBrk="0" hangingPunct="1">
                        <a:lnSpc>
                          <a:spcPct val="100000"/>
                        </a:lnSpc>
                        <a:spcBef>
                          <a:spcPct val="20000"/>
                        </a:spcBef>
                        <a:spcAft>
                          <a:spcPct val="0"/>
                        </a:spcAft>
                        <a:buClrTx/>
                        <a:buSzTx/>
                        <a:buFontTx/>
                        <a:buNone/>
                        <a:tabLst/>
                      </a:pPr>
                      <a:r>
                        <a:rPr kumimoji="1" lang="en-US" altLang="zh-CN" sz="1200" b="0" i="0" u="none" strike="noStrike" cap="none" normalizeH="0" baseline="0" smtClean="0">
                          <a:ln>
                            <a:noFill/>
                          </a:ln>
                          <a:solidFill>
                            <a:schemeClr val="tx1"/>
                          </a:solidFill>
                          <a:effectLst/>
                          <a:latin typeface="Arial" charset="0"/>
                          <a:ea typeface="新細明體" pitchFamily="18" charset="-120"/>
                        </a:rPr>
                        <a:t>Current torque (Rated torque permillage)</a:t>
                      </a:r>
                      <a:r>
                        <a:rPr kumimoji="1" lang="en-US" altLang="zh-CN" sz="1200" b="0" i="0" u="none" strike="noStrike" cap="none" normalizeH="0" baseline="0" smtClean="0">
                          <a:ln>
                            <a:noFill/>
                          </a:ln>
                          <a:solidFill>
                            <a:schemeClr val="tx1"/>
                          </a:solidFill>
                          <a:effectLst/>
                          <a:latin typeface="Times New Roman" pitchFamily="18" charset="0"/>
                          <a:ea typeface="新細明體" pitchFamily="18" charset="-120"/>
                        </a:rPr>
                        <a:t> </a:t>
                      </a:r>
                      <a:endParaRPr kumimoji="1" lang="zh-CN" altLang="en-US" sz="1200" b="0" i="0" u="none" strike="noStrike" cap="none" normalizeH="0" baseline="0" smtClean="0">
                        <a:ln>
                          <a:noFill/>
                        </a:ln>
                        <a:solidFill>
                          <a:schemeClr val="tx1"/>
                        </a:solidFill>
                        <a:effectLst/>
                        <a:latin typeface="Arial" charset="0"/>
                        <a:ea typeface="新細明體" pitchFamily="18" charset="-12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341313" marR="0" lvl="0" indent="-341313" algn="ctr" defTabSz="914400" rtl="0" eaLnBrk="1" fontAlgn="base" latinLnBrk="0" hangingPunct="1">
                        <a:lnSpc>
                          <a:spcPct val="100000"/>
                        </a:lnSpc>
                        <a:spcBef>
                          <a:spcPct val="0"/>
                        </a:spcBef>
                        <a:spcAft>
                          <a:spcPct val="0"/>
                        </a:spcAft>
                        <a:buClrTx/>
                        <a:buSzTx/>
                        <a:buFontTx/>
                        <a:buNone/>
                        <a:tabLst/>
                      </a:pPr>
                      <a:r>
                        <a:rPr kumimoji="1" lang="en-US" altLang="zh-CN" sz="1200" b="0" i="0" u="none" strike="noStrike" cap="none" normalizeH="0" baseline="0" smtClean="0">
                          <a:ln>
                            <a:noFill/>
                          </a:ln>
                          <a:solidFill>
                            <a:schemeClr val="tx1"/>
                          </a:solidFill>
                          <a:effectLst/>
                          <a:latin typeface="Arial" charset="0"/>
                          <a:ea typeface="SimSun" pitchFamily="2" charset="-122"/>
                          <a:cs typeface="Arial" charset="0"/>
                        </a:rPr>
                        <a:t>INT</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92100">
                <a:tc>
                  <a:txBody>
                    <a:bodyPr/>
                    <a:lstStyle/>
                    <a:p>
                      <a:pPr marL="341313" marR="0" lvl="0" indent="-341313" algn="ctr" defTabSz="914400" rtl="0" eaLnBrk="1" fontAlgn="base" latinLnBrk="0" hangingPunct="1">
                        <a:lnSpc>
                          <a:spcPct val="100000"/>
                        </a:lnSpc>
                        <a:spcBef>
                          <a:spcPct val="0"/>
                        </a:spcBef>
                        <a:spcAft>
                          <a:spcPct val="0"/>
                        </a:spcAft>
                        <a:buClrTx/>
                        <a:buSzTx/>
                        <a:buFontTx/>
                        <a:buNone/>
                        <a:tabLst/>
                      </a:pPr>
                      <a:r>
                        <a:rPr kumimoji="1" lang="en-US" altLang="zh-CN" sz="1200" b="0" i="0" u="none" strike="noStrike" cap="none" normalizeH="0" baseline="0" smtClean="0">
                          <a:ln>
                            <a:noFill/>
                          </a:ln>
                          <a:solidFill>
                            <a:schemeClr val="tx1"/>
                          </a:solidFill>
                          <a:effectLst/>
                          <a:latin typeface="Arial" charset="0"/>
                          <a:ea typeface="SimSun" pitchFamily="2" charset="-122"/>
                          <a:cs typeface="Arial" charset="0"/>
                        </a:rPr>
                        <a:t>D24620</a:t>
                      </a:r>
                      <a:endParaRPr kumimoji="1" lang="zh-CN" altLang="en-US" sz="1400" b="0" i="0" u="none" strike="noStrike" cap="none" normalizeH="0" baseline="0" smtClean="0">
                        <a:ln>
                          <a:noFill/>
                        </a:ln>
                        <a:solidFill>
                          <a:schemeClr val="tx1"/>
                        </a:solidFill>
                        <a:effectLst/>
                        <a:latin typeface="Arial" charset="0"/>
                        <a:ea typeface="SimSun" pitchFamily="2" charset="-122"/>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341313" marR="0" lvl="0" indent="-341313" algn="ctr" defTabSz="914400" rtl="0" eaLnBrk="1" fontAlgn="base" latinLnBrk="0" hangingPunct="1">
                        <a:lnSpc>
                          <a:spcPct val="100000"/>
                        </a:lnSpc>
                        <a:spcBef>
                          <a:spcPct val="0"/>
                        </a:spcBef>
                        <a:spcAft>
                          <a:spcPct val="0"/>
                        </a:spcAft>
                        <a:buClrTx/>
                        <a:buSzTx/>
                        <a:buFontTx/>
                        <a:buNone/>
                        <a:tabLst/>
                      </a:pPr>
                      <a:r>
                        <a:rPr kumimoji="1" lang="en-US" altLang="zh-CN" sz="1200" b="0" i="0" u="none" strike="noStrike" cap="none" normalizeH="0" baseline="0" smtClean="0">
                          <a:ln>
                            <a:noFill/>
                          </a:ln>
                          <a:solidFill>
                            <a:schemeClr val="tx1"/>
                          </a:solidFill>
                          <a:effectLst/>
                          <a:latin typeface="Arial" charset="0"/>
                          <a:ea typeface="SimSun" pitchFamily="2" charset="-122"/>
                          <a:cs typeface="Arial" charset="0"/>
                        </a:rPr>
                        <a:t>E02C</a:t>
                      </a:r>
                      <a:endParaRPr kumimoji="1" lang="zh-CN" altLang="en-US" sz="1200" b="0" i="0" u="none" strike="noStrike" cap="none" normalizeH="0" baseline="0" smtClean="0">
                        <a:ln>
                          <a:noFill/>
                        </a:ln>
                        <a:solidFill>
                          <a:schemeClr val="tx1"/>
                        </a:solidFill>
                        <a:effectLst/>
                        <a:latin typeface="Arial" charset="0"/>
                        <a:ea typeface="SimSun" pitchFamily="2" charset="-122"/>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341313" marR="0" lvl="0" indent="-341313" algn="l" defTabSz="914400" rtl="0" eaLnBrk="1" fontAlgn="base" latinLnBrk="0" hangingPunct="1">
                        <a:lnSpc>
                          <a:spcPct val="100000"/>
                        </a:lnSpc>
                        <a:spcBef>
                          <a:spcPct val="20000"/>
                        </a:spcBef>
                        <a:spcAft>
                          <a:spcPct val="0"/>
                        </a:spcAft>
                        <a:buClrTx/>
                        <a:buSzTx/>
                        <a:buFontTx/>
                        <a:buNone/>
                        <a:tabLst/>
                      </a:pPr>
                      <a:r>
                        <a:rPr kumimoji="1" lang="en-US" altLang="zh-CN" sz="1200" b="0" i="0" u="none" strike="noStrike" cap="none" normalizeH="0" baseline="0" smtClean="0">
                          <a:ln>
                            <a:noFill/>
                          </a:ln>
                          <a:solidFill>
                            <a:schemeClr val="tx1"/>
                          </a:solidFill>
                          <a:effectLst/>
                          <a:latin typeface="Arial" charset="0"/>
                          <a:ea typeface="新細明體" pitchFamily="18" charset="-120"/>
                        </a:rPr>
                        <a:t>Current speed </a:t>
                      </a:r>
                      <a:r>
                        <a:rPr kumimoji="1" lang="zh-CN" altLang="en-US" sz="1200" b="0" i="0" u="none" strike="noStrike" cap="none" normalizeH="0" baseline="0" smtClean="0">
                          <a:ln>
                            <a:noFill/>
                          </a:ln>
                          <a:solidFill>
                            <a:schemeClr val="tx1"/>
                          </a:solidFill>
                          <a:effectLst/>
                          <a:latin typeface="Arial" charset="0"/>
                          <a:ea typeface="新細明體" pitchFamily="18" charset="-120"/>
                        </a:rPr>
                        <a:t>（</a:t>
                      </a:r>
                      <a:r>
                        <a:rPr kumimoji="1" lang="en-US" altLang="zh-CN" sz="1200" b="0" i="0" u="none" strike="noStrike" cap="none" normalizeH="0" baseline="0" smtClean="0">
                          <a:ln>
                            <a:noFill/>
                          </a:ln>
                          <a:solidFill>
                            <a:schemeClr val="tx1"/>
                          </a:solidFill>
                          <a:effectLst/>
                          <a:latin typeface="Arial" charset="0"/>
                          <a:ea typeface="新細明體" pitchFamily="18" charset="-120"/>
                        </a:rPr>
                        <a:t>Unit: 0.1 r/min</a:t>
                      </a:r>
                      <a:r>
                        <a:rPr kumimoji="1" lang="zh-CN" altLang="en-US" sz="1200" b="0" i="0" u="none" strike="noStrike" cap="none" normalizeH="0" baseline="0" smtClean="0">
                          <a:ln>
                            <a:noFill/>
                          </a:ln>
                          <a:solidFill>
                            <a:schemeClr val="tx1"/>
                          </a:solidFill>
                          <a:effectLst/>
                          <a:latin typeface="Arial" charset="0"/>
                          <a:ea typeface="新細明體" pitchFamily="18" charset="-120"/>
                        </a:rPr>
                        <a:t>）</a:t>
                      </a:r>
                      <a:r>
                        <a:rPr kumimoji="1" lang="zh-CN" altLang="en-US" sz="2800" b="0" i="0" u="none" strike="noStrike" cap="none" normalizeH="0" baseline="0" smtClean="0">
                          <a:ln>
                            <a:noFill/>
                          </a:ln>
                          <a:solidFill>
                            <a:schemeClr val="tx1"/>
                          </a:solidFill>
                          <a:effectLst/>
                          <a:latin typeface="Times New Roman" pitchFamily="18" charset="0"/>
                          <a:ea typeface="新細明體" pitchFamily="18" charset="-120"/>
                        </a:rPr>
                        <a:t> </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341313" marR="0" lvl="0" indent="-341313" algn="ctr" defTabSz="914400" rtl="0" eaLnBrk="1" fontAlgn="base" latinLnBrk="0" hangingPunct="1">
                        <a:lnSpc>
                          <a:spcPct val="100000"/>
                        </a:lnSpc>
                        <a:spcBef>
                          <a:spcPct val="0"/>
                        </a:spcBef>
                        <a:spcAft>
                          <a:spcPct val="0"/>
                        </a:spcAft>
                        <a:buClrTx/>
                        <a:buSzTx/>
                        <a:buFontTx/>
                        <a:buNone/>
                        <a:tabLst/>
                      </a:pPr>
                      <a:r>
                        <a:rPr kumimoji="1" lang="en-US" altLang="zh-CN" sz="1200" b="0" i="0" u="none" strike="noStrike" cap="none" normalizeH="0" baseline="0" smtClean="0">
                          <a:ln>
                            <a:noFill/>
                          </a:ln>
                          <a:solidFill>
                            <a:schemeClr val="tx1"/>
                          </a:solidFill>
                          <a:effectLst/>
                          <a:latin typeface="Arial" charset="0"/>
                          <a:ea typeface="SimSun" pitchFamily="2" charset="-122"/>
                          <a:cs typeface="Arial" charset="0"/>
                        </a:rPr>
                        <a:t>DINT</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01625">
                <a:tc>
                  <a:txBody>
                    <a:bodyPr/>
                    <a:lstStyle/>
                    <a:p>
                      <a:pPr marL="341313" marR="0" lvl="0" indent="-341313" algn="ctr" defTabSz="914400" rtl="0" eaLnBrk="1" fontAlgn="base" latinLnBrk="0" hangingPunct="1">
                        <a:lnSpc>
                          <a:spcPct val="100000"/>
                        </a:lnSpc>
                        <a:spcBef>
                          <a:spcPct val="0"/>
                        </a:spcBef>
                        <a:spcAft>
                          <a:spcPct val="0"/>
                        </a:spcAft>
                        <a:buClrTx/>
                        <a:buSzTx/>
                        <a:buFontTx/>
                        <a:buNone/>
                        <a:tabLst/>
                      </a:pPr>
                      <a:r>
                        <a:rPr kumimoji="1" lang="en-US" altLang="zh-CN" sz="1200" b="0" i="0" u="none" strike="noStrike" cap="none" normalizeH="0" baseline="0" smtClean="0">
                          <a:ln>
                            <a:noFill/>
                          </a:ln>
                          <a:solidFill>
                            <a:schemeClr val="tx1"/>
                          </a:solidFill>
                          <a:effectLst/>
                          <a:latin typeface="Arial" charset="0"/>
                          <a:ea typeface="SimSun" pitchFamily="2" charset="-122"/>
                          <a:cs typeface="Arial" charset="0"/>
                        </a:rPr>
                        <a:t>D24621</a:t>
                      </a:r>
                      <a:endParaRPr kumimoji="1" lang="zh-CN" altLang="en-US" sz="1400" b="0" i="0" u="none" strike="noStrike" cap="none" normalizeH="0" baseline="0" smtClean="0">
                        <a:ln>
                          <a:noFill/>
                        </a:ln>
                        <a:solidFill>
                          <a:schemeClr val="tx1"/>
                        </a:solidFill>
                        <a:effectLst/>
                        <a:latin typeface="Arial" charset="0"/>
                        <a:ea typeface="SimSun" pitchFamily="2" charset="-122"/>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341313" marR="0" lvl="0" indent="-341313" algn="ctr" defTabSz="914400" rtl="0" eaLnBrk="1" fontAlgn="base" latinLnBrk="0" hangingPunct="1">
                        <a:lnSpc>
                          <a:spcPct val="100000"/>
                        </a:lnSpc>
                        <a:spcBef>
                          <a:spcPct val="0"/>
                        </a:spcBef>
                        <a:spcAft>
                          <a:spcPct val="0"/>
                        </a:spcAft>
                        <a:buClrTx/>
                        <a:buSzTx/>
                        <a:buFontTx/>
                        <a:buNone/>
                        <a:tabLst/>
                      </a:pPr>
                      <a:r>
                        <a:rPr kumimoji="1" lang="en-US" altLang="zh-CN" sz="1200" b="0" i="0" u="none" strike="noStrike" cap="none" normalizeH="0" baseline="0" smtClean="0">
                          <a:ln>
                            <a:noFill/>
                          </a:ln>
                          <a:solidFill>
                            <a:schemeClr val="tx1"/>
                          </a:solidFill>
                          <a:effectLst/>
                          <a:latin typeface="Arial" charset="0"/>
                          <a:ea typeface="SimSun" pitchFamily="2" charset="-122"/>
                          <a:cs typeface="Arial" charset="0"/>
                        </a:rPr>
                        <a:t>E02D</a:t>
                      </a:r>
                      <a:endParaRPr kumimoji="1" lang="zh-CN" altLang="en-US" sz="1200" b="0" i="0" u="none" strike="noStrike" cap="none" normalizeH="0" baseline="0" smtClean="0">
                        <a:ln>
                          <a:noFill/>
                        </a:ln>
                        <a:solidFill>
                          <a:schemeClr val="tx1"/>
                        </a:solidFill>
                        <a:effectLst/>
                        <a:latin typeface="Arial" charset="0"/>
                        <a:ea typeface="SimSun" pitchFamily="2" charset="-122"/>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vMerge="1">
                  <a:txBody>
                    <a:bodyPr/>
                    <a:lstStyle/>
                    <a:p>
                      <a:endParaRPr lang="zh-CN" altLang="en-US"/>
                    </a:p>
                  </a:txBody>
                  <a:tcPr/>
                </a:tc>
                <a:tc vMerge="1">
                  <a:txBody>
                    <a:bodyPr/>
                    <a:lstStyle/>
                    <a:p>
                      <a:endParaRPr lang="zh-CN" altLang="en-US"/>
                    </a:p>
                  </a:txBody>
                  <a:tcPr/>
                </a:tc>
              </a:tr>
              <a:tr h="292100">
                <a:tc>
                  <a:txBody>
                    <a:bodyPr/>
                    <a:lstStyle/>
                    <a:p>
                      <a:pPr marL="341313" marR="0" lvl="0" indent="-341313" algn="ctr" defTabSz="914400" rtl="0" eaLnBrk="1" fontAlgn="base" latinLnBrk="0" hangingPunct="1">
                        <a:lnSpc>
                          <a:spcPct val="100000"/>
                        </a:lnSpc>
                        <a:spcBef>
                          <a:spcPct val="0"/>
                        </a:spcBef>
                        <a:spcAft>
                          <a:spcPct val="0"/>
                        </a:spcAft>
                        <a:buClrTx/>
                        <a:buSzTx/>
                        <a:buFontTx/>
                        <a:buNone/>
                        <a:tabLst/>
                      </a:pPr>
                      <a:r>
                        <a:rPr kumimoji="1" lang="en-US" altLang="zh-CN" sz="1200" b="0" i="0" u="none" strike="noStrike" cap="none" normalizeH="0" baseline="0" smtClean="0">
                          <a:ln>
                            <a:noFill/>
                          </a:ln>
                          <a:solidFill>
                            <a:schemeClr val="tx1"/>
                          </a:solidFill>
                          <a:effectLst/>
                          <a:latin typeface="Arial" charset="0"/>
                          <a:ea typeface="SimSun" pitchFamily="2" charset="-122"/>
                          <a:cs typeface="Arial" charset="0"/>
                        </a:rPr>
                        <a:t>D24622</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341313" marR="0" lvl="0" indent="-341313" algn="ctr" defTabSz="914400" rtl="0" eaLnBrk="1" fontAlgn="base" latinLnBrk="0" hangingPunct="1">
                        <a:lnSpc>
                          <a:spcPct val="100000"/>
                        </a:lnSpc>
                        <a:spcBef>
                          <a:spcPct val="0"/>
                        </a:spcBef>
                        <a:spcAft>
                          <a:spcPct val="0"/>
                        </a:spcAft>
                        <a:buClrTx/>
                        <a:buSzTx/>
                        <a:buFontTx/>
                        <a:buNone/>
                        <a:tabLst/>
                      </a:pPr>
                      <a:r>
                        <a:rPr kumimoji="1" lang="en-US" altLang="zh-CN" sz="1200" b="0" i="0" u="none" strike="noStrike" cap="none" normalizeH="0" baseline="0" smtClean="0">
                          <a:ln>
                            <a:noFill/>
                          </a:ln>
                          <a:solidFill>
                            <a:schemeClr val="tx1"/>
                          </a:solidFill>
                          <a:effectLst/>
                          <a:latin typeface="Arial" charset="0"/>
                          <a:ea typeface="SimSun" pitchFamily="2" charset="-122"/>
                          <a:cs typeface="Arial" charset="0"/>
                        </a:rPr>
                        <a:t>E02E</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341313" marR="0" lvl="0" indent="-341313" algn="l" defTabSz="914400" rtl="0" eaLnBrk="1" fontAlgn="base" latinLnBrk="0" hangingPunct="1">
                        <a:lnSpc>
                          <a:spcPct val="100000"/>
                        </a:lnSpc>
                        <a:spcBef>
                          <a:spcPct val="20000"/>
                        </a:spcBef>
                        <a:spcAft>
                          <a:spcPct val="0"/>
                        </a:spcAft>
                        <a:buClrTx/>
                        <a:buSzTx/>
                        <a:buFontTx/>
                        <a:buNone/>
                        <a:tabLst/>
                      </a:pPr>
                      <a:r>
                        <a:rPr kumimoji="1" lang="en-US" altLang="zh-CN" sz="1200" b="0" i="0" u="none" strike="noStrike" cap="none" normalizeH="0" baseline="0" smtClean="0">
                          <a:ln>
                            <a:noFill/>
                          </a:ln>
                          <a:solidFill>
                            <a:srgbClr val="000000"/>
                          </a:solidFill>
                          <a:effectLst/>
                          <a:latin typeface="Arial" charset="0"/>
                          <a:ea typeface="SimSun" pitchFamily="2" charset="-122"/>
                          <a:cs typeface="Arial" charset="0"/>
                        </a:rPr>
                        <a:t>Present current (Rated current permillage)</a:t>
                      </a:r>
                      <a:endParaRPr kumimoji="1" lang="zh-CN" altLang="en-US" sz="1200" b="0" i="0" u="none" strike="noStrike" cap="none" normalizeH="0" baseline="0" smtClean="0">
                        <a:ln>
                          <a:noFill/>
                        </a:ln>
                        <a:solidFill>
                          <a:srgbClr val="000000"/>
                        </a:solidFill>
                        <a:effectLst/>
                        <a:latin typeface="Arial" charset="0"/>
                        <a:ea typeface="SimSun" pitchFamily="2" charset="-122"/>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341313" marR="0" lvl="0" indent="-341313" algn="ctr" defTabSz="914400" rtl="0" eaLnBrk="1" fontAlgn="base" latinLnBrk="0" hangingPunct="1">
                        <a:lnSpc>
                          <a:spcPct val="100000"/>
                        </a:lnSpc>
                        <a:spcBef>
                          <a:spcPct val="0"/>
                        </a:spcBef>
                        <a:spcAft>
                          <a:spcPct val="0"/>
                        </a:spcAft>
                        <a:buClrTx/>
                        <a:buSzTx/>
                        <a:buFontTx/>
                        <a:buNone/>
                        <a:tabLst/>
                      </a:pPr>
                      <a:r>
                        <a:rPr kumimoji="1" lang="en-US" altLang="zh-CN" sz="1200" b="0" i="0" u="none" strike="noStrike" cap="none" normalizeH="0" baseline="0" smtClean="0">
                          <a:ln>
                            <a:noFill/>
                          </a:ln>
                          <a:solidFill>
                            <a:schemeClr val="tx1"/>
                          </a:solidFill>
                          <a:effectLst/>
                          <a:latin typeface="Arial" charset="0"/>
                          <a:ea typeface="SimSun" pitchFamily="2" charset="-122"/>
                          <a:cs typeface="Arial" charset="0"/>
                        </a:rPr>
                        <a:t>INT</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92100">
                <a:tc>
                  <a:txBody>
                    <a:bodyPr/>
                    <a:lstStyle/>
                    <a:p>
                      <a:pPr marL="341313" marR="0" lvl="0" indent="-341313" algn="ctr" defTabSz="914400" rtl="0" eaLnBrk="1" fontAlgn="base" latinLnBrk="0" hangingPunct="1">
                        <a:lnSpc>
                          <a:spcPct val="100000"/>
                        </a:lnSpc>
                        <a:spcBef>
                          <a:spcPct val="0"/>
                        </a:spcBef>
                        <a:spcAft>
                          <a:spcPct val="0"/>
                        </a:spcAft>
                        <a:buClrTx/>
                        <a:buSzTx/>
                        <a:buFontTx/>
                        <a:buNone/>
                        <a:tabLst/>
                      </a:pPr>
                      <a:r>
                        <a:rPr kumimoji="1" lang="en-US" altLang="zh-CN" sz="1200" b="0" i="0" u="none" strike="noStrike" cap="none" normalizeH="0" baseline="0" smtClean="0">
                          <a:ln>
                            <a:noFill/>
                          </a:ln>
                          <a:solidFill>
                            <a:schemeClr val="tx1"/>
                          </a:solidFill>
                          <a:effectLst/>
                          <a:latin typeface="Arial" charset="0"/>
                          <a:ea typeface="SimSun" pitchFamily="2" charset="-122"/>
                          <a:cs typeface="Arial" charset="0"/>
                        </a:rPr>
                        <a:t>D24623</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341313" marR="0" lvl="0" indent="-341313" algn="ctr" defTabSz="914400" rtl="0" eaLnBrk="1" fontAlgn="base" latinLnBrk="0" hangingPunct="1">
                        <a:lnSpc>
                          <a:spcPct val="100000"/>
                        </a:lnSpc>
                        <a:spcBef>
                          <a:spcPct val="0"/>
                        </a:spcBef>
                        <a:spcAft>
                          <a:spcPct val="0"/>
                        </a:spcAft>
                        <a:buClrTx/>
                        <a:buSzTx/>
                        <a:buFontTx/>
                        <a:buNone/>
                        <a:tabLst/>
                      </a:pPr>
                      <a:r>
                        <a:rPr kumimoji="1" lang="en-US" altLang="zh-CN" sz="1200" b="0" i="0" u="none" strike="noStrike" cap="none" normalizeH="0" baseline="0" smtClean="0">
                          <a:ln>
                            <a:noFill/>
                          </a:ln>
                          <a:solidFill>
                            <a:schemeClr val="tx1"/>
                          </a:solidFill>
                          <a:effectLst/>
                          <a:latin typeface="Arial" charset="0"/>
                          <a:ea typeface="SimSun" pitchFamily="2" charset="-122"/>
                          <a:cs typeface="Arial" charset="0"/>
                        </a:rPr>
                        <a:t>E02F</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341313" marR="0" lvl="0" indent="-341313" algn="l" defTabSz="914400" rtl="0" eaLnBrk="1" fontAlgn="base" latinLnBrk="0" hangingPunct="1">
                        <a:lnSpc>
                          <a:spcPct val="100000"/>
                        </a:lnSpc>
                        <a:spcBef>
                          <a:spcPct val="20000"/>
                        </a:spcBef>
                        <a:spcAft>
                          <a:spcPct val="0"/>
                        </a:spcAft>
                        <a:buClrTx/>
                        <a:buSzTx/>
                        <a:buFontTx/>
                        <a:buNone/>
                        <a:tabLst/>
                      </a:pPr>
                      <a:r>
                        <a:rPr kumimoji="1" lang="en-US" altLang="zh-CN" sz="1200" b="0" i="0" u="none" strike="noStrike" cap="none" normalizeH="0" baseline="0" smtClean="0">
                          <a:ln>
                            <a:noFill/>
                          </a:ln>
                          <a:solidFill>
                            <a:srgbClr val="000000"/>
                          </a:solidFill>
                          <a:effectLst/>
                          <a:latin typeface="Arial" charset="0"/>
                          <a:ea typeface="SimSun" pitchFamily="2" charset="-122"/>
                          <a:cs typeface="Arial" charset="0"/>
                        </a:rPr>
                        <a:t>Custom parameter value </a:t>
                      </a:r>
                      <a:endParaRPr kumimoji="1" lang="zh-CN" altLang="en-US" sz="1200" b="0" i="0" u="none" strike="noStrike" cap="none" normalizeH="0" baseline="0" smtClean="0">
                        <a:ln>
                          <a:noFill/>
                        </a:ln>
                        <a:solidFill>
                          <a:srgbClr val="000000"/>
                        </a:solidFill>
                        <a:effectLst/>
                        <a:latin typeface="Arial" charset="0"/>
                        <a:ea typeface="SimSun" pitchFamily="2" charset="-122"/>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rowSpan="2">
                  <a:txBody>
                    <a:bodyPr/>
                    <a:lstStyle/>
                    <a:p>
                      <a:pPr marL="341313" marR="0" lvl="0" indent="-341313" algn="ctr" defTabSz="914400" rtl="0" eaLnBrk="1" fontAlgn="base" latinLnBrk="0" hangingPunct="1">
                        <a:lnSpc>
                          <a:spcPct val="100000"/>
                        </a:lnSpc>
                        <a:spcBef>
                          <a:spcPct val="0"/>
                        </a:spcBef>
                        <a:spcAft>
                          <a:spcPct val="0"/>
                        </a:spcAft>
                        <a:buClrTx/>
                        <a:buSzTx/>
                        <a:buFontTx/>
                        <a:buNone/>
                        <a:tabLst/>
                      </a:pPr>
                      <a:r>
                        <a:rPr kumimoji="1" lang="en-US" altLang="zh-CN" sz="1200" b="0" i="0" u="none" strike="noStrike" cap="none" normalizeH="0" baseline="0" smtClean="0">
                          <a:ln>
                            <a:noFill/>
                          </a:ln>
                          <a:solidFill>
                            <a:schemeClr val="tx1"/>
                          </a:solidFill>
                          <a:effectLst/>
                          <a:latin typeface="Arial" charset="0"/>
                          <a:ea typeface="SimSun" pitchFamily="2" charset="-122"/>
                          <a:cs typeface="Arial" charset="0"/>
                        </a:rPr>
                        <a:t>DINT</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92100">
                <a:tc>
                  <a:txBody>
                    <a:bodyPr/>
                    <a:lstStyle/>
                    <a:p>
                      <a:pPr marL="341313" marR="0" lvl="0" indent="-341313" algn="ctr" defTabSz="914400" rtl="0" eaLnBrk="1" fontAlgn="base" latinLnBrk="0" hangingPunct="1">
                        <a:lnSpc>
                          <a:spcPct val="100000"/>
                        </a:lnSpc>
                        <a:spcBef>
                          <a:spcPct val="0"/>
                        </a:spcBef>
                        <a:spcAft>
                          <a:spcPct val="0"/>
                        </a:spcAft>
                        <a:buClrTx/>
                        <a:buSzTx/>
                        <a:buFontTx/>
                        <a:buNone/>
                        <a:tabLst/>
                      </a:pPr>
                      <a:r>
                        <a:rPr kumimoji="1" lang="en-US" altLang="zh-CN" sz="1200" b="0" i="0" u="none" strike="noStrike" cap="none" normalizeH="0" baseline="0" smtClean="0">
                          <a:ln>
                            <a:noFill/>
                          </a:ln>
                          <a:solidFill>
                            <a:schemeClr val="tx1"/>
                          </a:solidFill>
                          <a:effectLst/>
                          <a:latin typeface="Arial" charset="0"/>
                          <a:ea typeface="SimSun" pitchFamily="2" charset="-122"/>
                          <a:cs typeface="Arial" charset="0"/>
                        </a:rPr>
                        <a:t>D24624</a:t>
                      </a:r>
                      <a:endParaRPr kumimoji="1" lang="zh-CN" altLang="en-US" sz="1400" b="0" i="0" u="none" strike="noStrike" cap="none" normalizeH="0" baseline="0" smtClean="0">
                        <a:ln>
                          <a:noFill/>
                        </a:ln>
                        <a:solidFill>
                          <a:schemeClr val="tx1"/>
                        </a:solidFill>
                        <a:effectLst/>
                        <a:latin typeface="Arial" charset="0"/>
                        <a:ea typeface="SimSun" pitchFamily="2" charset="-122"/>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1313" marR="0" lvl="0" indent="-341313" algn="ctr" defTabSz="914400" rtl="0" eaLnBrk="1" fontAlgn="base" latinLnBrk="0" hangingPunct="1">
                        <a:lnSpc>
                          <a:spcPct val="100000"/>
                        </a:lnSpc>
                        <a:spcBef>
                          <a:spcPct val="0"/>
                        </a:spcBef>
                        <a:spcAft>
                          <a:spcPct val="0"/>
                        </a:spcAft>
                        <a:buClrTx/>
                        <a:buSzTx/>
                        <a:buFontTx/>
                        <a:buNone/>
                        <a:tabLst/>
                      </a:pPr>
                      <a:r>
                        <a:rPr kumimoji="1" lang="en-US" altLang="zh-CN" sz="1200" b="0" i="0" u="none" strike="noStrike" cap="none" normalizeH="0" baseline="0" smtClean="0">
                          <a:ln>
                            <a:noFill/>
                          </a:ln>
                          <a:solidFill>
                            <a:schemeClr val="tx1"/>
                          </a:solidFill>
                          <a:effectLst/>
                          <a:latin typeface="Arial" charset="0"/>
                          <a:ea typeface="SimSun" pitchFamily="2" charset="-122"/>
                          <a:cs typeface="Arial" charset="0"/>
                        </a:rPr>
                        <a:t>E030</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xBody>
                    <a:bodyPr/>
                    <a:lstStyle/>
                    <a:p>
                      <a:endParaRPr lang="zh-CN" altLang="en-US"/>
                    </a:p>
                  </a:txBody>
                  <a:tcPr/>
                </a:tc>
                <a:tc vMerge="1">
                  <a:txBody>
                    <a:bodyPr/>
                    <a:lstStyle/>
                    <a:p>
                      <a:endParaRPr lang="zh-CN" altLang="en-US"/>
                    </a:p>
                  </a:txBody>
                  <a:tcPr/>
                </a:tc>
              </a:tr>
            </a:tbl>
          </a:graphicData>
        </a:graphic>
      </p:graphicFrame>
      <p:sp>
        <p:nvSpPr>
          <p:cNvPr id="33872" name="Text Box 87"/>
          <p:cNvSpPr txBox="1">
            <a:spLocks noChangeArrowheads="1"/>
          </p:cNvSpPr>
          <p:nvPr/>
        </p:nvSpPr>
        <p:spPr bwMode="auto">
          <a:xfrm>
            <a:off x="344488" y="3254375"/>
            <a:ext cx="8439150" cy="304800"/>
          </a:xfrm>
          <a:prstGeom prst="rect">
            <a:avLst/>
          </a:prstGeom>
          <a:noFill/>
          <a:ln w="25400">
            <a:noFill/>
            <a:miter lim="800000"/>
            <a:headEnd/>
            <a:tailEnd/>
          </a:ln>
        </p:spPr>
        <p:txBody>
          <a:bodyPr wrap="none">
            <a:spAutoFit/>
          </a:bodyPr>
          <a:lstStyle/>
          <a:p>
            <a:r>
              <a:rPr lang="en-US" altLang="zh-CN" sz="1400" b="1">
                <a:latin typeface="Arial" pitchFamily="34" charset="0"/>
              </a:rPr>
              <a:t>The special D of axis can be used to monitor the selected parameters by collecting data cyclically.</a:t>
            </a:r>
            <a:endParaRPr lang="zh-CN" altLang="en-US" sz="1400" b="1">
              <a:latin typeface="Arial" pitchFamily="34" charset="0"/>
            </a:endParaRPr>
          </a:p>
        </p:txBody>
      </p:sp>
      <p:sp>
        <p:nvSpPr>
          <p:cNvPr id="33873" name="Text Box 88"/>
          <p:cNvSpPr txBox="1">
            <a:spLocks noChangeArrowheads="1"/>
          </p:cNvSpPr>
          <p:nvPr/>
        </p:nvSpPr>
        <p:spPr bwMode="auto">
          <a:xfrm>
            <a:off x="488950" y="836613"/>
            <a:ext cx="2028825" cy="336550"/>
          </a:xfrm>
          <a:prstGeom prst="rect">
            <a:avLst/>
          </a:prstGeom>
          <a:noFill/>
          <a:ln w="25400">
            <a:noFill/>
            <a:miter lim="800000"/>
            <a:headEnd/>
            <a:tailEnd/>
          </a:ln>
        </p:spPr>
        <p:txBody>
          <a:bodyPr wrap="none">
            <a:spAutoFit/>
          </a:bodyPr>
          <a:lstStyle/>
          <a:p>
            <a:r>
              <a:rPr lang="en-US" altLang="zh-CN" b="1"/>
              <a:t>Selectable cyclic data</a:t>
            </a:r>
            <a:endParaRPr lang="zh-CN" altLang="en-US" b="1"/>
          </a:p>
        </p:txBody>
      </p:sp>
      <p:sp>
        <p:nvSpPr>
          <p:cNvPr id="33874" name="标题 11"/>
          <p:cNvSpPr txBox="1">
            <a:spLocks/>
          </p:cNvSpPr>
          <p:nvPr/>
        </p:nvSpPr>
        <p:spPr bwMode="auto">
          <a:xfrm>
            <a:off x="1065213" y="0"/>
            <a:ext cx="8840787" cy="771525"/>
          </a:xfrm>
          <a:prstGeom prst="rect">
            <a:avLst/>
          </a:prstGeom>
          <a:noFill/>
          <a:ln w="9525">
            <a:noFill/>
            <a:miter lim="800000"/>
            <a:headEnd/>
            <a:tailEnd/>
          </a:ln>
        </p:spPr>
        <p:txBody>
          <a:bodyPr anchor="ctr"/>
          <a:lstStyle/>
          <a:p>
            <a:pPr algn="r" fontAlgn="base"/>
            <a:r>
              <a:rPr kumimoji="0" lang="en-US" altLang="zh-CN" sz="3200" b="1">
                <a:solidFill>
                  <a:srgbClr val="0087DC"/>
                </a:solidFill>
                <a:latin typeface="Arial Unicode MS" pitchFamily="34" charset="-122"/>
                <a:ea typeface="Arial Unicode MS" pitchFamily="34" charset="-122"/>
                <a:cs typeface="Arial Unicode MS" pitchFamily="34" charset="-122"/>
              </a:rPr>
              <a:t>Axis Attribute Parameter</a:t>
            </a:r>
            <a:r>
              <a:rPr kumimoji="0" lang="zh-CN" altLang="en-US" sz="3200" b="1">
                <a:solidFill>
                  <a:srgbClr val="0087DC"/>
                </a:solidFill>
                <a:latin typeface="Arial Unicode MS" pitchFamily="34" charset="-122"/>
                <a:ea typeface="Arial Unicode MS" pitchFamily="34" charset="-122"/>
                <a:cs typeface="Arial Unicode MS" pitchFamily="34" charset="-122"/>
              </a:rPr>
              <a:t>（</a:t>
            </a:r>
            <a:r>
              <a:rPr kumimoji="0" lang="en-US" altLang="zh-CN" sz="3200" b="1">
                <a:solidFill>
                  <a:srgbClr val="0087DC"/>
                </a:solidFill>
                <a:latin typeface="Arial Unicode MS" pitchFamily="34" charset="-122"/>
                <a:ea typeface="Arial Unicode MS" pitchFamily="34" charset="-122"/>
                <a:cs typeface="Arial Unicode MS" pitchFamily="34" charset="-122"/>
              </a:rPr>
              <a:t>6</a:t>
            </a:r>
            <a:r>
              <a:rPr kumimoji="0" lang="zh-CN" altLang="en-US" sz="3200" b="1">
                <a:solidFill>
                  <a:srgbClr val="0087DC"/>
                </a:solidFill>
                <a:latin typeface="Arial Unicode MS" pitchFamily="34" charset="-122"/>
                <a:ea typeface="Arial Unicode MS" pitchFamily="34" charset="-122"/>
                <a:cs typeface="Arial Unicode MS" pitchFamily="34" charset="-122"/>
              </a:rPr>
              <a:t>）</a:t>
            </a:r>
            <a:endParaRPr kumimoji="0" lang="en-US" altLang="zh-CN" sz="3200" b="1">
              <a:solidFill>
                <a:srgbClr val="0087DC"/>
              </a:solidFill>
              <a:latin typeface="Arial Unicode MS" pitchFamily="34" charset="-122"/>
              <a:ea typeface="Arial Unicode MS" pitchFamily="34" charset="-122"/>
              <a:cs typeface="Arial Unicode MS" pitchFamily="34" charset="-122"/>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8" name="Picture 9" descr="Status"/>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4665663" y="854075"/>
            <a:ext cx="4916487" cy="5846763"/>
          </a:xfrm>
          <a:prstGeom prst="rect">
            <a:avLst/>
          </a:prstGeom>
          <a:noFill/>
          <a:ln w="9525">
            <a:noFill/>
            <a:miter lim="800000"/>
            <a:headEnd/>
            <a:tailEnd/>
          </a:ln>
        </p:spPr>
      </p:pic>
      <p:sp>
        <p:nvSpPr>
          <p:cNvPr id="34819" name="Text Box 8"/>
          <p:cNvSpPr txBox="1">
            <a:spLocks noChangeArrowheads="1"/>
          </p:cNvSpPr>
          <p:nvPr/>
        </p:nvSpPr>
        <p:spPr bwMode="auto">
          <a:xfrm>
            <a:off x="415925" y="1125538"/>
            <a:ext cx="3168650" cy="4606925"/>
          </a:xfrm>
          <a:prstGeom prst="rect">
            <a:avLst/>
          </a:prstGeom>
          <a:noFill/>
          <a:ln w="25400">
            <a:noFill/>
            <a:miter lim="800000"/>
            <a:headEnd/>
            <a:tailEnd/>
          </a:ln>
        </p:spPr>
        <p:txBody>
          <a:bodyPr>
            <a:spAutoFit/>
          </a:bodyPr>
          <a:lstStyle/>
          <a:p>
            <a:pPr marL="180975" indent="-180975">
              <a:lnSpc>
                <a:spcPct val="150000"/>
              </a:lnSpc>
            </a:pPr>
            <a:r>
              <a:rPr lang="en-US" altLang="zh-CN">
                <a:latin typeface="Arial" pitchFamily="34" charset="0"/>
                <a:ea typeface="標楷體" pitchFamily="65" charset="-120"/>
              </a:rPr>
              <a:t>Axis state:</a:t>
            </a:r>
            <a:endParaRPr lang="zh-CN" altLang="en-US">
              <a:latin typeface="Arial" pitchFamily="34" charset="0"/>
              <a:ea typeface="標楷體" pitchFamily="65" charset="-120"/>
            </a:endParaRPr>
          </a:p>
          <a:p>
            <a:pPr marL="180975" indent="-180975">
              <a:lnSpc>
                <a:spcPct val="150000"/>
              </a:lnSpc>
              <a:buFont typeface="Times New Roman" pitchFamily="18" charset="0"/>
              <a:buChar char="♣"/>
            </a:pPr>
            <a:r>
              <a:rPr lang="en-US" altLang="zh-CN" sz="1400">
                <a:latin typeface="Arial" pitchFamily="34" charset="0"/>
                <a:ea typeface="標楷體" pitchFamily="65" charset="-120"/>
              </a:rPr>
              <a:t>In pre-operational state (StandStill)</a:t>
            </a:r>
          </a:p>
          <a:p>
            <a:pPr marL="180975" indent="-180975">
              <a:lnSpc>
                <a:spcPct val="150000"/>
              </a:lnSpc>
              <a:buFont typeface="Times New Roman" pitchFamily="18" charset="0"/>
              <a:buChar char="♣"/>
            </a:pPr>
            <a:r>
              <a:rPr lang="en-US" altLang="zh-CN" sz="1400">
                <a:latin typeface="Arial" pitchFamily="34" charset="0"/>
                <a:ea typeface="標楷體" pitchFamily="65" charset="-120"/>
              </a:rPr>
              <a:t>In state of searching the zero point (Homing)</a:t>
            </a:r>
          </a:p>
          <a:p>
            <a:pPr marL="180975" indent="-180975">
              <a:lnSpc>
                <a:spcPct val="150000"/>
              </a:lnSpc>
              <a:buFont typeface="Times New Roman" pitchFamily="18" charset="0"/>
              <a:buChar char="♣"/>
            </a:pPr>
            <a:r>
              <a:rPr lang="en-US" altLang="zh-CN" sz="1400">
                <a:latin typeface="Arial" pitchFamily="34" charset="0"/>
                <a:ea typeface="標楷體" pitchFamily="65" charset="-120"/>
              </a:rPr>
              <a:t>In state of discrete motion (Discrete Motion)</a:t>
            </a:r>
          </a:p>
          <a:p>
            <a:pPr marL="180975" indent="-180975">
              <a:lnSpc>
                <a:spcPct val="150000"/>
              </a:lnSpc>
              <a:buFont typeface="Times New Roman" pitchFamily="18" charset="0"/>
              <a:buChar char="♣"/>
            </a:pPr>
            <a:r>
              <a:rPr lang="en-US" altLang="zh-CN" sz="1400">
                <a:latin typeface="Arial" pitchFamily="34" charset="0"/>
                <a:ea typeface="標楷體" pitchFamily="65" charset="-120"/>
              </a:rPr>
              <a:t>In state of </a:t>
            </a:r>
            <a:r>
              <a:rPr lang="en-US" altLang="zh-CN" sz="1400">
                <a:latin typeface="Arial" pitchFamily="34" charset="0"/>
              </a:rPr>
              <a:t>synchronized motion</a:t>
            </a:r>
            <a:r>
              <a:rPr lang="en-US" altLang="zh-CN" sz="1400">
                <a:latin typeface="Arial" pitchFamily="34" charset="0"/>
                <a:ea typeface="標楷體" pitchFamily="65" charset="-120"/>
              </a:rPr>
              <a:t> (Synchronized Motion)</a:t>
            </a:r>
          </a:p>
          <a:p>
            <a:pPr marL="180975" indent="-180975">
              <a:lnSpc>
                <a:spcPct val="150000"/>
              </a:lnSpc>
              <a:buFont typeface="Times New Roman" pitchFamily="18" charset="0"/>
              <a:buChar char="♣"/>
            </a:pPr>
            <a:r>
              <a:rPr lang="en-US" altLang="zh-CN" sz="1400">
                <a:latin typeface="Arial" pitchFamily="34" charset="0"/>
              </a:rPr>
              <a:t>In state of continuous motion </a:t>
            </a:r>
            <a:r>
              <a:rPr lang="en-US" altLang="zh-CN" sz="1400">
                <a:latin typeface="Arial" pitchFamily="34" charset="0"/>
                <a:ea typeface="標楷體" pitchFamily="65" charset="-120"/>
              </a:rPr>
              <a:t>(Continuous Motion)</a:t>
            </a:r>
          </a:p>
          <a:p>
            <a:pPr marL="180975" indent="-180975">
              <a:lnSpc>
                <a:spcPct val="150000"/>
              </a:lnSpc>
              <a:buFont typeface="Times New Roman" pitchFamily="18" charset="0"/>
              <a:buChar char="♣"/>
            </a:pPr>
            <a:r>
              <a:rPr lang="en-US" altLang="zh-CN" sz="1400">
                <a:latin typeface="Arial" pitchFamily="34" charset="0"/>
              </a:rPr>
              <a:t>In state of deceleration to stop motion</a:t>
            </a:r>
            <a:r>
              <a:rPr lang="en-US" altLang="zh-CN" sz="1400">
                <a:latin typeface="Arial" pitchFamily="34" charset="0"/>
                <a:ea typeface="標楷體" pitchFamily="65" charset="-120"/>
              </a:rPr>
              <a:t> (Stopping)</a:t>
            </a:r>
          </a:p>
          <a:p>
            <a:pPr marL="180975" indent="-180975">
              <a:lnSpc>
                <a:spcPct val="150000"/>
              </a:lnSpc>
              <a:buFont typeface="Times New Roman" pitchFamily="18" charset="0"/>
              <a:buChar char="♣"/>
            </a:pPr>
            <a:r>
              <a:rPr lang="en-US" altLang="zh-CN" sz="1400">
                <a:latin typeface="Arial" pitchFamily="34" charset="0"/>
              </a:rPr>
              <a:t>In state of abnormal stop motion </a:t>
            </a:r>
            <a:r>
              <a:rPr lang="en-US" altLang="zh-CN" sz="1400">
                <a:latin typeface="Arial" pitchFamily="34" charset="0"/>
                <a:ea typeface="標楷體" pitchFamily="65" charset="-120"/>
              </a:rPr>
              <a:t>(ErrorStop)</a:t>
            </a:r>
          </a:p>
        </p:txBody>
      </p:sp>
      <p:sp>
        <p:nvSpPr>
          <p:cNvPr id="34820" name="标题 11"/>
          <p:cNvSpPr txBox="1">
            <a:spLocks/>
          </p:cNvSpPr>
          <p:nvPr/>
        </p:nvSpPr>
        <p:spPr bwMode="auto">
          <a:xfrm>
            <a:off x="1065213" y="0"/>
            <a:ext cx="8840787" cy="771525"/>
          </a:xfrm>
          <a:prstGeom prst="rect">
            <a:avLst/>
          </a:prstGeom>
          <a:noFill/>
          <a:ln w="9525">
            <a:noFill/>
            <a:miter lim="800000"/>
            <a:headEnd/>
            <a:tailEnd/>
          </a:ln>
        </p:spPr>
        <p:txBody>
          <a:bodyPr anchor="ctr"/>
          <a:lstStyle/>
          <a:p>
            <a:pPr algn="r" fontAlgn="base"/>
            <a:r>
              <a:rPr kumimoji="0" lang="en-US" altLang="zh-CN" sz="3200" b="1">
                <a:solidFill>
                  <a:srgbClr val="0087DC"/>
                </a:solidFill>
                <a:latin typeface="Arial Unicode MS" pitchFamily="34" charset="-122"/>
                <a:ea typeface="Arial Unicode MS" pitchFamily="34" charset="-122"/>
                <a:cs typeface="Arial Unicode MS" pitchFamily="34" charset="-122"/>
              </a:rPr>
              <a:t>Status Switching</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81828" name="Group 196"/>
          <p:cNvGraphicFramePr>
            <a:graphicFrameLocks noGrp="1"/>
          </p:cNvGraphicFramePr>
          <p:nvPr>
            <p:ph/>
          </p:nvPr>
        </p:nvGraphicFramePr>
        <p:xfrm>
          <a:off x="415925" y="1052513"/>
          <a:ext cx="6697663" cy="4506279"/>
        </p:xfrm>
        <a:graphic>
          <a:graphicData uri="http://schemas.openxmlformats.org/drawingml/2006/table">
            <a:tbl>
              <a:tblPr/>
              <a:tblGrid>
                <a:gridCol w="1339850"/>
                <a:gridCol w="2197100"/>
                <a:gridCol w="3160713"/>
              </a:tblGrid>
              <a:tr h="338138">
                <a:tc rowSpan="8">
                  <a:txBody>
                    <a:bodyPr/>
                    <a:lstStyle/>
                    <a:p>
                      <a:pPr marL="341313" marR="0" lvl="0" indent="-341313" algn="ctr" defTabSz="914400" rtl="0" eaLnBrk="1" fontAlgn="base" latinLnBrk="0" hangingPunct="1">
                        <a:lnSpc>
                          <a:spcPct val="100000"/>
                        </a:lnSpc>
                        <a:spcBef>
                          <a:spcPct val="0"/>
                        </a:spcBef>
                        <a:spcAft>
                          <a:spcPct val="0"/>
                        </a:spcAft>
                        <a:buClrTx/>
                        <a:buSzTx/>
                        <a:buFontTx/>
                        <a:buNone/>
                        <a:tabLst/>
                      </a:pPr>
                      <a:endParaRPr kumimoji="1" lang="en-US" altLang="zh-CN" sz="1200" b="0" i="0" u="none" strike="noStrike" cap="none" normalizeH="0" baseline="0" dirty="0" smtClean="0">
                        <a:ln>
                          <a:noFill/>
                        </a:ln>
                        <a:solidFill>
                          <a:schemeClr val="tx1"/>
                        </a:solidFill>
                        <a:effectLst/>
                        <a:latin typeface="Arial" charset="0"/>
                        <a:ea typeface="標楷體" pitchFamily="65" charset="-120"/>
                      </a:endParaRPr>
                    </a:p>
                    <a:p>
                      <a:pPr marL="341313" marR="0" lvl="0" indent="-341313" algn="ctr" defTabSz="914400" rtl="0" eaLnBrk="1" fontAlgn="base" latinLnBrk="0" hangingPunct="1">
                        <a:lnSpc>
                          <a:spcPct val="100000"/>
                        </a:lnSpc>
                        <a:spcBef>
                          <a:spcPct val="0"/>
                        </a:spcBef>
                        <a:spcAft>
                          <a:spcPct val="0"/>
                        </a:spcAft>
                        <a:buClrTx/>
                        <a:buSzTx/>
                        <a:buFontTx/>
                        <a:buNone/>
                        <a:tabLst/>
                      </a:pPr>
                      <a:endParaRPr kumimoji="1" lang="en-US" altLang="zh-CN" sz="1200" b="0" i="0" u="none" strike="noStrike" cap="none" normalizeH="0" baseline="0" dirty="0" smtClean="0">
                        <a:ln>
                          <a:noFill/>
                        </a:ln>
                        <a:solidFill>
                          <a:schemeClr val="tx1"/>
                        </a:solidFill>
                        <a:effectLst/>
                        <a:latin typeface="Arial" charset="0"/>
                        <a:ea typeface="標楷體" pitchFamily="65" charset="-120"/>
                      </a:endParaRPr>
                    </a:p>
                    <a:p>
                      <a:pPr marL="341313" marR="0" lvl="0" indent="-341313" algn="ctr" defTabSz="914400" rtl="0" eaLnBrk="1" fontAlgn="base" latinLnBrk="0" hangingPunct="1">
                        <a:lnSpc>
                          <a:spcPct val="100000"/>
                        </a:lnSpc>
                        <a:spcBef>
                          <a:spcPct val="0"/>
                        </a:spcBef>
                        <a:spcAft>
                          <a:spcPct val="0"/>
                        </a:spcAft>
                        <a:buClrTx/>
                        <a:buSzTx/>
                        <a:buFontTx/>
                        <a:buNone/>
                        <a:tabLst/>
                      </a:pPr>
                      <a:endParaRPr kumimoji="1" lang="en-US" altLang="zh-CN" sz="1200" b="0" i="0" u="none" strike="noStrike" cap="none" normalizeH="0" baseline="0" dirty="0" smtClean="0">
                        <a:ln>
                          <a:noFill/>
                        </a:ln>
                        <a:solidFill>
                          <a:schemeClr val="tx1"/>
                        </a:solidFill>
                        <a:effectLst/>
                        <a:latin typeface="Arial" charset="0"/>
                        <a:ea typeface="標楷體" pitchFamily="65" charset="-120"/>
                      </a:endParaRPr>
                    </a:p>
                    <a:p>
                      <a:pPr marL="341313" marR="0" lvl="0" indent="-341313" algn="ctr" defTabSz="914400" rtl="0" eaLnBrk="1" fontAlgn="base" latinLnBrk="0" hangingPunct="1">
                        <a:lnSpc>
                          <a:spcPct val="100000"/>
                        </a:lnSpc>
                        <a:spcBef>
                          <a:spcPct val="0"/>
                        </a:spcBef>
                        <a:spcAft>
                          <a:spcPct val="0"/>
                        </a:spcAft>
                        <a:buClrTx/>
                        <a:buSzTx/>
                        <a:buFontTx/>
                        <a:buNone/>
                        <a:tabLst/>
                      </a:pPr>
                      <a:endParaRPr kumimoji="1" lang="en-US" altLang="zh-CN" sz="1200" b="0" i="0" u="none" strike="noStrike" cap="none" normalizeH="0" baseline="0" dirty="0" smtClean="0">
                        <a:ln>
                          <a:noFill/>
                        </a:ln>
                        <a:solidFill>
                          <a:schemeClr val="tx1"/>
                        </a:solidFill>
                        <a:effectLst/>
                        <a:latin typeface="Arial" charset="0"/>
                        <a:ea typeface="標楷體" pitchFamily="65" charset="-120"/>
                      </a:endParaRPr>
                    </a:p>
                    <a:p>
                      <a:pPr marL="341313" marR="0" lvl="0" indent="-341313" algn="ctr" defTabSz="914400" rtl="0" eaLnBrk="1" fontAlgn="base" latinLnBrk="0" hangingPunct="1">
                        <a:lnSpc>
                          <a:spcPct val="100000"/>
                        </a:lnSpc>
                        <a:spcBef>
                          <a:spcPct val="0"/>
                        </a:spcBef>
                        <a:spcAft>
                          <a:spcPct val="0"/>
                        </a:spcAft>
                        <a:buClrTx/>
                        <a:buSzTx/>
                        <a:buFontTx/>
                        <a:buNone/>
                        <a:tabLst/>
                      </a:pPr>
                      <a:endParaRPr kumimoji="1" lang="en-US" altLang="zh-CN" sz="1200" b="0" i="0" u="none" strike="noStrike" cap="none" normalizeH="0" baseline="0" dirty="0" smtClean="0">
                        <a:ln>
                          <a:noFill/>
                        </a:ln>
                        <a:solidFill>
                          <a:schemeClr val="tx1"/>
                        </a:solidFill>
                        <a:effectLst/>
                        <a:latin typeface="Arial" charset="0"/>
                        <a:ea typeface="標楷體" pitchFamily="65" charset="-120"/>
                      </a:endParaRPr>
                    </a:p>
                    <a:p>
                      <a:pPr marL="341313" marR="0" lvl="0" indent="-341313" algn="ctr" defTabSz="914400" rtl="0" eaLnBrk="1" fontAlgn="base" latinLnBrk="0" hangingPunct="1">
                        <a:lnSpc>
                          <a:spcPct val="100000"/>
                        </a:lnSpc>
                        <a:spcBef>
                          <a:spcPct val="0"/>
                        </a:spcBef>
                        <a:spcAft>
                          <a:spcPct val="0"/>
                        </a:spcAft>
                        <a:buClrTx/>
                        <a:buSzTx/>
                        <a:buFontTx/>
                        <a:buNone/>
                        <a:tabLst/>
                      </a:pPr>
                      <a:r>
                        <a:rPr kumimoji="1" lang="en-US" altLang="zh-CN" sz="1200" b="0" i="0" u="none" strike="noStrike" cap="none" normalizeH="0" baseline="0" dirty="0" smtClean="0">
                          <a:ln>
                            <a:noFill/>
                          </a:ln>
                          <a:solidFill>
                            <a:schemeClr val="tx1"/>
                          </a:solidFill>
                          <a:effectLst/>
                          <a:latin typeface="Arial" charset="0"/>
                          <a:ea typeface="標楷體" pitchFamily="65" charset="-120"/>
                        </a:rPr>
                        <a:t>Single-axis </a:t>
                      </a:r>
                    </a:p>
                    <a:p>
                      <a:pPr marL="341313" marR="0" lvl="0" indent="-341313" algn="ctr" defTabSz="914400" rtl="0" eaLnBrk="1" fontAlgn="base" latinLnBrk="0" hangingPunct="1">
                        <a:lnSpc>
                          <a:spcPct val="100000"/>
                        </a:lnSpc>
                        <a:spcBef>
                          <a:spcPct val="0"/>
                        </a:spcBef>
                        <a:spcAft>
                          <a:spcPct val="0"/>
                        </a:spcAft>
                        <a:buClrTx/>
                        <a:buSzTx/>
                        <a:buFontTx/>
                        <a:buNone/>
                        <a:tabLst/>
                      </a:pPr>
                      <a:r>
                        <a:rPr kumimoji="1" lang="en-US" altLang="zh-CN" sz="1200" b="0" i="0" u="none" strike="noStrike" cap="none" normalizeH="0" baseline="0" dirty="0" smtClean="0">
                          <a:ln>
                            <a:noFill/>
                          </a:ln>
                          <a:solidFill>
                            <a:schemeClr val="tx1"/>
                          </a:solidFill>
                          <a:effectLst/>
                          <a:latin typeface="Arial" charset="0"/>
                          <a:ea typeface="標楷體" pitchFamily="65" charset="-120"/>
                        </a:rPr>
                        <a:t>motion function</a:t>
                      </a:r>
                      <a:endParaRPr kumimoji="1" lang="zh-CN" altLang="en-US" sz="1200" b="0" i="0" u="none" strike="noStrike" cap="none" normalizeH="0" baseline="0" dirty="0" smtClean="0">
                        <a:ln>
                          <a:noFill/>
                        </a:ln>
                        <a:solidFill>
                          <a:schemeClr val="tx1"/>
                        </a:solidFill>
                        <a:effectLst/>
                        <a:latin typeface="Arial" charset="0"/>
                        <a:ea typeface="標楷體" pitchFamily="65" charset="-12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1313" marR="0" lvl="0" indent="-341313" algn="l" defTabSz="914400" rtl="0" eaLnBrk="1" fontAlgn="base" latinLnBrk="0" hangingPunct="1">
                        <a:lnSpc>
                          <a:spcPct val="100000"/>
                        </a:lnSpc>
                        <a:spcBef>
                          <a:spcPct val="0"/>
                        </a:spcBef>
                        <a:spcAft>
                          <a:spcPct val="0"/>
                        </a:spcAft>
                        <a:buClrTx/>
                        <a:buSzTx/>
                        <a:buFontTx/>
                        <a:buNone/>
                        <a:tabLst/>
                      </a:pPr>
                      <a:r>
                        <a:rPr kumimoji="1" lang="en-US" altLang="zh-TW" sz="1200" b="0" i="0" u="none" strike="noStrike" cap="none" normalizeH="0" baseline="0" dirty="0" err="1" smtClean="0">
                          <a:ln>
                            <a:noFill/>
                          </a:ln>
                          <a:solidFill>
                            <a:schemeClr val="tx1"/>
                          </a:solidFill>
                          <a:effectLst/>
                          <a:latin typeface="Arial" charset="0"/>
                          <a:ea typeface="新細明體" pitchFamily="18" charset="-120"/>
                          <a:cs typeface="Arial" charset="0"/>
                        </a:rPr>
                        <a:t>MC_MovAbsolute</a:t>
                      </a:r>
                      <a:endParaRPr kumimoji="1" lang="en-US" altLang="zh-TW" sz="1200" b="0" i="0" u="none" strike="noStrike" cap="none" normalizeH="0" baseline="0" dirty="0" smtClean="0">
                        <a:ln>
                          <a:noFill/>
                        </a:ln>
                        <a:solidFill>
                          <a:schemeClr val="tx1"/>
                        </a:solidFill>
                        <a:effectLst/>
                        <a:latin typeface="Arial" charset="0"/>
                        <a:ea typeface="新細明體" pitchFamily="18" charset="-120"/>
                        <a:cs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1313" marR="0" lvl="0" indent="-341313" algn="l" defTabSz="914400" rtl="0" eaLnBrk="1" fontAlgn="base" latinLnBrk="0" hangingPunct="1">
                        <a:lnSpc>
                          <a:spcPct val="100000"/>
                        </a:lnSpc>
                        <a:spcBef>
                          <a:spcPct val="0"/>
                        </a:spcBef>
                        <a:spcAft>
                          <a:spcPct val="0"/>
                        </a:spcAft>
                        <a:buClrTx/>
                        <a:buSzTx/>
                        <a:buFontTx/>
                        <a:buNone/>
                        <a:tabLst/>
                      </a:pPr>
                      <a:r>
                        <a:rPr kumimoji="1" lang="en-US" altLang="zh-CN" sz="1200" b="0" i="0" u="none" strike="noStrike" cap="none" normalizeH="0" baseline="0" dirty="0" smtClean="0">
                          <a:ln>
                            <a:noFill/>
                          </a:ln>
                          <a:solidFill>
                            <a:schemeClr val="tx1"/>
                          </a:solidFill>
                          <a:effectLst/>
                          <a:latin typeface="Arial" charset="0"/>
                          <a:ea typeface="標楷體" pitchFamily="65" charset="-120"/>
                        </a:rPr>
                        <a:t>Move absolutely</a:t>
                      </a:r>
                      <a:endParaRPr kumimoji="1" lang="en-US" altLang="zh-TW" sz="1200" b="0" i="0" u="none" strike="noStrike" cap="none" normalizeH="0" baseline="0" dirty="0" smtClean="0">
                        <a:ln>
                          <a:noFill/>
                        </a:ln>
                        <a:solidFill>
                          <a:schemeClr val="tx1"/>
                        </a:solidFill>
                        <a:effectLst/>
                        <a:latin typeface="Arial" charset="0"/>
                        <a:ea typeface="標楷體" pitchFamily="65" charset="-12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39725">
                <a:tc vMerge="1">
                  <a:txBody>
                    <a:bodyPr/>
                    <a:lstStyle/>
                    <a:p>
                      <a:endParaRPr lang="zh-CN" altLang="en-US"/>
                    </a:p>
                  </a:txBody>
                  <a:tcPr/>
                </a:tc>
                <a:tc>
                  <a:txBody>
                    <a:bodyPr/>
                    <a:lstStyle/>
                    <a:p>
                      <a:pPr marL="341313" marR="0" lvl="0" indent="-341313" algn="l" defTabSz="914400" rtl="0" eaLnBrk="1" fontAlgn="base" latinLnBrk="0" hangingPunct="1">
                        <a:lnSpc>
                          <a:spcPct val="100000"/>
                        </a:lnSpc>
                        <a:spcBef>
                          <a:spcPct val="0"/>
                        </a:spcBef>
                        <a:spcAft>
                          <a:spcPct val="0"/>
                        </a:spcAft>
                        <a:buClrTx/>
                        <a:buSzTx/>
                        <a:buFontTx/>
                        <a:buNone/>
                        <a:tabLst/>
                      </a:pPr>
                      <a:r>
                        <a:rPr kumimoji="1" lang="en-US" altLang="zh-TW" sz="1200" b="0" i="0" u="none" strike="noStrike" cap="none" normalizeH="0" baseline="0" smtClean="0">
                          <a:ln>
                            <a:noFill/>
                          </a:ln>
                          <a:solidFill>
                            <a:schemeClr val="tx1"/>
                          </a:solidFill>
                          <a:effectLst/>
                          <a:latin typeface="Arial" charset="0"/>
                          <a:ea typeface="新細明體" pitchFamily="18" charset="-120"/>
                          <a:cs typeface="Arial" charset="0"/>
                        </a:rPr>
                        <a:t>MC_MovRelative</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1313" marR="0" lvl="0" indent="-341313" algn="l" defTabSz="914400" rtl="0" eaLnBrk="1" fontAlgn="base" latinLnBrk="0" hangingPunct="1">
                        <a:lnSpc>
                          <a:spcPct val="100000"/>
                        </a:lnSpc>
                        <a:spcBef>
                          <a:spcPct val="0"/>
                        </a:spcBef>
                        <a:spcAft>
                          <a:spcPct val="0"/>
                        </a:spcAft>
                        <a:buClrTx/>
                        <a:buSzTx/>
                        <a:buFontTx/>
                        <a:buNone/>
                        <a:tabLst/>
                      </a:pPr>
                      <a:r>
                        <a:rPr kumimoji="1" lang="en-US" altLang="zh-CN" sz="1200" b="0" i="0" u="none" strike="noStrike" cap="none" normalizeH="0" baseline="0" dirty="0" smtClean="0">
                          <a:ln>
                            <a:noFill/>
                          </a:ln>
                          <a:solidFill>
                            <a:schemeClr val="tx1"/>
                          </a:solidFill>
                          <a:effectLst/>
                          <a:latin typeface="Arial" charset="0"/>
                          <a:ea typeface="標楷體" pitchFamily="65" charset="-120"/>
                        </a:rPr>
                        <a:t>Move relatively</a:t>
                      </a:r>
                      <a:endParaRPr kumimoji="1" lang="en-US" altLang="zh-TW" sz="1200" b="0" i="0" u="none" strike="noStrike" cap="none" normalizeH="0" baseline="0" dirty="0" smtClean="0">
                        <a:ln>
                          <a:noFill/>
                        </a:ln>
                        <a:solidFill>
                          <a:schemeClr val="tx1"/>
                        </a:solidFill>
                        <a:effectLst/>
                        <a:latin typeface="Arial" charset="0"/>
                        <a:ea typeface="標楷體" pitchFamily="65" charset="-12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38138">
                <a:tc vMerge="1">
                  <a:txBody>
                    <a:bodyPr/>
                    <a:lstStyle/>
                    <a:p>
                      <a:endParaRPr lang="zh-CN" altLang="en-US"/>
                    </a:p>
                  </a:txBody>
                  <a:tcPr/>
                </a:tc>
                <a:tc>
                  <a:txBody>
                    <a:bodyPr/>
                    <a:lstStyle/>
                    <a:p>
                      <a:pPr marL="341313" marR="0" lvl="0" indent="-341313" algn="l" defTabSz="914400" rtl="0" eaLnBrk="1" fontAlgn="base" latinLnBrk="0" hangingPunct="1">
                        <a:lnSpc>
                          <a:spcPct val="100000"/>
                        </a:lnSpc>
                        <a:spcBef>
                          <a:spcPct val="0"/>
                        </a:spcBef>
                        <a:spcAft>
                          <a:spcPct val="0"/>
                        </a:spcAft>
                        <a:buClrTx/>
                        <a:buSzTx/>
                        <a:buFontTx/>
                        <a:buNone/>
                        <a:tabLst/>
                      </a:pPr>
                      <a:r>
                        <a:rPr kumimoji="1" lang="en-US" altLang="zh-TW" sz="1200" b="0" i="0" u="none" strike="noStrike" cap="none" normalizeH="0" baseline="0" smtClean="0">
                          <a:ln>
                            <a:noFill/>
                          </a:ln>
                          <a:solidFill>
                            <a:schemeClr val="tx1"/>
                          </a:solidFill>
                          <a:effectLst/>
                          <a:latin typeface="Arial" charset="0"/>
                          <a:ea typeface="新細明體" pitchFamily="18" charset="-120"/>
                          <a:cs typeface="Arial" charset="0"/>
                        </a:rPr>
                        <a:t>MC_MovAdditive</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1313" marR="0" lvl="0" indent="-341313" algn="l" defTabSz="914400" rtl="0" eaLnBrk="1" fontAlgn="base" latinLnBrk="0" hangingPunct="1">
                        <a:lnSpc>
                          <a:spcPct val="100000"/>
                        </a:lnSpc>
                        <a:spcBef>
                          <a:spcPct val="0"/>
                        </a:spcBef>
                        <a:spcAft>
                          <a:spcPct val="0"/>
                        </a:spcAft>
                        <a:buClrTx/>
                        <a:buSzTx/>
                        <a:buFontTx/>
                        <a:buNone/>
                        <a:tabLst/>
                      </a:pPr>
                      <a:r>
                        <a:rPr kumimoji="1" lang="en-US" altLang="zh-CN" sz="1200" b="0" i="0" u="none" strike="noStrike" cap="none" normalizeH="0" baseline="0" dirty="0" smtClean="0">
                          <a:ln>
                            <a:noFill/>
                          </a:ln>
                          <a:solidFill>
                            <a:schemeClr val="tx1"/>
                          </a:solidFill>
                          <a:effectLst/>
                          <a:latin typeface="Arial" charset="0"/>
                          <a:ea typeface="標楷體" pitchFamily="65" charset="-120"/>
                        </a:rPr>
                        <a:t>Move additively</a:t>
                      </a:r>
                      <a:endParaRPr kumimoji="1" lang="en-US" altLang="zh-TW" sz="1200" b="0" i="0" u="none" strike="noStrike" cap="none" normalizeH="0" baseline="0" dirty="0" smtClean="0">
                        <a:ln>
                          <a:noFill/>
                        </a:ln>
                        <a:solidFill>
                          <a:schemeClr val="tx1"/>
                        </a:solidFill>
                        <a:effectLst/>
                        <a:latin typeface="Arial" charset="0"/>
                        <a:ea typeface="標楷體" pitchFamily="65" charset="-12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36550">
                <a:tc vMerge="1">
                  <a:txBody>
                    <a:bodyPr/>
                    <a:lstStyle/>
                    <a:p>
                      <a:endParaRPr lang="zh-CN" altLang="en-US"/>
                    </a:p>
                  </a:txBody>
                  <a:tcPr/>
                </a:tc>
                <a:tc>
                  <a:txBody>
                    <a:bodyPr/>
                    <a:lstStyle/>
                    <a:p>
                      <a:pPr marL="341313" marR="0" lvl="0" indent="-341313" algn="l" defTabSz="914400" rtl="0" eaLnBrk="1" fontAlgn="base" latinLnBrk="0" hangingPunct="1">
                        <a:lnSpc>
                          <a:spcPct val="100000"/>
                        </a:lnSpc>
                        <a:spcBef>
                          <a:spcPct val="0"/>
                        </a:spcBef>
                        <a:spcAft>
                          <a:spcPct val="0"/>
                        </a:spcAft>
                        <a:buClrTx/>
                        <a:buSzTx/>
                        <a:buFontTx/>
                        <a:buNone/>
                        <a:tabLst/>
                      </a:pPr>
                      <a:r>
                        <a:rPr kumimoji="1" lang="en-US" altLang="zh-TW" sz="1200" b="0" i="0" u="none" strike="noStrike" cap="none" normalizeH="0" baseline="0" smtClean="0">
                          <a:ln>
                            <a:noFill/>
                          </a:ln>
                          <a:solidFill>
                            <a:schemeClr val="tx1"/>
                          </a:solidFill>
                          <a:effectLst/>
                          <a:latin typeface="Arial" charset="0"/>
                          <a:ea typeface="新細明體" pitchFamily="18" charset="-120"/>
                          <a:cs typeface="Arial" charset="0"/>
                        </a:rPr>
                        <a:t>MC_MovSuperImposed</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1313" marR="0" lvl="0" indent="-341313" algn="l" defTabSz="914400" rtl="0" eaLnBrk="1" fontAlgn="base" latinLnBrk="0" hangingPunct="1">
                        <a:lnSpc>
                          <a:spcPct val="100000"/>
                        </a:lnSpc>
                        <a:spcBef>
                          <a:spcPct val="0"/>
                        </a:spcBef>
                        <a:spcAft>
                          <a:spcPct val="0"/>
                        </a:spcAft>
                        <a:buClrTx/>
                        <a:buSzTx/>
                        <a:buFontTx/>
                        <a:buNone/>
                        <a:tabLst/>
                      </a:pPr>
                      <a:r>
                        <a:rPr kumimoji="1" lang="en-US" altLang="zh-CN" sz="1200" b="0" i="0" u="none" strike="noStrike" cap="none" normalizeH="0" baseline="0" dirty="0" smtClean="0">
                          <a:ln>
                            <a:noFill/>
                          </a:ln>
                          <a:solidFill>
                            <a:schemeClr val="tx1"/>
                          </a:solidFill>
                          <a:effectLst/>
                          <a:latin typeface="Arial" charset="0"/>
                          <a:ea typeface="標楷體" pitchFamily="65" charset="-120"/>
                        </a:rPr>
                        <a:t>Superimposed movement</a:t>
                      </a:r>
                      <a:endParaRPr kumimoji="1" lang="en-US" altLang="zh-TW" sz="1200" b="0" i="0" u="none" strike="noStrike" cap="none" normalizeH="0" baseline="0" dirty="0" smtClean="0">
                        <a:ln>
                          <a:noFill/>
                        </a:ln>
                        <a:solidFill>
                          <a:schemeClr val="tx1"/>
                        </a:solidFill>
                        <a:effectLst/>
                        <a:latin typeface="Arial" charset="0"/>
                        <a:ea typeface="標楷體" pitchFamily="65" charset="-12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39725">
                <a:tc vMerge="1">
                  <a:txBody>
                    <a:bodyPr/>
                    <a:lstStyle/>
                    <a:p>
                      <a:endParaRPr lang="zh-CN" altLang="en-US"/>
                    </a:p>
                  </a:txBody>
                  <a:tcPr/>
                </a:tc>
                <a:tc>
                  <a:txBody>
                    <a:bodyPr/>
                    <a:lstStyle/>
                    <a:p>
                      <a:pPr marL="341313" marR="0" lvl="0" indent="-341313" algn="l" defTabSz="914400" rtl="0" eaLnBrk="1" fontAlgn="base" latinLnBrk="0" hangingPunct="1">
                        <a:lnSpc>
                          <a:spcPct val="100000"/>
                        </a:lnSpc>
                        <a:spcBef>
                          <a:spcPct val="0"/>
                        </a:spcBef>
                        <a:spcAft>
                          <a:spcPct val="0"/>
                        </a:spcAft>
                        <a:buClrTx/>
                        <a:buSzTx/>
                        <a:buFontTx/>
                        <a:buNone/>
                        <a:tabLst/>
                      </a:pPr>
                      <a:r>
                        <a:rPr kumimoji="1" lang="en-US" altLang="zh-TW" sz="1200" b="0" i="0" u="none" strike="noStrike" cap="none" normalizeH="0" baseline="0" smtClean="0">
                          <a:ln>
                            <a:noFill/>
                          </a:ln>
                          <a:solidFill>
                            <a:schemeClr val="tx1"/>
                          </a:solidFill>
                          <a:effectLst/>
                          <a:latin typeface="Arial" charset="0"/>
                          <a:ea typeface="新細明體" pitchFamily="18" charset="-120"/>
                          <a:cs typeface="Arial" charset="0"/>
                        </a:rPr>
                        <a:t>MC_MovVelocity</a:t>
                      </a:r>
                      <a:endParaRPr kumimoji="1" lang="zh-CN" altLang="en-US" sz="1200" b="0" i="0" u="none" strike="noStrike" cap="none" normalizeH="0" baseline="0" smtClean="0">
                        <a:ln>
                          <a:noFill/>
                        </a:ln>
                        <a:solidFill>
                          <a:schemeClr val="tx1"/>
                        </a:solidFill>
                        <a:effectLst/>
                        <a:latin typeface="Arial" charset="0"/>
                        <a:ea typeface="新細明體" pitchFamily="18" charset="-120"/>
                        <a:cs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341313" marR="0" lvl="0" indent="-341313" algn="l" defTabSz="914400" rtl="0" eaLnBrk="1" fontAlgn="base" latinLnBrk="0" hangingPunct="1">
                        <a:lnSpc>
                          <a:spcPct val="100000"/>
                        </a:lnSpc>
                        <a:spcBef>
                          <a:spcPct val="0"/>
                        </a:spcBef>
                        <a:spcAft>
                          <a:spcPct val="0"/>
                        </a:spcAft>
                        <a:buClrTx/>
                        <a:buSzTx/>
                        <a:buFontTx/>
                        <a:buNone/>
                        <a:tabLst/>
                      </a:pPr>
                      <a:r>
                        <a:rPr kumimoji="1" lang="en-US" altLang="zh-CN" sz="1200" b="0" i="0" u="none" strike="noStrike" cap="none" normalizeH="0" baseline="0" dirty="0" smtClean="0">
                          <a:ln>
                            <a:noFill/>
                          </a:ln>
                          <a:solidFill>
                            <a:schemeClr val="tx1"/>
                          </a:solidFill>
                          <a:effectLst/>
                          <a:latin typeface="Arial" charset="0"/>
                          <a:ea typeface="標楷體" pitchFamily="65" charset="-120"/>
                        </a:rPr>
                        <a:t>Velocity instruction</a:t>
                      </a:r>
                      <a:endParaRPr kumimoji="1" lang="zh-CN" altLang="en-US" sz="1200" b="0" i="0" u="none" strike="noStrike" cap="none" normalizeH="0" baseline="0" dirty="0" smtClean="0">
                        <a:ln>
                          <a:noFill/>
                        </a:ln>
                        <a:solidFill>
                          <a:schemeClr val="tx1"/>
                        </a:solidFill>
                        <a:effectLst/>
                        <a:latin typeface="Arial" charset="0"/>
                        <a:ea typeface="標楷體" pitchFamily="65" charset="-12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0">
                <a:tc vMerge="1">
                  <a:txBody>
                    <a:bodyPr/>
                    <a:lstStyle/>
                    <a:p>
                      <a:endParaRPr lang="zh-CN" altLang="en-US"/>
                    </a:p>
                  </a:txBody>
                  <a:tcPr/>
                </a:tc>
                <a:tc>
                  <a:txBody>
                    <a:bodyPr/>
                    <a:lstStyle/>
                    <a:p>
                      <a:pPr marL="341313" marR="0" lvl="0" indent="-341313" algn="l" defTabSz="914400" rtl="0" eaLnBrk="1" fontAlgn="base" latinLnBrk="0" hangingPunct="1">
                        <a:lnSpc>
                          <a:spcPct val="100000"/>
                        </a:lnSpc>
                        <a:spcBef>
                          <a:spcPct val="0"/>
                        </a:spcBef>
                        <a:spcAft>
                          <a:spcPct val="0"/>
                        </a:spcAft>
                        <a:buClrTx/>
                        <a:buSzTx/>
                        <a:buFontTx/>
                        <a:buNone/>
                        <a:tabLst/>
                      </a:pPr>
                      <a:r>
                        <a:rPr kumimoji="1" lang="en-US" altLang="zh-CN" sz="1200" b="0" i="0" u="none" strike="noStrike" cap="none" normalizeH="0" baseline="0" smtClean="0">
                          <a:ln>
                            <a:noFill/>
                          </a:ln>
                          <a:solidFill>
                            <a:schemeClr val="tx1"/>
                          </a:solidFill>
                          <a:effectLst/>
                          <a:latin typeface="Arial" charset="0"/>
                          <a:ea typeface="楷体_GB2312" pitchFamily="49" charset="-122"/>
                        </a:rPr>
                        <a:t>DMC_SetTorque</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1313" marR="0" lvl="0" indent="-341313" algn="l" defTabSz="914400" rtl="0" eaLnBrk="1" fontAlgn="base" latinLnBrk="0" hangingPunct="1">
                        <a:lnSpc>
                          <a:spcPct val="100000"/>
                        </a:lnSpc>
                        <a:spcBef>
                          <a:spcPct val="0"/>
                        </a:spcBef>
                        <a:spcAft>
                          <a:spcPct val="0"/>
                        </a:spcAft>
                        <a:buClrTx/>
                        <a:buSzTx/>
                        <a:buFontTx/>
                        <a:buNone/>
                        <a:tabLst/>
                      </a:pPr>
                      <a:r>
                        <a:rPr kumimoji="1" lang="en-US" altLang="zh-CN" sz="1200" b="0" i="0" u="none" strike="noStrike" cap="none" normalizeH="0" baseline="0" dirty="0" smtClean="0">
                          <a:ln>
                            <a:noFill/>
                          </a:ln>
                          <a:solidFill>
                            <a:schemeClr val="tx1"/>
                          </a:solidFill>
                          <a:effectLst/>
                          <a:latin typeface="Arial" charset="0"/>
                          <a:ea typeface="標楷體" pitchFamily="65" charset="-120"/>
                        </a:rPr>
                        <a:t>Set torque</a:t>
                      </a:r>
                      <a:endParaRPr kumimoji="1" lang="zh-CN" altLang="en-US" sz="1200" b="0" i="0" u="none" strike="noStrike" cap="none" normalizeH="0" baseline="0" dirty="0" smtClean="0">
                        <a:ln>
                          <a:noFill/>
                        </a:ln>
                        <a:solidFill>
                          <a:schemeClr val="tx1"/>
                        </a:solidFill>
                        <a:effectLst/>
                        <a:latin typeface="Arial" charset="0"/>
                        <a:ea typeface="標楷體" pitchFamily="65" charset="-12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23850">
                <a:tc vMerge="1">
                  <a:txBody>
                    <a:bodyPr/>
                    <a:lstStyle/>
                    <a:p>
                      <a:endParaRPr lang="zh-CN" altLang="en-US"/>
                    </a:p>
                  </a:txBody>
                  <a:tcPr/>
                </a:tc>
                <a:tc>
                  <a:txBody>
                    <a:bodyPr/>
                    <a:lstStyle/>
                    <a:p>
                      <a:pPr marL="341313" marR="0" lvl="0" indent="-341313" algn="l" defTabSz="914400" rtl="0" eaLnBrk="1" fontAlgn="base" latinLnBrk="0" hangingPunct="1">
                        <a:lnSpc>
                          <a:spcPct val="100000"/>
                        </a:lnSpc>
                        <a:spcBef>
                          <a:spcPct val="0"/>
                        </a:spcBef>
                        <a:spcAft>
                          <a:spcPct val="0"/>
                        </a:spcAft>
                        <a:buClrTx/>
                        <a:buSzTx/>
                        <a:buFontTx/>
                        <a:buNone/>
                        <a:tabLst/>
                      </a:pPr>
                      <a:r>
                        <a:rPr kumimoji="1" lang="en-US" altLang="zh-TW" sz="1200" b="0" i="0" u="none" strike="noStrike" cap="none" normalizeH="0" baseline="0" smtClean="0">
                          <a:ln>
                            <a:noFill/>
                          </a:ln>
                          <a:solidFill>
                            <a:schemeClr val="tx1"/>
                          </a:solidFill>
                          <a:effectLst/>
                          <a:latin typeface="Arial" charset="0"/>
                          <a:ea typeface="標楷體" pitchFamily="65" charset="-120"/>
                        </a:rPr>
                        <a:t>MC_Stop</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1313" marR="0" lvl="0" indent="-341313" algn="l" defTabSz="914400" rtl="0" eaLnBrk="1" fontAlgn="base" latinLnBrk="0" hangingPunct="1">
                        <a:lnSpc>
                          <a:spcPct val="100000"/>
                        </a:lnSpc>
                        <a:spcBef>
                          <a:spcPct val="0"/>
                        </a:spcBef>
                        <a:spcAft>
                          <a:spcPct val="0"/>
                        </a:spcAft>
                        <a:buClrTx/>
                        <a:buSzTx/>
                        <a:buFontTx/>
                        <a:buNone/>
                        <a:tabLst/>
                      </a:pPr>
                      <a:r>
                        <a:rPr kumimoji="1" lang="en-US" altLang="zh-CN" sz="1200" b="0" i="0" u="none" strike="noStrike" cap="none" normalizeH="0" baseline="0" dirty="0" smtClean="0">
                          <a:ln>
                            <a:noFill/>
                          </a:ln>
                          <a:solidFill>
                            <a:schemeClr val="tx1"/>
                          </a:solidFill>
                          <a:effectLst/>
                          <a:latin typeface="Arial" charset="0"/>
                          <a:ea typeface="標楷體" pitchFamily="65" charset="-120"/>
                        </a:rPr>
                        <a:t>Stop instruction</a:t>
                      </a:r>
                      <a:endParaRPr kumimoji="1" lang="en-US" altLang="zh-TW" sz="1200" b="0" i="0" u="none" strike="noStrike" cap="none" normalizeH="0" baseline="0" dirty="0" smtClean="0">
                        <a:ln>
                          <a:noFill/>
                        </a:ln>
                        <a:solidFill>
                          <a:schemeClr val="tx1"/>
                        </a:solidFill>
                        <a:effectLst/>
                        <a:latin typeface="Arial" charset="0"/>
                        <a:ea typeface="標楷體" pitchFamily="65" charset="-12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73050">
                <a:tc vMerge="1">
                  <a:txBody>
                    <a:bodyPr/>
                    <a:lstStyle/>
                    <a:p>
                      <a:endParaRPr lang="zh-CN" altLang="en-US"/>
                    </a:p>
                  </a:txBody>
                  <a:tcPr/>
                </a:tc>
                <a:tc>
                  <a:txBody>
                    <a:bodyPr/>
                    <a:lstStyle/>
                    <a:p>
                      <a:pPr marL="341313" marR="0" lvl="0" indent="-341313" algn="l" defTabSz="914400" rtl="0" eaLnBrk="1" fontAlgn="base" latinLnBrk="0" hangingPunct="1">
                        <a:lnSpc>
                          <a:spcPct val="100000"/>
                        </a:lnSpc>
                        <a:spcBef>
                          <a:spcPct val="0"/>
                        </a:spcBef>
                        <a:spcAft>
                          <a:spcPct val="0"/>
                        </a:spcAft>
                        <a:buClrTx/>
                        <a:buSzTx/>
                        <a:buFontTx/>
                        <a:buNone/>
                        <a:tabLst/>
                      </a:pPr>
                      <a:r>
                        <a:rPr kumimoji="1" lang="en-US" altLang="zh-TW" sz="1200" b="0" i="0" u="none" strike="noStrike" cap="none" normalizeH="0" baseline="0" smtClean="0">
                          <a:ln>
                            <a:noFill/>
                          </a:ln>
                          <a:solidFill>
                            <a:schemeClr val="tx1"/>
                          </a:solidFill>
                          <a:effectLst/>
                          <a:latin typeface="Arial" charset="0"/>
                          <a:ea typeface="新細明體" pitchFamily="18" charset="-120"/>
                          <a:cs typeface="Arial" charset="0"/>
                        </a:rPr>
                        <a:t>MC_PassiveHome</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1313" marR="0" lvl="0" indent="-341313" algn="l" defTabSz="914400" rtl="0" eaLnBrk="1" fontAlgn="base" latinLnBrk="0" hangingPunct="1">
                        <a:lnSpc>
                          <a:spcPct val="100000"/>
                        </a:lnSpc>
                        <a:spcBef>
                          <a:spcPct val="0"/>
                        </a:spcBef>
                        <a:spcAft>
                          <a:spcPct val="0"/>
                        </a:spcAft>
                        <a:buClrTx/>
                        <a:buSzTx/>
                        <a:buFontTx/>
                        <a:buNone/>
                        <a:tabLst/>
                      </a:pPr>
                      <a:r>
                        <a:rPr kumimoji="1" lang="en-US" altLang="zh-CN" sz="1200" b="0" i="0" u="none" strike="noStrike" cap="none" normalizeH="0" baseline="0" dirty="0" smtClean="0">
                          <a:ln>
                            <a:noFill/>
                          </a:ln>
                          <a:solidFill>
                            <a:schemeClr val="tx1"/>
                          </a:solidFill>
                          <a:effectLst/>
                          <a:latin typeface="Arial" charset="0"/>
                          <a:ea typeface="標楷體" pitchFamily="65" charset="-120"/>
                        </a:rPr>
                        <a:t>Homing instruction</a:t>
                      </a:r>
                      <a:endParaRPr kumimoji="1" lang="zh-CN" altLang="en-US" sz="1200" b="0" i="0" u="none" strike="noStrike" cap="none" normalizeH="0" baseline="0" dirty="0" smtClean="0">
                        <a:ln>
                          <a:noFill/>
                        </a:ln>
                        <a:solidFill>
                          <a:schemeClr val="tx1"/>
                        </a:solidFill>
                        <a:effectLst/>
                        <a:latin typeface="Arial" charset="0"/>
                        <a:ea typeface="標楷體" pitchFamily="65" charset="-12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85750">
                <a:tc rowSpan="7">
                  <a:txBody>
                    <a:bodyPr/>
                    <a:lstStyle/>
                    <a:p>
                      <a:pPr marL="0" marR="0" lvl="0" indent="0" algn="ctr" defTabSz="914400" rtl="0" eaLnBrk="1" fontAlgn="ctr" latinLnBrk="0" hangingPunct="1">
                        <a:lnSpc>
                          <a:spcPct val="100000"/>
                        </a:lnSpc>
                        <a:spcBef>
                          <a:spcPct val="0"/>
                        </a:spcBef>
                        <a:spcAft>
                          <a:spcPct val="0"/>
                        </a:spcAft>
                        <a:buClrTx/>
                        <a:buSzTx/>
                        <a:buFontTx/>
                        <a:buNone/>
                        <a:tabLst/>
                      </a:pPr>
                      <a:endParaRPr kumimoji="1" lang="en-US" altLang="zh-CN" sz="1200" b="0" i="0" u="none" strike="noStrike" cap="none" normalizeH="0" baseline="0" smtClean="0">
                        <a:ln>
                          <a:noFill/>
                        </a:ln>
                        <a:solidFill>
                          <a:schemeClr val="tx1"/>
                        </a:solidFill>
                        <a:effectLst/>
                        <a:latin typeface="Arial" charset="0"/>
                        <a:ea typeface="標楷體" pitchFamily="65" charset="-120"/>
                      </a:endParaRPr>
                    </a:p>
                    <a:p>
                      <a:pPr marL="0" marR="0" lvl="0" indent="0" algn="ctr" defTabSz="914400" rtl="0" eaLnBrk="1" fontAlgn="ctr" latinLnBrk="0" hangingPunct="1">
                        <a:lnSpc>
                          <a:spcPct val="100000"/>
                        </a:lnSpc>
                        <a:spcBef>
                          <a:spcPct val="0"/>
                        </a:spcBef>
                        <a:spcAft>
                          <a:spcPct val="0"/>
                        </a:spcAft>
                        <a:buClrTx/>
                        <a:buSzTx/>
                        <a:buFontTx/>
                        <a:buNone/>
                        <a:tabLst/>
                      </a:pPr>
                      <a:endParaRPr kumimoji="1" lang="en-US" altLang="zh-CN" sz="1200" b="0" i="0" u="none" strike="noStrike" cap="none" normalizeH="0" baseline="0" smtClean="0">
                        <a:ln>
                          <a:noFill/>
                        </a:ln>
                        <a:solidFill>
                          <a:schemeClr val="tx1"/>
                        </a:solidFill>
                        <a:effectLst/>
                        <a:latin typeface="Arial" charset="0"/>
                        <a:ea typeface="標楷體" pitchFamily="65" charset="-120"/>
                      </a:endParaRPr>
                    </a:p>
                    <a:p>
                      <a:pPr marL="0" marR="0" lvl="0" indent="0" algn="ctr" defTabSz="914400" rtl="0" eaLnBrk="1" fontAlgn="ctr" latinLnBrk="0" hangingPunct="1">
                        <a:lnSpc>
                          <a:spcPct val="100000"/>
                        </a:lnSpc>
                        <a:spcBef>
                          <a:spcPct val="0"/>
                        </a:spcBef>
                        <a:spcAft>
                          <a:spcPct val="0"/>
                        </a:spcAft>
                        <a:buClrTx/>
                        <a:buSzTx/>
                        <a:buFontTx/>
                        <a:buNone/>
                        <a:tabLst/>
                      </a:pPr>
                      <a:endParaRPr kumimoji="1" lang="en-US" altLang="zh-CN" sz="1200" b="0" i="0" u="none" strike="noStrike" cap="none" normalizeH="0" baseline="0" smtClean="0">
                        <a:ln>
                          <a:noFill/>
                        </a:ln>
                        <a:solidFill>
                          <a:schemeClr val="tx1"/>
                        </a:solidFill>
                        <a:effectLst/>
                        <a:latin typeface="Arial" charset="0"/>
                        <a:ea typeface="標楷體" pitchFamily="65" charset="-120"/>
                      </a:endParaRPr>
                    </a:p>
                    <a:p>
                      <a:pPr marL="0" marR="0" lvl="0" indent="0" algn="ctr" defTabSz="914400" rtl="0" eaLnBrk="1" fontAlgn="ctr" latinLnBrk="0" hangingPunct="1">
                        <a:lnSpc>
                          <a:spcPct val="100000"/>
                        </a:lnSpc>
                        <a:spcBef>
                          <a:spcPct val="0"/>
                        </a:spcBef>
                        <a:spcAft>
                          <a:spcPct val="0"/>
                        </a:spcAft>
                        <a:buClrTx/>
                        <a:buSzTx/>
                        <a:buFontTx/>
                        <a:buNone/>
                        <a:tabLst/>
                      </a:pPr>
                      <a:r>
                        <a:rPr kumimoji="1" lang="en-US" altLang="zh-CN" sz="1200" b="0" i="0" u="none" strike="noStrike" cap="none" normalizeH="0" baseline="0" smtClean="0">
                          <a:ln>
                            <a:noFill/>
                          </a:ln>
                          <a:solidFill>
                            <a:schemeClr val="tx1"/>
                          </a:solidFill>
                          <a:effectLst/>
                          <a:latin typeface="Arial" charset="0"/>
                          <a:ea typeface="標楷體" pitchFamily="65" charset="-120"/>
                        </a:rPr>
                        <a:t>Single-axis administration</a:t>
                      </a:r>
                    </a:p>
                    <a:p>
                      <a:pPr marL="0" marR="0" lvl="0" indent="0" algn="ctr" defTabSz="914400" rtl="0" eaLnBrk="1" fontAlgn="ctr" latinLnBrk="0" hangingPunct="1">
                        <a:lnSpc>
                          <a:spcPct val="100000"/>
                        </a:lnSpc>
                        <a:spcBef>
                          <a:spcPct val="0"/>
                        </a:spcBef>
                        <a:spcAft>
                          <a:spcPct val="0"/>
                        </a:spcAft>
                        <a:buClrTx/>
                        <a:buSzTx/>
                        <a:buFontTx/>
                        <a:buNone/>
                        <a:tabLst/>
                      </a:pPr>
                      <a:r>
                        <a:rPr kumimoji="1" lang="en-US" altLang="zh-CN" sz="1200" b="0" i="0" u="none" strike="noStrike" cap="none" normalizeH="0" baseline="0" smtClean="0">
                          <a:ln>
                            <a:noFill/>
                          </a:ln>
                          <a:solidFill>
                            <a:schemeClr val="tx1"/>
                          </a:solidFill>
                          <a:effectLst/>
                          <a:latin typeface="Arial" charset="0"/>
                          <a:ea typeface="標楷體" pitchFamily="65" charset="-120"/>
                        </a:rPr>
                        <a:t>function</a:t>
                      </a:r>
                      <a:endParaRPr kumimoji="1" lang="zh-CN" altLang="en-US" sz="1200" b="0" i="0" u="none" strike="noStrike" cap="none" normalizeH="0" baseline="0" smtClean="0">
                        <a:ln>
                          <a:noFill/>
                        </a:ln>
                        <a:solidFill>
                          <a:schemeClr val="tx1"/>
                        </a:solidFill>
                        <a:effectLst/>
                        <a:latin typeface="Arial" charset="0"/>
                        <a:ea typeface="標楷體" pitchFamily="65" charset="-12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1313" marR="0" lvl="0" indent="-341313" algn="l" defTabSz="914400" rtl="0" eaLnBrk="1" fontAlgn="base" latinLnBrk="0" hangingPunct="1">
                        <a:lnSpc>
                          <a:spcPct val="100000"/>
                        </a:lnSpc>
                        <a:spcBef>
                          <a:spcPct val="0"/>
                        </a:spcBef>
                        <a:spcAft>
                          <a:spcPct val="0"/>
                        </a:spcAft>
                        <a:buClrTx/>
                        <a:buSzTx/>
                        <a:buFontTx/>
                        <a:buNone/>
                        <a:tabLst/>
                      </a:pPr>
                      <a:r>
                        <a:rPr kumimoji="1" lang="en-US" altLang="zh-TW" sz="1200" b="0" i="0" u="none" strike="noStrike" cap="none" normalizeH="0" baseline="0" smtClean="0">
                          <a:ln>
                            <a:noFill/>
                          </a:ln>
                          <a:solidFill>
                            <a:schemeClr val="tx1"/>
                          </a:solidFill>
                          <a:effectLst/>
                          <a:latin typeface="Arial" charset="0"/>
                          <a:ea typeface="標楷體" pitchFamily="65" charset="-120"/>
                        </a:rPr>
                        <a:t>MC_Power</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1313" marR="0" lvl="0" indent="-341313" algn="l" defTabSz="914400" rtl="0" eaLnBrk="1" fontAlgn="base" latinLnBrk="0" hangingPunct="1">
                        <a:lnSpc>
                          <a:spcPct val="100000"/>
                        </a:lnSpc>
                        <a:spcBef>
                          <a:spcPct val="0"/>
                        </a:spcBef>
                        <a:spcAft>
                          <a:spcPct val="0"/>
                        </a:spcAft>
                        <a:buClrTx/>
                        <a:buSzTx/>
                        <a:buFontTx/>
                        <a:buNone/>
                        <a:tabLst/>
                      </a:pPr>
                      <a:r>
                        <a:rPr kumimoji="1" lang="en-US" altLang="zh-CN" sz="1200" b="0" i="0" u="none" strike="noStrike" cap="none" normalizeH="0" baseline="0" smtClean="0">
                          <a:ln>
                            <a:noFill/>
                          </a:ln>
                          <a:solidFill>
                            <a:schemeClr val="tx1"/>
                          </a:solidFill>
                          <a:effectLst/>
                          <a:latin typeface="Arial" charset="0"/>
                          <a:ea typeface="標楷體" pitchFamily="65" charset="-120"/>
                        </a:rPr>
                        <a:t>Power control instruction</a:t>
                      </a:r>
                      <a:endParaRPr kumimoji="1" lang="en-US" altLang="zh-TW" sz="1200" b="0" i="0" u="none" strike="noStrike" cap="none" normalizeH="0" baseline="0" smtClean="0">
                        <a:ln>
                          <a:noFill/>
                        </a:ln>
                        <a:solidFill>
                          <a:schemeClr val="tx1"/>
                        </a:solidFill>
                        <a:effectLst/>
                        <a:latin typeface="Arial" charset="0"/>
                        <a:ea typeface="標楷體" pitchFamily="65" charset="-12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71463">
                <a:tc vMerge="1">
                  <a:txBody>
                    <a:bodyPr/>
                    <a:lstStyle/>
                    <a:p>
                      <a:endParaRPr lang="zh-CN" altLang="en-US"/>
                    </a:p>
                  </a:txBody>
                  <a:tcPr/>
                </a:tc>
                <a:tc>
                  <a:txBody>
                    <a:bodyPr/>
                    <a:lstStyle/>
                    <a:p>
                      <a:pPr marL="341313" marR="0" lvl="0" indent="-341313" algn="l" defTabSz="914400" rtl="0" eaLnBrk="1" fontAlgn="base" latinLnBrk="0" hangingPunct="1">
                        <a:lnSpc>
                          <a:spcPct val="100000"/>
                        </a:lnSpc>
                        <a:spcBef>
                          <a:spcPct val="0"/>
                        </a:spcBef>
                        <a:spcAft>
                          <a:spcPct val="0"/>
                        </a:spcAft>
                        <a:buClrTx/>
                        <a:buSzTx/>
                        <a:buFontTx/>
                        <a:buNone/>
                        <a:tabLst/>
                      </a:pPr>
                      <a:r>
                        <a:rPr kumimoji="1" lang="en-US" altLang="zh-TW" sz="1200" b="0" i="0" u="none" strike="noStrike" cap="none" normalizeH="0" baseline="0" smtClean="0">
                          <a:ln>
                            <a:noFill/>
                          </a:ln>
                          <a:solidFill>
                            <a:schemeClr val="tx1"/>
                          </a:solidFill>
                          <a:effectLst/>
                          <a:latin typeface="Arial" charset="0"/>
                          <a:ea typeface="標楷體" pitchFamily="65" charset="-120"/>
                        </a:rPr>
                        <a:t>MC_Reset</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1313" marR="0" lvl="0" indent="-341313" algn="l" defTabSz="914400" rtl="0" eaLnBrk="1" fontAlgn="base" latinLnBrk="0" hangingPunct="1">
                        <a:lnSpc>
                          <a:spcPct val="100000"/>
                        </a:lnSpc>
                        <a:spcBef>
                          <a:spcPct val="0"/>
                        </a:spcBef>
                        <a:spcAft>
                          <a:spcPct val="0"/>
                        </a:spcAft>
                        <a:buClrTx/>
                        <a:buSzTx/>
                        <a:buFontTx/>
                        <a:buNone/>
                        <a:tabLst/>
                      </a:pPr>
                      <a:r>
                        <a:rPr kumimoji="1" lang="en-US" altLang="zh-CN" sz="1200" b="0" i="0" u="none" strike="noStrike" cap="none" normalizeH="0" baseline="0" smtClean="0">
                          <a:ln>
                            <a:noFill/>
                          </a:ln>
                          <a:solidFill>
                            <a:schemeClr val="tx1"/>
                          </a:solidFill>
                          <a:effectLst/>
                          <a:latin typeface="Arial" charset="0"/>
                          <a:ea typeface="標楷體" pitchFamily="65" charset="-120"/>
                        </a:rPr>
                        <a:t>Reset axis instruction</a:t>
                      </a:r>
                      <a:endParaRPr kumimoji="1" lang="en-US" altLang="zh-TW" sz="1200" b="0" i="0" u="none" strike="noStrike" cap="none" normalizeH="0" baseline="0" smtClean="0">
                        <a:ln>
                          <a:noFill/>
                        </a:ln>
                        <a:solidFill>
                          <a:schemeClr val="tx1"/>
                        </a:solidFill>
                        <a:effectLst/>
                        <a:latin typeface="Arial" charset="0"/>
                        <a:ea typeface="標楷體" pitchFamily="65" charset="-12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69875">
                <a:tc vMerge="1">
                  <a:txBody>
                    <a:bodyPr/>
                    <a:lstStyle/>
                    <a:p>
                      <a:endParaRPr lang="zh-CN" altLang="en-US"/>
                    </a:p>
                  </a:txBody>
                  <a:tcPr/>
                </a:tc>
                <a:tc>
                  <a:txBody>
                    <a:bodyPr/>
                    <a:lstStyle/>
                    <a:p>
                      <a:pPr marL="341313" marR="0" lvl="0" indent="-341313" algn="l" defTabSz="914400" rtl="0" eaLnBrk="1" fontAlgn="base" latinLnBrk="0" hangingPunct="1">
                        <a:lnSpc>
                          <a:spcPct val="100000"/>
                        </a:lnSpc>
                        <a:spcBef>
                          <a:spcPct val="0"/>
                        </a:spcBef>
                        <a:spcAft>
                          <a:spcPct val="0"/>
                        </a:spcAft>
                        <a:buClrTx/>
                        <a:buSzTx/>
                        <a:buFontTx/>
                        <a:buNone/>
                        <a:tabLst/>
                      </a:pPr>
                      <a:r>
                        <a:rPr kumimoji="1" lang="en-US" altLang="zh-CN" sz="1200" b="0" i="0" u="none" strike="noStrike" cap="none" normalizeH="0" baseline="0" smtClean="0">
                          <a:ln>
                            <a:noFill/>
                          </a:ln>
                          <a:solidFill>
                            <a:schemeClr val="tx1"/>
                          </a:solidFill>
                          <a:effectLst/>
                          <a:latin typeface="Arial" charset="0"/>
                          <a:ea typeface="標楷體" pitchFamily="65" charset="-120"/>
                        </a:rPr>
                        <a:t>MC_ReadActualPosition</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1313" marR="0" lvl="0" indent="-341313" algn="l" defTabSz="914400" rtl="0" eaLnBrk="1" fontAlgn="base" latinLnBrk="0" hangingPunct="1">
                        <a:lnSpc>
                          <a:spcPct val="100000"/>
                        </a:lnSpc>
                        <a:spcBef>
                          <a:spcPct val="0"/>
                        </a:spcBef>
                        <a:spcAft>
                          <a:spcPct val="0"/>
                        </a:spcAft>
                        <a:buClrTx/>
                        <a:buSzTx/>
                        <a:buFontTx/>
                        <a:buNone/>
                        <a:tabLst/>
                      </a:pPr>
                      <a:r>
                        <a:rPr kumimoji="1" lang="en-US" altLang="zh-CN" sz="1200" b="0" i="0" u="none" strike="noStrike" cap="none" normalizeH="0" baseline="0" dirty="0" smtClean="0">
                          <a:ln>
                            <a:noFill/>
                          </a:ln>
                          <a:solidFill>
                            <a:schemeClr val="tx1"/>
                          </a:solidFill>
                          <a:effectLst/>
                          <a:latin typeface="Arial" charset="0"/>
                          <a:ea typeface="標楷體" pitchFamily="65" charset="-120"/>
                        </a:rPr>
                        <a:t>Capture actual position</a:t>
                      </a:r>
                      <a:endParaRPr kumimoji="1" lang="zh-CN" altLang="en-US" sz="1200" b="0" i="0" u="none" strike="noStrike" cap="none" normalizeH="0" baseline="0" dirty="0" smtClean="0">
                        <a:ln>
                          <a:noFill/>
                        </a:ln>
                        <a:solidFill>
                          <a:schemeClr val="tx1"/>
                        </a:solidFill>
                        <a:effectLst/>
                        <a:latin typeface="Arial" charset="0"/>
                        <a:ea typeface="標楷體" pitchFamily="65" charset="-12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71463">
                <a:tc vMerge="1">
                  <a:txBody>
                    <a:bodyPr/>
                    <a:lstStyle/>
                    <a:p>
                      <a:endParaRPr lang="zh-CN" altLang="en-US"/>
                    </a:p>
                  </a:txBody>
                  <a:tcPr/>
                </a:tc>
                <a:tc>
                  <a:txBody>
                    <a:bodyPr/>
                    <a:lstStyle/>
                    <a:p>
                      <a:pPr marL="341313" marR="0" lvl="0" indent="-341313" algn="l" defTabSz="914400" rtl="0" eaLnBrk="1" fontAlgn="base" latinLnBrk="0" hangingPunct="1">
                        <a:lnSpc>
                          <a:spcPct val="100000"/>
                        </a:lnSpc>
                        <a:spcBef>
                          <a:spcPct val="0"/>
                        </a:spcBef>
                        <a:spcAft>
                          <a:spcPct val="0"/>
                        </a:spcAft>
                        <a:buClrTx/>
                        <a:buSzTx/>
                        <a:buFontTx/>
                        <a:buNone/>
                        <a:tabLst/>
                      </a:pPr>
                      <a:r>
                        <a:rPr kumimoji="1" lang="en-US" altLang="zh-CN" sz="1200" b="0" i="0" u="none" strike="noStrike" cap="none" normalizeH="0" baseline="0" smtClean="0">
                          <a:ln>
                            <a:noFill/>
                          </a:ln>
                          <a:solidFill>
                            <a:schemeClr val="tx1"/>
                          </a:solidFill>
                          <a:effectLst/>
                          <a:latin typeface="Arial" charset="0"/>
                          <a:ea typeface="標楷體" pitchFamily="65" charset="-120"/>
                        </a:rPr>
                        <a:t>MC_ReadStatus</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1313" marR="0" lvl="0" indent="-341313" algn="l" defTabSz="914400" rtl="0" eaLnBrk="1" fontAlgn="base" latinLnBrk="0" hangingPunct="1">
                        <a:lnSpc>
                          <a:spcPct val="100000"/>
                        </a:lnSpc>
                        <a:spcBef>
                          <a:spcPct val="0"/>
                        </a:spcBef>
                        <a:spcAft>
                          <a:spcPct val="0"/>
                        </a:spcAft>
                        <a:buClrTx/>
                        <a:buSzTx/>
                        <a:buFontTx/>
                        <a:buNone/>
                        <a:tabLst/>
                      </a:pPr>
                      <a:r>
                        <a:rPr kumimoji="1" lang="en-US" altLang="zh-CN" sz="1200" b="0" i="0" u="none" strike="noStrike" cap="none" normalizeH="0" baseline="0" smtClean="0">
                          <a:ln>
                            <a:noFill/>
                          </a:ln>
                          <a:solidFill>
                            <a:schemeClr val="tx1"/>
                          </a:solidFill>
                          <a:effectLst/>
                          <a:latin typeface="Arial" charset="0"/>
                          <a:ea typeface="標楷體" pitchFamily="65" charset="-120"/>
                        </a:rPr>
                        <a:t>Read status</a:t>
                      </a:r>
                      <a:endParaRPr kumimoji="1" lang="zh-CN" altLang="en-US" sz="1200" b="0" i="0" u="none" strike="noStrike" cap="none" normalizeH="0" baseline="0" smtClean="0">
                        <a:ln>
                          <a:noFill/>
                        </a:ln>
                        <a:solidFill>
                          <a:schemeClr val="tx1"/>
                        </a:solidFill>
                        <a:effectLst/>
                        <a:latin typeface="Arial" charset="0"/>
                        <a:ea typeface="標楷體" pitchFamily="65" charset="-12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15900">
                <a:tc vMerge="1">
                  <a:txBody>
                    <a:bodyPr/>
                    <a:lstStyle/>
                    <a:p>
                      <a:endParaRPr lang="zh-CN" altLang="en-US"/>
                    </a:p>
                  </a:txBody>
                  <a:tcPr/>
                </a:tc>
                <a:tc>
                  <a:txBody>
                    <a:bodyPr/>
                    <a:lstStyle/>
                    <a:p>
                      <a:pPr marL="341313" marR="0" lvl="0" indent="-341313" algn="l" defTabSz="914400" rtl="0" eaLnBrk="1" fontAlgn="base" latinLnBrk="0" hangingPunct="1">
                        <a:lnSpc>
                          <a:spcPct val="100000"/>
                        </a:lnSpc>
                        <a:spcBef>
                          <a:spcPct val="0"/>
                        </a:spcBef>
                        <a:spcAft>
                          <a:spcPct val="0"/>
                        </a:spcAft>
                        <a:buClrTx/>
                        <a:buSzTx/>
                        <a:buFontTx/>
                        <a:buNone/>
                        <a:tabLst/>
                      </a:pPr>
                      <a:r>
                        <a:rPr kumimoji="1" lang="en-US" altLang="zh-CN" sz="1200" b="0" i="0" u="none" strike="noStrike" cap="none" normalizeH="0" baseline="0" smtClean="0">
                          <a:ln>
                            <a:noFill/>
                          </a:ln>
                          <a:solidFill>
                            <a:schemeClr val="tx1"/>
                          </a:solidFill>
                          <a:effectLst/>
                          <a:latin typeface="Arial" charset="0"/>
                          <a:ea typeface="標楷體" pitchFamily="65" charset="-120"/>
                        </a:rPr>
                        <a:t>MC_ReadAxisError</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341313" marR="0" lvl="0" indent="-341313" algn="l" defTabSz="914400" rtl="0" eaLnBrk="1" fontAlgn="base" latinLnBrk="0" hangingPunct="1">
                        <a:lnSpc>
                          <a:spcPct val="100000"/>
                        </a:lnSpc>
                        <a:spcBef>
                          <a:spcPct val="0"/>
                        </a:spcBef>
                        <a:spcAft>
                          <a:spcPct val="0"/>
                        </a:spcAft>
                        <a:buClrTx/>
                        <a:buSzTx/>
                        <a:buFontTx/>
                        <a:buNone/>
                        <a:tabLst/>
                      </a:pPr>
                      <a:r>
                        <a:rPr kumimoji="1" lang="en-US" altLang="zh-CN" sz="1200" b="0" i="0" u="none" strike="noStrike" cap="none" normalizeH="0" baseline="0" smtClean="0">
                          <a:ln>
                            <a:noFill/>
                          </a:ln>
                          <a:solidFill>
                            <a:schemeClr val="tx1"/>
                          </a:solidFill>
                          <a:effectLst/>
                          <a:latin typeface="Arial" charset="0"/>
                          <a:ea typeface="標楷體" pitchFamily="65" charset="-120"/>
                        </a:rPr>
                        <a:t>Read error</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84163">
                <a:tc vMerge="1">
                  <a:txBody>
                    <a:bodyPr/>
                    <a:lstStyle/>
                    <a:p>
                      <a:endParaRPr lang="zh-CN" altLang="en-US"/>
                    </a:p>
                  </a:txBody>
                  <a:tcPr/>
                </a:tc>
                <a:tc>
                  <a:txBody>
                    <a:bodyPr/>
                    <a:lstStyle/>
                    <a:p>
                      <a:pPr marL="341313" marR="0" lvl="0" indent="-341313" algn="l" defTabSz="914400" rtl="0" eaLnBrk="1" fontAlgn="base" latinLnBrk="0" hangingPunct="1">
                        <a:lnSpc>
                          <a:spcPct val="100000"/>
                        </a:lnSpc>
                        <a:spcBef>
                          <a:spcPct val="0"/>
                        </a:spcBef>
                        <a:spcAft>
                          <a:spcPct val="0"/>
                        </a:spcAft>
                        <a:buClrTx/>
                        <a:buSzTx/>
                        <a:buFontTx/>
                        <a:buNone/>
                        <a:tabLst/>
                      </a:pPr>
                      <a:r>
                        <a:rPr kumimoji="1" lang="en-US" altLang="zh-CN" sz="1200" b="0" i="0" u="none" strike="noStrike" cap="none" normalizeH="0" baseline="0" smtClean="0">
                          <a:ln>
                            <a:noFill/>
                          </a:ln>
                          <a:solidFill>
                            <a:schemeClr val="tx1"/>
                          </a:solidFill>
                          <a:effectLst/>
                          <a:latin typeface="Arial" charset="0"/>
                          <a:ea typeface="標楷體" pitchFamily="65" charset="-120"/>
                        </a:rPr>
                        <a:t>MC_ReadParameter</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341313" marR="0" lvl="0" indent="-341313" algn="l" defTabSz="914400" rtl="0" eaLnBrk="1" fontAlgn="base" latinLnBrk="0" hangingPunct="1">
                        <a:lnSpc>
                          <a:spcPct val="100000"/>
                        </a:lnSpc>
                        <a:spcBef>
                          <a:spcPct val="0"/>
                        </a:spcBef>
                        <a:spcAft>
                          <a:spcPct val="0"/>
                        </a:spcAft>
                        <a:buClrTx/>
                        <a:buSzTx/>
                        <a:buFontTx/>
                        <a:buNone/>
                        <a:tabLst/>
                      </a:pPr>
                      <a:r>
                        <a:rPr kumimoji="1" lang="en-US" altLang="zh-CN" sz="1200" b="0" i="0" u="none" strike="noStrike" cap="none" normalizeH="0" baseline="0" smtClean="0">
                          <a:ln>
                            <a:noFill/>
                          </a:ln>
                          <a:solidFill>
                            <a:schemeClr val="tx1"/>
                          </a:solidFill>
                          <a:effectLst/>
                          <a:latin typeface="Arial" charset="0"/>
                          <a:ea typeface="標楷體" pitchFamily="65" charset="-120"/>
                        </a:rPr>
                        <a:t>Read parameter from SDO</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71463">
                <a:tc vMerge="1">
                  <a:txBody>
                    <a:bodyPr/>
                    <a:lstStyle/>
                    <a:p>
                      <a:endParaRPr lang="zh-CN" altLang="en-US"/>
                    </a:p>
                  </a:txBody>
                  <a:tcPr/>
                </a:tc>
                <a:tc>
                  <a:txBody>
                    <a:bodyPr/>
                    <a:lstStyle/>
                    <a:p>
                      <a:pPr marL="341313" marR="0" lvl="0" indent="-341313" algn="l" defTabSz="914400" rtl="0" eaLnBrk="1" fontAlgn="base" latinLnBrk="0" hangingPunct="1">
                        <a:lnSpc>
                          <a:spcPct val="100000"/>
                        </a:lnSpc>
                        <a:spcBef>
                          <a:spcPct val="0"/>
                        </a:spcBef>
                        <a:spcAft>
                          <a:spcPct val="0"/>
                        </a:spcAft>
                        <a:buClrTx/>
                        <a:buSzTx/>
                        <a:buFontTx/>
                        <a:buNone/>
                        <a:tabLst/>
                      </a:pPr>
                      <a:r>
                        <a:rPr kumimoji="1" lang="en-US" altLang="zh-CN" sz="1200" b="0" i="0" u="none" strike="noStrike" cap="none" normalizeH="0" baseline="0" dirty="0" err="1" smtClean="0">
                          <a:ln>
                            <a:noFill/>
                          </a:ln>
                          <a:solidFill>
                            <a:schemeClr val="tx1"/>
                          </a:solidFill>
                          <a:effectLst/>
                          <a:latin typeface="Arial" charset="0"/>
                          <a:ea typeface="標楷體" pitchFamily="65" charset="-120"/>
                        </a:rPr>
                        <a:t>MC_WriteParameter</a:t>
                      </a:r>
                      <a:endParaRPr kumimoji="1" lang="en-US" altLang="zh-CN" sz="1200" b="0" i="0" u="none" strike="noStrike" cap="none" normalizeH="0" baseline="0" dirty="0" smtClean="0">
                        <a:ln>
                          <a:noFill/>
                        </a:ln>
                        <a:solidFill>
                          <a:schemeClr val="tx1"/>
                        </a:solidFill>
                        <a:effectLst/>
                        <a:latin typeface="Arial" charset="0"/>
                        <a:ea typeface="標楷體" pitchFamily="65" charset="-12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1313" marR="0" lvl="0" indent="-341313" algn="l" defTabSz="914400" rtl="0" eaLnBrk="1" fontAlgn="base" latinLnBrk="0" hangingPunct="1">
                        <a:lnSpc>
                          <a:spcPct val="100000"/>
                        </a:lnSpc>
                        <a:spcBef>
                          <a:spcPct val="0"/>
                        </a:spcBef>
                        <a:spcAft>
                          <a:spcPct val="0"/>
                        </a:spcAft>
                        <a:buClrTx/>
                        <a:buSzTx/>
                        <a:buFontTx/>
                        <a:buNone/>
                        <a:tabLst/>
                      </a:pPr>
                      <a:r>
                        <a:rPr kumimoji="1" lang="en-US" altLang="zh-CN" sz="1200" b="0" i="0" u="none" strike="noStrike" cap="none" normalizeH="0" baseline="0" smtClean="0">
                          <a:ln>
                            <a:noFill/>
                          </a:ln>
                          <a:solidFill>
                            <a:schemeClr val="tx1"/>
                          </a:solidFill>
                          <a:effectLst/>
                          <a:latin typeface="Arial" charset="0"/>
                          <a:ea typeface="標楷體" pitchFamily="65" charset="-120"/>
                        </a:rPr>
                        <a:t>Write parameter from SDO</a:t>
                      </a:r>
                      <a:endParaRPr kumimoji="1" lang="zh-CN" altLang="en-US" sz="1200" b="0" i="0" u="none" strike="noStrike" cap="none" normalizeH="0" baseline="0" smtClean="0">
                        <a:ln>
                          <a:noFill/>
                        </a:ln>
                        <a:solidFill>
                          <a:schemeClr val="tx1"/>
                        </a:solidFill>
                        <a:effectLst/>
                        <a:latin typeface="Arial" charset="0"/>
                        <a:ea typeface="標楷體" pitchFamily="65" charset="-12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grpSp>
        <p:nvGrpSpPr>
          <p:cNvPr id="35895" name="Group 192"/>
          <p:cNvGrpSpPr>
            <a:grpSpLocks/>
          </p:cNvGrpSpPr>
          <p:nvPr/>
        </p:nvGrpSpPr>
        <p:grpSpPr bwMode="auto">
          <a:xfrm>
            <a:off x="7562850" y="3432175"/>
            <a:ext cx="2054225" cy="2871788"/>
            <a:chOff x="4798" y="2296"/>
            <a:chExt cx="1294" cy="1809"/>
          </a:xfrm>
        </p:grpSpPr>
        <p:pic>
          <p:nvPicPr>
            <p:cNvPr id="35897" name="Picture 9" descr="ASDA-A2"/>
            <p:cNvPicPr>
              <a:picLocks noChangeAspect="1" noChangeArrowheads="1"/>
            </p:cNvPicPr>
            <p:nvPr/>
          </p:nvPicPr>
          <p:blipFill>
            <a:blip r:embed="rId3"/>
            <a:srcRect/>
            <a:stretch>
              <a:fillRect/>
            </a:stretch>
          </p:blipFill>
          <p:spPr bwMode="auto">
            <a:xfrm>
              <a:off x="4798" y="3339"/>
              <a:ext cx="839" cy="766"/>
            </a:xfrm>
            <a:prstGeom prst="rect">
              <a:avLst/>
            </a:prstGeom>
            <a:noFill/>
            <a:ln w="9525">
              <a:noFill/>
              <a:miter lim="800000"/>
              <a:headEnd/>
              <a:tailEnd/>
            </a:ln>
          </p:spPr>
        </p:pic>
        <p:pic>
          <p:nvPicPr>
            <p:cNvPr id="35898" name="Picture 194" descr="DVP10MC_P_45_20120528"/>
            <p:cNvPicPr>
              <a:picLocks noChangeAspect="1" noChangeArrowheads="1"/>
            </p:cNvPicPr>
            <p:nvPr/>
          </p:nvPicPr>
          <p:blipFill>
            <a:blip r:embed="rId4"/>
            <a:srcRect/>
            <a:stretch>
              <a:fillRect/>
            </a:stretch>
          </p:blipFill>
          <p:spPr bwMode="auto">
            <a:xfrm>
              <a:off x="5479" y="2296"/>
              <a:ext cx="613" cy="771"/>
            </a:xfrm>
            <a:prstGeom prst="rect">
              <a:avLst/>
            </a:prstGeom>
            <a:noFill/>
            <a:ln w="9525">
              <a:noFill/>
              <a:miter lim="800000"/>
              <a:headEnd/>
              <a:tailEnd/>
            </a:ln>
          </p:spPr>
        </p:pic>
        <p:sp>
          <p:nvSpPr>
            <p:cNvPr id="35899" name="Freeform 195"/>
            <p:cNvSpPr>
              <a:spLocks/>
            </p:cNvSpPr>
            <p:nvPr/>
          </p:nvSpPr>
          <p:spPr bwMode="auto">
            <a:xfrm>
              <a:off x="5411" y="2580"/>
              <a:ext cx="514" cy="805"/>
            </a:xfrm>
            <a:custGeom>
              <a:avLst/>
              <a:gdLst>
                <a:gd name="T0" fmla="*/ 408 w 514"/>
                <a:gd name="T1" fmla="*/ 34 h 805"/>
                <a:gd name="T2" fmla="*/ 499 w 514"/>
                <a:gd name="T3" fmla="*/ 102 h 805"/>
                <a:gd name="T4" fmla="*/ 499 w 514"/>
                <a:gd name="T5" fmla="*/ 646 h 805"/>
                <a:gd name="T6" fmla="*/ 408 w 514"/>
                <a:gd name="T7" fmla="*/ 737 h 805"/>
                <a:gd name="T8" fmla="*/ 90 w 514"/>
                <a:gd name="T9" fmla="*/ 737 h 805"/>
                <a:gd name="T10" fmla="*/ 0 w 514"/>
                <a:gd name="T11" fmla="*/ 805 h 805"/>
                <a:gd name="T12" fmla="*/ 0 60000 65536"/>
                <a:gd name="T13" fmla="*/ 0 60000 65536"/>
                <a:gd name="T14" fmla="*/ 0 60000 65536"/>
                <a:gd name="T15" fmla="*/ 0 60000 65536"/>
                <a:gd name="T16" fmla="*/ 0 60000 65536"/>
                <a:gd name="T17" fmla="*/ 0 60000 65536"/>
                <a:gd name="T18" fmla="*/ 0 w 514"/>
                <a:gd name="T19" fmla="*/ 0 h 805"/>
                <a:gd name="T20" fmla="*/ 514 w 514"/>
                <a:gd name="T21" fmla="*/ 805 h 805"/>
              </a:gdLst>
              <a:ahLst/>
              <a:cxnLst>
                <a:cxn ang="T12">
                  <a:pos x="T0" y="T1"/>
                </a:cxn>
                <a:cxn ang="T13">
                  <a:pos x="T2" y="T3"/>
                </a:cxn>
                <a:cxn ang="T14">
                  <a:pos x="T4" y="T5"/>
                </a:cxn>
                <a:cxn ang="T15">
                  <a:pos x="T6" y="T7"/>
                </a:cxn>
                <a:cxn ang="T16">
                  <a:pos x="T8" y="T9"/>
                </a:cxn>
                <a:cxn ang="T17">
                  <a:pos x="T10" y="T11"/>
                </a:cxn>
              </a:cxnLst>
              <a:rect l="T18" t="T19" r="T20" b="T21"/>
              <a:pathLst>
                <a:path w="514" h="805">
                  <a:moveTo>
                    <a:pt x="408" y="34"/>
                  </a:moveTo>
                  <a:cubicBezTo>
                    <a:pt x="446" y="17"/>
                    <a:pt x="484" y="0"/>
                    <a:pt x="499" y="102"/>
                  </a:cubicBezTo>
                  <a:cubicBezTo>
                    <a:pt x="514" y="204"/>
                    <a:pt x="514" y="540"/>
                    <a:pt x="499" y="646"/>
                  </a:cubicBezTo>
                  <a:cubicBezTo>
                    <a:pt x="484" y="752"/>
                    <a:pt x="476" y="722"/>
                    <a:pt x="408" y="737"/>
                  </a:cubicBezTo>
                  <a:cubicBezTo>
                    <a:pt x="340" y="752"/>
                    <a:pt x="158" y="726"/>
                    <a:pt x="90" y="737"/>
                  </a:cubicBezTo>
                  <a:cubicBezTo>
                    <a:pt x="22" y="748"/>
                    <a:pt x="15" y="794"/>
                    <a:pt x="0" y="805"/>
                  </a:cubicBezTo>
                </a:path>
              </a:pathLst>
            </a:custGeom>
            <a:noFill/>
            <a:ln w="38100">
              <a:solidFill>
                <a:srgbClr val="6452AE"/>
              </a:solidFill>
              <a:round/>
              <a:headEnd/>
              <a:tailEnd/>
            </a:ln>
          </p:spPr>
          <p:txBody>
            <a:bodyPr/>
            <a:lstStyle/>
            <a:p>
              <a:endParaRPr lang="zh-CN" altLang="en-US"/>
            </a:p>
          </p:txBody>
        </p:sp>
      </p:grpSp>
      <p:sp>
        <p:nvSpPr>
          <p:cNvPr id="35896" name="标题 11"/>
          <p:cNvSpPr txBox="1">
            <a:spLocks/>
          </p:cNvSpPr>
          <p:nvPr/>
        </p:nvSpPr>
        <p:spPr bwMode="auto">
          <a:xfrm>
            <a:off x="1065213" y="0"/>
            <a:ext cx="8840787" cy="771525"/>
          </a:xfrm>
          <a:prstGeom prst="rect">
            <a:avLst/>
          </a:prstGeom>
          <a:noFill/>
          <a:ln w="9525">
            <a:noFill/>
            <a:miter lim="800000"/>
            <a:headEnd/>
            <a:tailEnd/>
          </a:ln>
        </p:spPr>
        <p:txBody>
          <a:bodyPr anchor="ctr"/>
          <a:lstStyle/>
          <a:p>
            <a:pPr algn="r" fontAlgn="base"/>
            <a:r>
              <a:rPr kumimoji="0" lang="en-US" altLang="zh-CN" sz="3200" b="1">
                <a:solidFill>
                  <a:srgbClr val="0087DC"/>
                </a:solidFill>
                <a:latin typeface="Arial Unicode MS" pitchFamily="34" charset="-122"/>
                <a:ea typeface="Arial Unicode MS" pitchFamily="34" charset="-122"/>
                <a:cs typeface="Arial Unicode MS" pitchFamily="34" charset="-122"/>
              </a:rPr>
              <a:t>Single-axis Instructions</a:t>
            </a:r>
            <a:r>
              <a:rPr kumimoji="0" lang="zh-CN" altLang="en-US" sz="3200" b="1">
                <a:solidFill>
                  <a:srgbClr val="0087DC"/>
                </a:solidFill>
                <a:latin typeface="Arial Unicode MS" pitchFamily="34" charset="-122"/>
                <a:ea typeface="Arial Unicode MS" pitchFamily="34" charset="-122"/>
                <a:cs typeface="Arial Unicode MS" pitchFamily="34" charset="-122"/>
              </a:rPr>
              <a:t>（</a:t>
            </a:r>
            <a:r>
              <a:rPr kumimoji="0" lang="en-US" altLang="zh-CN" sz="3200" b="1">
                <a:solidFill>
                  <a:srgbClr val="0087DC"/>
                </a:solidFill>
                <a:latin typeface="Arial Unicode MS" pitchFamily="34" charset="-122"/>
                <a:ea typeface="Arial Unicode MS" pitchFamily="34" charset="-122"/>
                <a:cs typeface="Arial Unicode MS" pitchFamily="34" charset="-122"/>
              </a:rPr>
              <a:t>1</a:t>
            </a:r>
            <a:r>
              <a:rPr kumimoji="0" lang="zh-CN" altLang="en-US" sz="3200" b="1">
                <a:solidFill>
                  <a:srgbClr val="0087DC"/>
                </a:solidFill>
                <a:latin typeface="Arial Unicode MS" pitchFamily="34" charset="-122"/>
                <a:ea typeface="Arial Unicode MS" pitchFamily="34" charset="-122"/>
                <a:cs typeface="Arial Unicode MS" pitchFamily="34" charset="-122"/>
              </a:rPr>
              <a:t>）</a:t>
            </a:r>
            <a:endParaRPr kumimoji="0" lang="en-US" altLang="zh-CN" sz="3200" b="1">
              <a:solidFill>
                <a:srgbClr val="0087DC"/>
              </a:solidFill>
              <a:latin typeface="Arial Unicode MS" pitchFamily="34" charset="-122"/>
              <a:ea typeface="Arial Unicode MS" pitchFamily="34" charset="-122"/>
              <a:cs typeface="Arial Unicode MS" pitchFamily="34" charset="-122"/>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8" name="Rectangle 7"/>
          <p:cNvSpPr>
            <a:spLocks noChangeArrowheads="1"/>
          </p:cNvSpPr>
          <p:nvPr/>
        </p:nvSpPr>
        <p:spPr bwMode="auto">
          <a:xfrm>
            <a:off x="215900" y="2549525"/>
            <a:ext cx="9906000" cy="0"/>
          </a:xfrm>
          <a:prstGeom prst="rect">
            <a:avLst/>
          </a:prstGeom>
          <a:noFill/>
          <a:ln w="25400">
            <a:noFill/>
            <a:miter lim="800000"/>
            <a:headEnd/>
            <a:tailEnd/>
          </a:ln>
        </p:spPr>
        <p:txBody>
          <a:bodyPr anchor="ctr">
            <a:spAutoFit/>
          </a:bodyPr>
          <a:lstStyle/>
          <a:p>
            <a:endParaRPr lang="zh-CN" altLang="en-US"/>
          </a:p>
        </p:txBody>
      </p:sp>
      <p:sp>
        <p:nvSpPr>
          <p:cNvPr id="1029" name="Rectangle 8"/>
          <p:cNvSpPr>
            <a:spLocks noChangeArrowheads="1"/>
          </p:cNvSpPr>
          <p:nvPr/>
        </p:nvSpPr>
        <p:spPr bwMode="auto">
          <a:xfrm>
            <a:off x="215900" y="1430338"/>
            <a:ext cx="9906000" cy="0"/>
          </a:xfrm>
          <a:prstGeom prst="rect">
            <a:avLst/>
          </a:prstGeom>
          <a:noFill/>
          <a:ln w="25400">
            <a:noFill/>
            <a:miter lim="800000"/>
            <a:headEnd/>
            <a:tailEnd/>
          </a:ln>
        </p:spPr>
        <p:txBody>
          <a:bodyPr wrap="none" anchor="ctr">
            <a:spAutoFit/>
          </a:bodyPr>
          <a:lstStyle/>
          <a:p>
            <a:endParaRPr lang="zh-CN" altLang="en-US"/>
          </a:p>
        </p:txBody>
      </p:sp>
      <p:sp>
        <p:nvSpPr>
          <p:cNvPr id="1030" name="Rectangle 16"/>
          <p:cNvSpPr>
            <a:spLocks noChangeArrowheads="1"/>
          </p:cNvSpPr>
          <p:nvPr/>
        </p:nvSpPr>
        <p:spPr bwMode="auto">
          <a:xfrm>
            <a:off x="0" y="2986088"/>
            <a:ext cx="9906000" cy="0"/>
          </a:xfrm>
          <a:prstGeom prst="rect">
            <a:avLst/>
          </a:prstGeom>
          <a:noFill/>
          <a:ln w="25400">
            <a:noFill/>
            <a:miter lim="800000"/>
            <a:headEnd/>
            <a:tailEnd/>
          </a:ln>
        </p:spPr>
        <p:txBody>
          <a:bodyPr wrap="none" anchor="ctr">
            <a:spAutoFit/>
          </a:bodyPr>
          <a:lstStyle/>
          <a:p>
            <a:endParaRPr lang="zh-CN" altLang="en-US"/>
          </a:p>
        </p:txBody>
      </p:sp>
      <p:sp>
        <p:nvSpPr>
          <p:cNvPr id="1031" name="Rectangle 19"/>
          <p:cNvSpPr>
            <a:spLocks noChangeArrowheads="1"/>
          </p:cNvSpPr>
          <p:nvPr/>
        </p:nvSpPr>
        <p:spPr bwMode="auto">
          <a:xfrm>
            <a:off x="0" y="0"/>
            <a:ext cx="9906000" cy="0"/>
          </a:xfrm>
          <a:prstGeom prst="rect">
            <a:avLst/>
          </a:prstGeom>
          <a:noFill/>
          <a:ln w="25400">
            <a:noFill/>
            <a:miter lim="800000"/>
            <a:headEnd/>
            <a:tailEnd/>
          </a:ln>
        </p:spPr>
        <p:txBody>
          <a:bodyPr wrap="none" anchor="ctr">
            <a:spAutoFit/>
          </a:bodyPr>
          <a:lstStyle/>
          <a:p>
            <a:endParaRPr lang="zh-CN" altLang="en-US"/>
          </a:p>
        </p:txBody>
      </p:sp>
      <p:sp>
        <p:nvSpPr>
          <p:cNvPr id="1032" name="Rectangle 17"/>
          <p:cNvSpPr>
            <a:spLocks noChangeArrowheads="1"/>
          </p:cNvSpPr>
          <p:nvPr/>
        </p:nvSpPr>
        <p:spPr bwMode="auto">
          <a:xfrm>
            <a:off x="415925" y="2420938"/>
            <a:ext cx="3744913" cy="1155700"/>
          </a:xfrm>
          <a:prstGeom prst="rect">
            <a:avLst/>
          </a:prstGeom>
          <a:noFill/>
          <a:ln w="25400">
            <a:noFill/>
            <a:miter lim="800000"/>
            <a:headEnd/>
            <a:tailEnd/>
          </a:ln>
        </p:spPr>
        <p:txBody>
          <a:bodyPr anchor="ctr">
            <a:spAutoFit/>
          </a:bodyPr>
          <a:lstStyle/>
          <a:p>
            <a:pPr marL="266700" indent="-266700">
              <a:buFont typeface="Wingdings" pitchFamily="2" charset="2"/>
              <a:buChar char="Ø"/>
            </a:pPr>
            <a:r>
              <a:rPr lang="en-US" altLang="zh-CN" sz="1400">
                <a:latin typeface="Arial" pitchFamily="34" charset="0"/>
                <a:ea typeface="標楷體" pitchFamily="65" charset="-120"/>
              </a:rPr>
              <a:t>Motion control functions have no control over the corresponding rotation of axis till power is switched on. When power is off, none of other motion control instructions can be executed.</a:t>
            </a:r>
            <a:endParaRPr lang="en-US" altLang="zh-TW" sz="1400">
              <a:latin typeface="標楷體" pitchFamily="65" charset="-120"/>
              <a:ea typeface="標楷體" pitchFamily="65" charset="-120"/>
            </a:endParaRPr>
          </a:p>
        </p:txBody>
      </p:sp>
      <p:sp>
        <p:nvSpPr>
          <p:cNvPr id="1033" name="Rectangle 20"/>
          <p:cNvSpPr>
            <a:spLocks noChangeArrowheads="1"/>
          </p:cNvSpPr>
          <p:nvPr/>
        </p:nvSpPr>
        <p:spPr bwMode="auto">
          <a:xfrm>
            <a:off x="415925" y="5013325"/>
            <a:ext cx="3513138" cy="1155700"/>
          </a:xfrm>
          <a:prstGeom prst="rect">
            <a:avLst/>
          </a:prstGeom>
          <a:noFill/>
          <a:ln w="25400">
            <a:noFill/>
            <a:miter lim="800000"/>
            <a:headEnd/>
            <a:tailEnd/>
          </a:ln>
        </p:spPr>
        <p:txBody>
          <a:bodyPr anchor="ctr">
            <a:spAutoFit/>
          </a:bodyPr>
          <a:lstStyle/>
          <a:p>
            <a:pPr marL="266700" indent="-266700">
              <a:buFont typeface="Wingdings" pitchFamily="2" charset="2"/>
              <a:buChar char="Ø"/>
              <a:tabLst>
                <a:tab pos="914400" algn="l"/>
              </a:tabLst>
            </a:pPr>
            <a:r>
              <a:rPr lang="en-US" altLang="zh-CN" sz="1400">
                <a:latin typeface="Arial" pitchFamily="34" charset="0"/>
                <a:ea typeface="標楷體" pitchFamily="65" charset="-120"/>
              </a:rPr>
              <a:t>There are nearly 35 homing modes by matching the function with different types of external sensors for use. And the homing mode and velocity are set in axis parameters.</a:t>
            </a:r>
            <a:r>
              <a:rPr lang="en-US" altLang="zh-CN" sz="1400">
                <a:latin typeface="標楷體" pitchFamily="65" charset="-120"/>
                <a:ea typeface="標楷體" pitchFamily="65" charset="-120"/>
              </a:rPr>
              <a:t>  </a:t>
            </a:r>
          </a:p>
        </p:txBody>
      </p:sp>
      <p:pic>
        <p:nvPicPr>
          <p:cNvPr id="1034" name="Picture 23"/>
          <p:cNvPicPr>
            <a:picLocks noChangeAspect="1" noChangeArrowheads="1"/>
          </p:cNvPicPr>
          <p:nvPr/>
        </p:nvPicPr>
        <p:blipFill>
          <a:blip r:embed="rId4"/>
          <a:srcRect/>
          <a:stretch>
            <a:fillRect/>
          </a:stretch>
        </p:blipFill>
        <p:spPr bwMode="auto">
          <a:xfrm>
            <a:off x="1136650" y="1268413"/>
            <a:ext cx="1876425" cy="1085850"/>
          </a:xfrm>
          <a:prstGeom prst="rect">
            <a:avLst/>
          </a:prstGeom>
          <a:noFill/>
          <a:ln w="25400">
            <a:noFill/>
            <a:miter lim="800000"/>
            <a:headEnd/>
            <a:tailEnd/>
          </a:ln>
        </p:spPr>
      </p:pic>
      <p:pic>
        <p:nvPicPr>
          <p:cNvPr id="1035" name="Picture 24"/>
          <p:cNvPicPr>
            <a:picLocks noChangeAspect="1" noChangeArrowheads="1"/>
          </p:cNvPicPr>
          <p:nvPr/>
        </p:nvPicPr>
        <p:blipFill>
          <a:blip r:embed="rId5"/>
          <a:srcRect/>
          <a:stretch>
            <a:fillRect/>
          </a:stretch>
        </p:blipFill>
        <p:spPr bwMode="auto">
          <a:xfrm>
            <a:off x="920750" y="3644900"/>
            <a:ext cx="2209800" cy="1228725"/>
          </a:xfrm>
          <a:prstGeom prst="rect">
            <a:avLst/>
          </a:prstGeom>
          <a:noFill/>
          <a:ln w="25400">
            <a:noFill/>
            <a:miter lim="800000"/>
            <a:headEnd/>
            <a:tailEnd/>
          </a:ln>
        </p:spPr>
      </p:pic>
      <p:sp>
        <p:nvSpPr>
          <p:cNvPr id="1036" name="Rectangle 37"/>
          <p:cNvSpPr>
            <a:spLocks noChangeArrowheads="1"/>
          </p:cNvSpPr>
          <p:nvPr/>
        </p:nvSpPr>
        <p:spPr bwMode="auto">
          <a:xfrm>
            <a:off x="776288" y="908050"/>
            <a:ext cx="4305300" cy="366713"/>
          </a:xfrm>
          <a:prstGeom prst="rect">
            <a:avLst/>
          </a:prstGeom>
          <a:noFill/>
          <a:ln w="25400" algn="ctr">
            <a:noFill/>
            <a:miter lim="800000"/>
            <a:headEnd/>
            <a:tailEnd/>
          </a:ln>
        </p:spPr>
        <p:txBody>
          <a:bodyPr wrap="none">
            <a:spAutoFit/>
          </a:bodyPr>
          <a:lstStyle/>
          <a:p>
            <a:pPr fontAlgn="base">
              <a:spcBef>
                <a:spcPct val="50000"/>
              </a:spcBef>
            </a:pPr>
            <a:r>
              <a:rPr lang="en-US" altLang="zh-CN" sz="1800" b="1" i="1">
                <a:solidFill>
                  <a:schemeClr val="accent2"/>
                </a:solidFill>
                <a:ea typeface="SimSun" pitchFamily="2" charset="-122"/>
              </a:rPr>
              <a:t>Physical Aix Enabling &amp; Homing Function</a:t>
            </a:r>
            <a:endParaRPr lang="zh-CN" altLang="en-US" sz="1800" b="1" i="1">
              <a:solidFill>
                <a:schemeClr val="accent2"/>
              </a:solidFill>
              <a:ea typeface="SimSun" pitchFamily="2" charset="-122"/>
            </a:endParaRPr>
          </a:p>
        </p:txBody>
      </p:sp>
      <p:sp>
        <p:nvSpPr>
          <p:cNvPr id="1037" name="AutoShape 41"/>
          <p:cNvSpPr>
            <a:spLocks noChangeArrowheads="1"/>
          </p:cNvSpPr>
          <p:nvPr/>
        </p:nvSpPr>
        <p:spPr bwMode="auto">
          <a:xfrm>
            <a:off x="307975" y="966788"/>
            <a:ext cx="431800" cy="323850"/>
          </a:xfrm>
          <a:prstGeom prst="rightArrow">
            <a:avLst>
              <a:gd name="adj1" fmla="val 50000"/>
              <a:gd name="adj2" fmla="val 33333"/>
            </a:avLst>
          </a:prstGeom>
          <a:solidFill>
            <a:schemeClr val="accent1"/>
          </a:solidFill>
          <a:ln w="25400">
            <a:noFill/>
            <a:miter lim="800000"/>
            <a:headEnd/>
            <a:tailEnd/>
          </a:ln>
        </p:spPr>
        <p:txBody>
          <a:bodyPr wrap="none" anchor="ctr"/>
          <a:lstStyle/>
          <a:p>
            <a:endParaRPr lang="zh-CN" altLang="en-US"/>
          </a:p>
        </p:txBody>
      </p:sp>
      <p:sp>
        <p:nvSpPr>
          <p:cNvPr id="1038" name="Rectangle 43"/>
          <p:cNvSpPr>
            <a:spLocks noChangeArrowheads="1"/>
          </p:cNvSpPr>
          <p:nvPr/>
        </p:nvSpPr>
        <p:spPr bwMode="auto">
          <a:xfrm>
            <a:off x="0" y="2733675"/>
            <a:ext cx="9906000" cy="0"/>
          </a:xfrm>
          <a:prstGeom prst="rect">
            <a:avLst/>
          </a:prstGeom>
          <a:noFill/>
          <a:ln w="25400">
            <a:noFill/>
            <a:miter lim="800000"/>
            <a:headEnd/>
            <a:tailEnd/>
          </a:ln>
        </p:spPr>
        <p:txBody>
          <a:bodyPr wrap="none" anchor="ctr">
            <a:spAutoFit/>
          </a:bodyPr>
          <a:lstStyle/>
          <a:p>
            <a:endParaRPr lang="zh-CN" altLang="en-US"/>
          </a:p>
        </p:txBody>
      </p:sp>
      <p:graphicFrame>
        <p:nvGraphicFramePr>
          <p:cNvPr id="1026" name="Object 42"/>
          <p:cNvGraphicFramePr>
            <a:graphicFrameLocks noChangeAspect="1"/>
          </p:cNvGraphicFramePr>
          <p:nvPr/>
        </p:nvGraphicFramePr>
        <p:xfrm>
          <a:off x="4203700" y="1408113"/>
          <a:ext cx="5456238" cy="1892300"/>
        </p:xfrm>
        <a:graphic>
          <a:graphicData uri="http://schemas.openxmlformats.org/presentationml/2006/ole">
            <p:oleObj spid="_x0000_s1026" name="CorelDRAW" r:id="rId6" imgW="3785040" imgH="1313640" progId="">
              <p:embed/>
            </p:oleObj>
          </a:graphicData>
        </a:graphic>
      </p:graphicFrame>
      <p:sp>
        <p:nvSpPr>
          <p:cNvPr id="1039" name="Rectangle 45"/>
          <p:cNvSpPr>
            <a:spLocks noChangeArrowheads="1"/>
          </p:cNvSpPr>
          <p:nvPr/>
        </p:nvSpPr>
        <p:spPr bwMode="auto">
          <a:xfrm>
            <a:off x="0" y="2509838"/>
            <a:ext cx="9906000" cy="0"/>
          </a:xfrm>
          <a:prstGeom prst="rect">
            <a:avLst/>
          </a:prstGeom>
          <a:noFill/>
          <a:ln w="25400">
            <a:noFill/>
            <a:miter lim="800000"/>
            <a:headEnd/>
            <a:tailEnd/>
          </a:ln>
        </p:spPr>
        <p:txBody>
          <a:bodyPr wrap="none" anchor="ctr">
            <a:spAutoFit/>
          </a:bodyPr>
          <a:lstStyle/>
          <a:p>
            <a:endParaRPr lang="zh-CN" altLang="en-US"/>
          </a:p>
        </p:txBody>
      </p:sp>
      <p:graphicFrame>
        <p:nvGraphicFramePr>
          <p:cNvPr id="1027" name="Object 44"/>
          <p:cNvGraphicFramePr>
            <a:graphicFrameLocks noChangeAspect="1"/>
          </p:cNvGraphicFramePr>
          <p:nvPr/>
        </p:nvGraphicFramePr>
        <p:xfrm>
          <a:off x="4665663" y="3954463"/>
          <a:ext cx="4994275" cy="2333625"/>
        </p:xfrm>
        <a:graphic>
          <a:graphicData uri="http://schemas.openxmlformats.org/presentationml/2006/ole">
            <p:oleObj spid="_x0000_s1027" name="CorelDRAW" r:id="rId7" imgW="3713040" imgH="1737000" progId="">
              <p:embed/>
            </p:oleObj>
          </a:graphicData>
        </a:graphic>
      </p:graphicFrame>
      <p:sp>
        <p:nvSpPr>
          <p:cNvPr id="1040" name="标题 11"/>
          <p:cNvSpPr txBox="1">
            <a:spLocks/>
          </p:cNvSpPr>
          <p:nvPr/>
        </p:nvSpPr>
        <p:spPr bwMode="auto">
          <a:xfrm>
            <a:off x="1065213" y="0"/>
            <a:ext cx="8840787" cy="771525"/>
          </a:xfrm>
          <a:prstGeom prst="rect">
            <a:avLst/>
          </a:prstGeom>
          <a:noFill/>
          <a:ln w="9525">
            <a:noFill/>
            <a:miter lim="800000"/>
            <a:headEnd/>
            <a:tailEnd/>
          </a:ln>
        </p:spPr>
        <p:txBody>
          <a:bodyPr anchor="ctr"/>
          <a:lstStyle/>
          <a:p>
            <a:pPr algn="r" fontAlgn="base"/>
            <a:r>
              <a:rPr kumimoji="0" lang="en-US" altLang="zh-CN" sz="3200" b="1">
                <a:solidFill>
                  <a:srgbClr val="0087DC"/>
                </a:solidFill>
                <a:latin typeface="Arial Unicode MS" pitchFamily="34" charset="-122"/>
                <a:ea typeface="Arial Unicode MS" pitchFamily="34" charset="-122"/>
                <a:cs typeface="Arial Unicode MS" pitchFamily="34" charset="-122"/>
              </a:rPr>
              <a:t>Single-axis Instructions</a:t>
            </a:r>
            <a:r>
              <a:rPr kumimoji="0" lang="zh-CN" altLang="en-US" sz="3200" b="1">
                <a:solidFill>
                  <a:srgbClr val="0087DC"/>
                </a:solidFill>
                <a:latin typeface="Arial Unicode MS" pitchFamily="34" charset="-122"/>
                <a:ea typeface="Arial Unicode MS" pitchFamily="34" charset="-122"/>
                <a:cs typeface="Arial Unicode MS" pitchFamily="34" charset="-122"/>
              </a:rPr>
              <a:t>（</a:t>
            </a:r>
            <a:r>
              <a:rPr kumimoji="0" lang="en-US" altLang="zh-CN" sz="3200" b="1">
                <a:solidFill>
                  <a:srgbClr val="0087DC"/>
                </a:solidFill>
                <a:latin typeface="Arial Unicode MS" pitchFamily="34" charset="-122"/>
                <a:ea typeface="Arial Unicode MS" pitchFamily="34" charset="-122"/>
                <a:cs typeface="Arial Unicode MS" pitchFamily="34" charset="-122"/>
              </a:rPr>
              <a:t>2</a:t>
            </a:r>
            <a:r>
              <a:rPr kumimoji="0" lang="zh-CN" altLang="en-US" sz="3200" b="1">
                <a:solidFill>
                  <a:srgbClr val="0087DC"/>
                </a:solidFill>
                <a:latin typeface="Arial Unicode MS" pitchFamily="34" charset="-122"/>
                <a:ea typeface="Arial Unicode MS" pitchFamily="34" charset="-122"/>
                <a:cs typeface="Arial Unicode MS" pitchFamily="34" charset="-122"/>
              </a:rPr>
              <a:t>）</a:t>
            </a:r>
            <a:endParaRPr kumimoji="0" lang="en-US" altLang="zh-CN" sz="3200" b="1">
              <a:solidFill>
                <a:srgbClr val="0087DC"/>
              </a:solidFill>
              <a:latin typeface="Arial Unicode MS" pitchFamily="34" charset="-122"/>
              <a:ea typeface="Arial Unicode MS" pitchFamily="34" charset="-122"/>
              <a:cs typeface="Arial Unicode MS" pitchFamily="34" charset="-122"/>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9"/>
          <p:cNvSpPr>
            <a:spLocks noChangeArrowheads="1"/>
          </p:cNvSpPr>
          <p:nvPr/>
        </p:nvSpPr>
        <p:spPr bwMode="auto">
          <a:xfrm>
            <a:off x="0" y="2628900"/>
            <a:ext cx="9906000" cy="0"/>
          </a:xfrm>
          <a:prstGeom prst="rect">
            <a:avLst/>
          </a:prstGeom>
          <a:noFill/>
          <a:ln w="25400">
            <a:noFill/>
            <a:miter lim="800000"/>
            <a:headEnd/>
            <a:tailEnd/>
          </a:ln>
        </p:spPr>
        <p:txBody>
          <a:bodyPr wrap="none" anchor="ctr">
            <a:spAutoFit/>
          </a:bodyPr>
          <a:lstStyle/>
          <a:p>
            <a:endParaRPr lang="zh-CN" altLang="en-US"/>
          </a:p>
        </p:txBody>
      </p:sp>
      <p:sp>
        <p:nvSpPr>
          <p:cNvPr id="36867" name="Text Box 243"/>
          <p:cNvSpPr txBox="1">
            <a:spLocks noChangeArrowheads="1"/>
          </p:cNvSpPr>
          <p:nvPr/>
        </p:nvSpPr>
        <p:spPr bwMode="auto">
          <a:xfrm>
            <a:off x="488950" y="4281488"/>
            <a:ext cx="3816350" cy="942975"/>
          </a:xfrm>
          <a:prstGeom prst="rect">
            <a:avLst/>
          </a:prstGeom>
          <a:noFill/>
          <a:ln w="25400">
            <a:noFill/>
            <a:miter lim="800000"/>
            <a:headEnd/>
            <a:tailEnd/>
          </a:ln>
        </p:spPr>
        <p:txBody>
          <a:bodyPr>
            <a:spAutoFit/>
          </a:bodyPr>
          <a:lstStyle/>
          <a:p>
            <a:pPr marL="266700" indent="-266700">
              <a:buFont typeface="Wingdings" pitchFamily="2" charset="2"/>
              <a:buChar char="Ø"/>
            </a:pPr>
            <a:r>
              <a:rPr lang="en-US" altLang="zh-CN" sz="1400">
                <a:latin typeface="Arial" pitchFamily="34" charset="0"/>
                <a:ea typeface="標楷體" pitchFamily="65" charset="-120"/>
              </a:rPr>
              <a:t>Absolute position regards 0 point as reference point. After “Execute” is on the rising edge, absolute position motion starts to be performed.</a:t>
            </a:r>
          </a:p>
        </p:txBody>
      </p:sp>
      <p:pic>
        <p:nvPicPr>
          <p:cNvPr id="36868" name="Picture 255"/>
          <p:cNvPicPr>
            <a:picLocks noChangeAspect="1" noChangeArrowheads="1"/>
          </p:cNvPicPr>
          <p:nvPr/>
        </p:nvPicPr>
        <p:blipFill>
          <a:blip r:embed="rId2"/>
          <a:srcRect/>
          <a:stretch>
            <a:fillRect/>
          </a:stretch>
        </p:blipFill>
        <p:spPr bwMode="auto">
          <a:xfrm>
            <a:off x="344488" y="2060575"/>
            <a:ext cx="3752850" cy="1800225"/>
          </a:xfrm>
          <a:prstGeom prst="rect">
            <a:avLst/>
          </a:prstGeom>
          <a:noFill/>
          <a:ln w="25400">
            <a:noFill/>
            <a:miter lim="800000"/>
            <a:headEnd/>
            <a:tailEnd/>
          </a:ln>
        </p:spPr>
      </p:pic>
      <p:sp>
        <p:nvSpPr>
          <p:cNvPr id="36869" name="Rectangle 256"/>
          <p:cNvSpPr>
            <a:spLocks noChangeArrowheads="1"/>
          </p:cNvSpPr>
          <p:nvPr/>
        </p:nvSpPr>
        <p:spPr bwMode="auto">
          <a:xfrm>
            <a:off x="739775" y="908050"/>
            <a:ext cx="2622550" cy="366713"/>
          </a:xfrm>
          <a:prstGeom prst="rect">
            <a:avLst/>
          </a:prstGeom>
          <a:noFill/>
          <a:ln w="25400" algn="ctr">
            <a:noFill/>
            <a:miter lim="800000"/>
            <a:headEnd/>
            <a:tailEnd/>
          </a:ln>
        </p:spPr>
        <p:txBody>
          <a:bodyPr wrap="none">
            <a:spAutoFit/>
          </a:bodyPr>
          <a:lstStyle/>
          <a:p>
            <a:pPr fontAlgn="base">
              <a:spcBef>
                <a:spcPct val="50000"/>
              </a:spcBef>
            </a:pPr>
            <a:r>
              <a:rPr lang="en-US" altLang="zh-CN" sz="1800" b="1" i="1">
                <a:solidFill>
                  <a:schemeClr val="accent2"/>
                </a:solidFill>
                <a:ea typeface="SimSun" pitchFamily="2" charset="-122"/>
              </a:rPr>
              <a:t>Absolute Position Control</a:t>
            </a:r>
            <a:endParaRPr lang="zh-CN" altLang="en-US" sz="1800" b="1" i="1">
              <a:solidFill>
                <a:schemeClr val="accent2"/>
              </a:solidFill>
              <a:ea typeface="SimSun" pitchFamily="2" charset="-122"/>
            </a:endParaRPr>
          </a:p>
        </p:txBody>
      </p:sp>
      <p:sp>
        <p:nvSpPr>
          <p:cNvPr id="36870" name="AutoShape 260"/>
          <p:cNvSpPr>
            <a:spLocks noChangeArrowheads="1"/>
          </p:cNvSpPr>
          <p:nvPr/>
        </p:nvSpPr>
        <p:spPr bwMode="auto">
          <a:xfrm>
            <a:off x="307975" y="950913"/>
            <a:ext cx="431800" cy="323850"/>
          </a:xfrm>
          <a:prstGeom prst="rightArrow">
            <a:avLst>
              <a:gd name="adj1" fmla="val 50000"/>
              <a:gd name="adj2" fmla="val 33333"/>
            </a:avLst>
          </a:prstGeom>
          <a:solidFill>
            <a:schemeClr val="accent1"/>
          </a:solidFill>
          <a:ln w="25400">
            <a:noFill/>
            <a:miter lim="800000"/>
            <a:headEnd/>
            <a:tailEnd/>
          </a:ln>
        </p:spPr>
        <p:txBody>
          <a:bodyPr wrap="none" anchor="ctr"/>
          <a:lstStyle/>
          <a:p>
            <a:endParaRPr lang="zh-CN" altLang="en-US"/>
          </a:p>
        </p:txBody>
      </p:sp>
      <p:pic>
        <p:nvPicPr>
          <p:cNvPr id="36871" name="Picture 263"/>
          <p:cNvPicPr>
            <a:picLocks noChangeAspect="1" noChangeArrowheads="1"/>
          </p:cNvPicPr>
          <p:nvPr/>
        </p:nvPicPr>
        <p:blipFill>
          <a:blip r:embed="rId3"/>
          <a:srcRect/>
          <a:stretch>
            <a:fillRect/>
          </a:stretch>
        </p:blipFill>
        <p:spPr bwMode="auto">
          <a:xfrm>
            <a:off x="4521200" y="1274763"/>
            <a:ext cx="4467225" cy="4600575"/>
          </a:xfrm>
          <a:prstGeom prst="rect">
            <a:avLst/>
          </a:prstGeom>
          <a:noFill/>
          <a:ln w="25400">
            <a:noFill/>
            <a:miter lim="800000"/>
            <a:headEnd/>
            <a:tailEnd/>
          </a:ln>
        </p:spPr>
      </p:pic>
      <p:sp>
        <p:nvSpPr>
          <p:cNvPr id="36872" name="标题 11"/>
          <p:cNvSpPr txBox="1">
            <a:spLocks/>
          </p:cNvSpPr>
          <p:nvPr/>
        </p:nvSpPr>
        <p:spPr bwMode="auto">
          <a:xfrm>
            <a:off x="1065213" y="0"/>
            <a:ext cx="8840787" cy="771525"/>
          </a:xfrm>
          <a:prstGeom prst="rect">
            <a:avLst/>
          </a:prstGeom>
          <a:noFill/>
          <a:ln w="9525">
            <a:noFill/>
            <a:miter lim="800000"/>
            <a:headEnd/>
            <a:tailEnd/>
          </a:ln>
        </p:spPr>
        <p:txBody>
          <a:bodyPr anchor="ctr"/>
          <a:lstStyle/>
          <a:p>
            <a:pPr algn="r" fontAlgn="base"/>
            <a:r>
              <a:rPr kumimoji="0" lang="en-US" altLang="zh-CN" sz="3200" b="1">
                <a:solidFill>
                  <a:srgbClr val="0087DC"/>
                </a:solidFill>
                <a:latin typeface="Arial Unicode MS" pitchFamily="34" charset="-122"/>
                <a:ea typeface="Arial Unicode MS" pitchFamily="34" charset="-122"/>
                <a:cs typeface="Arial Unicode MS" pitchFamily="34" charset="-122"/>
              </a:rPr>
              <a:t>Single-axis Instructions</a:t>
            </a:r>
            <a:r>
              <a:rPr kumimoji="0" lang="zh-CN" altLang="en-US" sz="3200" b="1">
                <a:solidFill>
                  <a:srgbClr val="0087DC"/>
                </a:solidFill>
                <a:latin typeface="Arial Unicode MS" pitchFamily="34" charset="-122"/>
                <a:ea typeface="Arial Unicode MS" pitchFamily="34" charset="-122"/>
                <a:cs typeface="Arial Unicode MS" pitchFamily="34" charset="-122"/>
              </a:rPr>
              <a:t>（</a:t>
            </a:r>
            <a:r>
              <a:rPr kumimoji="0" lang="en-US" altLang="zh-CN" sz="3200" b="1">
                <a:solidFill>
                  <a:srgbClr val="0087DC"/>
                </a:solidFill>
                <a:latin typeface="Arial Unicode MS" pitchFamily="34" charset="-122"/>
                <a:ea typeface="Arial Unicode MS" pitchFamily="34" charset="-122"/>
                <a:cs typeface="Arial Unicode MS" pitchFamily="34" charset="-122"/>
              </a:rPr>
              <a:t>3</a:t>
            </a:r>
            <a:r>
              <a:rPr kumimoji="0" lang="zh-CN" altLang="en-US" sz="3200" b="1">
                <a:solidFill>
                  <a:srgbClr val="0087DC"/>
                </a:solidFill>
                <a:latin typeface="Arial Unicode MS" pitchFamily="34" charset="-122"/>
                <a:ea typeface="Arial Unicode MS" pitchFamily="34" charset="-122"/>
                <a:cs typeface="Arial Unicode MS" pitchFamily="34" charset="-122"/>
              </a:rPr>
              <a:t>）</a:t>
            </a:r>
            <a:endParaRPr kumimoji="0" lang="en-US" altLang="zh-CN" sz="3200" b="1">
              <a:solidFill>
                <a:srgbClr val="0087DC"/>
              </a:solidFill>
              <a:latin typeface="Arial Unicode MS" pitchFamily="34" charset="-122"/>
              <a:ea typeface="Arial Unicode MS" pitchFamily="34" charset="-122"/>
              <a:cs typeface="Arial Unicode MS" pitchFamily="34" charset="-122"/>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8"/>
          <p:cNvSpPr>
            <a:spLocks noChangeArrowheads="1"/>
          </p:cNvSpPr>
          <p:nvPr/>
        </p:nvSpPr>
        <p:spPr bwMode="auto">
          <a:xfrm>
            <a:off x="0" y="2781300"/>
            <a:ext cx="9906000" cy="0"/>
          </a:xfrm>
          <a:prstGeom prst="rect">
            <a:avLst/>
          </a:prstGeom>
          <a:noFill/>
          <a:ln w="25400">
            <a:noFill/>
            <a:miter lim="800000"/>
            <a:headEnd/>
            <a:tailEnd/>
          </a:ln>
        </p:spPr>
        <p:txBody>
          <a:bodyPr wrap="none" anchor="ctr">
            <a:spAutoFit/>
          </a:bodyPr>
          <a:lstStyle/>
          <a:p>
            <a:endParaRPr lang="zh-CN" altLang="en-US"/>
          </a:p>
        </p:txBody>
      </p:sp>
      <p:grpSp>
        <p:nvGrpSpPr>
          <p:cNvPr id="37891" name="Group 28"/>
          <p:cNvGrpSpPr>
            <a:grpSpLocks/>
          </p:cNvGrpSpPr>
          <p:nvPr/>
        </p:nvGrpSpPr>
        <p:grpSpPr bwMode="auto">
          <a:xfrm>
            <a:off x="2216150" y="4427538"/>
            <a:ext cx="1814513" cy="1817687"/>
            <a:chOff x="1124" y="1288"/>
            <a:chExt cx="1143" cy="1145"/>
          </a:xfrm>
        </p:grpSpPr>
        <p:sp>
          <p:nvSpPr>
            <p:cNvPr id="37935" name="Oval 29"/>
            <p:cNvSpPr>
              <a:spLocks noChangeArrowheads="1"/>
            </p:cNvSpPr>
            <p:nvPr/>
          </p:nvSpPr>
          <p:spPr bwMode="auto">
            <a:xfrm>
              <a:off x="1124" y="1480"/>
              <a:ext cx="953" cy="953"/>
            </a:xfrm>
            <a:prstGeom prst="ellipse">
              <a:avLst/>
            </a:prstGeom>
            <a:noFill/>
            <a:ln w="25400">
              <a:solidFill>
                <a:schemeClr val="tx1"/>
              </a:solidFill>
              <a:round/>
              <a:headEnd/>
              <a:tailEnd/>
            </a:ln>
          </p:spPr>
          <p:txBody>
            <a:bodyPr wrap="none" anchor="ctr"/>
            <a:lstStyle/>
            <a:p>
              <a:endParaRPr lang="zh-CN" altLang="en-US"/>
            </a:p>
          </p:txBody>
        </p:sp>
        <p:sp>
          <p:nvSpPr>
            <p:cNvPr id="37936" name="Arc 30"/>
            <p:cNvSpPr>
              <a:spLocks/>
            </p:cNvSpPr>
            <p:nvPr/>
          </p:nvSpPr>
          <p:spPr bwMode="auto">
            <a:xfrm>
              <a:off x="1532" y="1616"/>
              <a:ext cx="363" cy="363"/>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25400">
              <a:solidFill>
                <a:srgbClr val="FF0000"/>
              </a:solidFill>
              <a:round/>
              <a:headEnd/>
              <a:tailEnd/>
            </a:ln>
          </p:spPr>
          <p:txBody>
            <a:bodyPr wrap="none" anchor="ctr"/>
            <a:lstStyle/>
            <a:p>
              <a:endParaRPr lang="zh-CN" altLang="en-US"/>
            </a:p>
          </p:txBody>
        </p:sp>
        <p:sp>
          <p:nvSpPr>
            <p:cNvPr id="37937" name="Text Box 31"/>
            <p:cNvSpPr txBox="1">
              <a:spLocks noChangeArrowheads="1"/>
            </p:cNvSpPr>
            <p:nvPr/>
          </p:nvSpPr>
          <p:spPr bwMode="auto">
            <a:xfrm>
              <a:off x="1487" y="1288"/>
              <a:ext cx="172" cy="192"/>
            </a:xfrm>
            <a:prstGeom prst="rect">
              <a:avLst/>
            </a:prstGeom>
            <a:noFill/>
            <a:ln w="25400">
              <a:noFill/>
              <a:miter lim="800000"/>
              <a:headEnd/>
              <a:tailEnd/>
            </a:ln>
          </p:spPr>
          <p:txBody>
            <a:bodyPr wrap="none">
              <a:spAutoFit/>
            </a:bodyPr>
            <a:lstStyle/>
            <a:p>
              <a:pPr algn="ctr"/>
              <a:r>
                <a:rPr lang="en-US" altLang="zh-CN" sz="1400" b="1"/>
                <a:t>0</a:t>
              </a:r>
              <a:endParaRPr lang="en-US" altLang="zh-TW" sz="1400" b="1"/>
            </a:p>
          </p:txBody>
        </p:sp>
        <p:sp>
          <p:nvSpPr>
            <p:cNvPr id="37938" name="Line 32"/>
            <p:cNvSpPr>
              <a:spLocks noChangeShapeType="1"/>
            </p:cNvSpPr>
            <p:nvPr/>
          </p:nvSpPr>
          <p:spPr bwMode="auto">
            <a:xfrm>
              <a:off x="1578" y="1979"/>
              <a:ext cx="499" cy="45"/>
            </a:xfrm>
            <a:prstGeom prst="line">
              <a:avLst/>
            </a:prstGeom>
            <a:noFill/>
            <a:ln w="25400">
              <a:solidFill>
                <a:srgbClr val="003366"/>
              </a:solidFill>
              <a:round/>
              <a:headEnd/>
              <a:tailEnd/>
            </a:ln>
          </p:spPr>
          <p:txBody>
            <a:bodyPr/>
            <a:lstStyle/>
            <a:p>
              <a:endParaRPr lang="zh-CN" altLang="en-US"/>
            </a:p>
          </p:txBody>
        </p:sp>
        <p:sp>
          <p:nvSpPr>
            <p:cNvPr id="37939" name="Line 33"/>
            <p:cNvSpPr>
              <a:spLocks noChangeShapeType="1"/>
            </p:cNvSpPr>
            <p:nvPr/>
          </p:nvSpPr>
          <p:spPr bwMode="auto">
            <a:xfrm flipH="1" flipV="1">
              <a:off x="1442" y="1525"/>
              <a:ext cx="136" cy="454"/>
            </a:xfrm>
            <a:prstGeom prst="line">
              <a:avLst/>
            </a:prstGeom>
            <a:noFill/>
            <a:ln w="25400">
              <a:solidFill>
                <a:srgbClr val="003300"/>
              </a:solidFill>
              <a:round/>
              <a:headEnd/>
              <a:tailEnd/>
            </a:ln>
          </p:spPr>
          <p:txBody>
            <a:bodyPr/>
            <a:lstStyle/>
            <a:p>
              <a:endParaRPr lang="zh-CN" altLang="en-US"/>
            </a:p>
          </p:txBody>
        </p:sp>
        <p:sp>
          <p:nvSpPr>
            <p:cNvPr id="37940" name="Line 34"/>
            <p:cNvSpPr>
              <a:spLocks noChangeShapeType="1"/>
            </p:cNvSpPr>
            <p:nvPr/>
          </p:nvSpPr>
          <p:spPr bwMode="auto">
            <a:xfrm>
              <a:off x="1895" y="1888"/>
              <a:ext cx="0" cy="91"/>
            </a:xfrm>
            <a:prstGeom prst="line">
              <a:avLst/>
            </a:prstGeom>
            <a:noFill/>
            <a:ln w="25400">
              <a:solidFill>
                <a:srgbClr val="FF0000"/>
              </a:solidFill>
              <a:round/>
              <a:headEnd/>
              <a:tailEnd type="triangle" w="med" len="med"/>
            </a:ln>
          </p:spPr>
          <p:txBody>
            <a:bodyPr/>
            <a:lstStyle/>
            <a:p>
              <a:endParaRPr lang="zh-CN" altLang="en-US"/>
            </a:p>
          </p:txBody>
        </p:sp>
        <p:sp>
          <p:nvSpPr>
            <p:cNvPr id="37941" name="Text Box 35"/>
            <p:cNvSpPr txBox="1">
              <a:spLocks noChangeArrowheads="1"/>
            </p:cNvSpPr>
            <p:nvPr/>
          </p:nvSpPr>
          <p:spPr bwMode="auto">
            <a:xfrm>
              <a:off x="2039" y="1925"/>
              <a:ext cx="228" cy="192"/>
            </a:xfrm>
            <a:prstGeom prst="rect">
              <a:avLst/>
            </a:prstGeom>
            <a:noFill/>
            <a:ln w="25400">
              <a:noFill/>
              <a:miter lim="800000"/>
              <a:headEnd/>
              <a:tailEnd/>
            </a:ln>
          </p:spPr>
          <p:txBody>
            <a:bodyPr wrap="none">
              <a:spAutoFit/>
            </a:bodyPr>
            <a:lstStyle/>
            <a:p>
              <a:pPr algn="ctr"/>
              <a:r>
                <a:rPr lang="en-US" altLang="zh-CN" sz="1400" b="1"/>
                <a:t>95</a:t>
              </a:r>
            </a:p>
          </p:txBody>
        </p:sp>
        <p:sp>
          <p:nvSpPr>
            <p:cNvPr id="37942" name="Text Box 36"/>
            <p:cNvSpPr txBox="1">
              <a:spLocks noChangeArrowheads="1"/>
            </p:cNvSpPr>
            <p:nvPr/>
          </p:nvSpPr>
          <p:spPr bwMode="auto">
            <a:xfrm rot="-1349789">
              <a:off x="1236" y="1369"/>
              <a:ext cx="284" cy="192"/>
            </a:xfrm>
            <a:prstGeom prst="rect">
              <a:avLst/>
            </a:prstGeom>
            <a:noFill/>
            <a:ln w="25400">
              <a:noFill/>
              <a:miter lim="800000"/>
              <a:headEnd/>
              <a:tailEnd/>
            </a:ln>
          </p:spPr>
          <p:txBody>
            <a:bodyPr wrap="none">
              <a:spAutoFit/>
            </a:bodyPr>
            <a:lstStyle/>
            <a:p>
              <a:pPr algn="ctr"/>
              <a:r>
                <a:rPr lang="en-US" altLang="zh-CN" sz="1400" b="1"/>
                <a:t>350</a:t>
              </a:r>
            </a:p>
          </p:txBody>
        </p:sp>
        <p:sp>
          <p:nvSpPr>
            <p:cNvPr id="37943" name="Line 37"/>
            <p:cNvSpPr>
              <a:spLocks noChangeShapeType="1"/>
            </p:cNvSpPr>
            <p:nvPr/>
          </p:nvSpPr>
          <p:spPr bwMode="auto">
            <a:xfrm>
              <a:off x="1578" y="1434"/>
              <a:ext cx="0" cy="46"/>
            </a:xfrm>
            <a:prstGeom prst="line">
              <a:avLst/>
            </a:prstGeom>
            <a:noFill/>
            <a:ln w="25400">
              <a:solidFill>
                <a:schemeClr val="tx1"/>
              </a:solidFill>
              <a:round/>
              <a:headEnd/>
              <a:tailEnd/>
            </a:ln>
          </p:spPr>
          <p:txBody>
            <a:bodyPr/>
            <a:lstStyle/>
            <a:p>
              <a:endParaRPr lang="zh-CN" altLang="en-US"/>
            </a:p>
          </p:txBody>
        </p:sp>
      </p:grpSp>
      <p:sp>
        <p:nvSpPr>
          <p:cNvPr id="37892" name="Rectangle 58"/>
          <p:cNvSpPr>
            <a:spLocks noChangeArrowheads="1"/>
          </p:cNvSpPr>
          <p:nvPr/>
        </p:nvSpPr>
        <p:spPr bwMode="auto">
          <a:xfrm>
            <a:off x="631825" y="4067175"/>
            <a:ext cx="2451100" cy="884238"/>
          </a:xfrm>
          <a:prstGeom prst="rect">
            <a:avLst/>
          </a:prstGeom>
          <a:noFill/>
          <a:ln w="25400">
            <a:noFill/>
            <a:miter lim="800000"/>
            <a:headEnd/>
            <a:tailEnd/>
          </a:ln>
        </p:spPr>
        <p:txBody>
          <a:bodyPr wrap="none" anchor="ctr">
            <a:spAutoFit/>
          </a:bodyPr>
          <a:lstStyle/>
          <a:p>
            <a:pPr marL="180975" indent="-180975" fontAlgn="base">
              <a:buFont typeface="Wingdings" pitchFamily="2" charset="2"/>
              <a:buChar char="Ø"/>
            </a:pPr>
            <a:r>
              <a:rPr lang="en-US" altLang="zh-CN" sz="1200">
                <a:latin typeface="Arial" pitchFamily="34" charset="0"/>
                <a:ea typeface="標楷體" pitchFamily="65" charset="-120"/>
              </a:rPr>
              <a:t>Direction</a:t>
            </a:r>
            <a:r>
              <a:rPr lang="en-US" altLang="zh-TW" sz="1200">
                <a:latin typeface="Arial" pitchFamily="34" charset="0"/>
                <a:ea typeface="標楷體" pitchFamily="65" charset="-120"/>
              </a:rPr>
              <a:t> </a:t>
            </a:r>
            <a:r>
              <a:rPr lang="en-US" altLang="zh-CN" sz="1200">
                <a:latin typeface="Arial" pitchFamily="34" charset="0"/>
                <a:ea typeface="標楷體" pitchFamily="65" charset="-120"/>
              </a:rPr>
              <a:t>:1 (Forward direction)</a:t>
            </a:r>
          </a:p>
          <a:p>
            <a:pPr marL="180975" indent="-180975" fontAlgn="base"/>
            <a:r>
              <a:rPr lang="en-US" altLang="zh-CN" sz="1200">
                <a:latin typeface="Arial" pitchFamily="34" charset="0"/>
                <a:ea typeface="標楷體" pitchFamily="65" charset="-120"/>
              </a:rPr>
              <a:t>    Current angle:350</a:t>
            </a:r>
          </a:p>
          <a:p>
            <a:pPr marL="180975" indent="-180975" fontAlgn="base"/>
            <a:r>
              <a:rPr lang="en-US" altLang="zh-CN" sz="1200">
                <a:latin typeface="Arial" pitchFamily="34" charset="0"/>
                <a:ea typeface="標楷體" pitchFamily="65" charset="-120"/>
              </a:rPr>
              <a:t>    Target angle: 95</a:t>
            </a:r>
          </a:p>
          <a:p>
            <a:pPr marL="180975" indent="-180975" fontAlgn="base"/>
            <a:r>
              <a:rPr lang="en-US" altLang="zh-CN" sz="1200">
                <a:latin typeface="Arial" pitchFamily="34" charset="0"/>
                <a:ea typeface="標楷體" pitchFamily="65" charset="-120"/>
              </a:rPr>
              <a:t>    Shifting angle: 105</a:t>
            </a:r>
            <a:r>
              <a:rPr lang="en-US" altLang="zh-TW">
                <a:latin typeface="標楷體" pitchFamily="65" charset="-120"/>
                <a:ea typeface="標楷體" pitchFamily="65" charset="-120"/>
              </a:rPr>
              <a:t> </a:t>
            </a:r>
          </a:p>
        </p:txBody>
      </p:sp>
      <p:grpSp>
        <p:nvGrpSpPr>
          <p:cNvPr id="37893" name="Group 48"/>
          <p:cNvGrpSpPr>
            <a:grpSpLocks/>
          </p:cNvGrpSpPr>
          <p:nvPr/>
        </p:nvGrpSpPr>
        <p:grpSpPr bwMode="auto">
          <a:xfrm>
            <a:off x="6969125" y="4356100"/>
            <a:ext cx="1814513" cy="1817688"/>
            <a:chOff x="1124" y="1288"/>
            <a:chExt cx="1143" cy="1145"/>
          </a:xfrm>
        </p:grpSpPr>
        <p:sp>
          <p:nvSpPr>
            <p:cNvPr id="37926" name="Oval 49"/>
            <p:cNvSpPr>
              <a:spLocks noChangeArrowheads="1"/>
            </p:cNvSpPr>
            <p:nvPr/>
          </p:nvSpPr>
          <p:spPr bwMode="auto">
            <a:xfrm>
              <a:off x="1124" y="1480"/>
              <a:ext cx="953" cy="953"/>
            </a:xfrm>
            <a:prstGeom prst="ellipse">
              <a:avLst/>
            </a:prstGeom>
            <a:noFill/>
            <a:ln w="25400">
              <a:solidFill>
                <a:schemeClr val="tx1"/>
              </a:solidFill>
              <a:round/>
              <a:headEnd/>
              <a:tailEnd/>
            </a:ln>
          </p:spPr>
          <p:txBody>
            <a:bodyPr wrap="none" anchor="ctr"/>
            <a:lstStyle/>
            <a:p>
              <a:endParaRPr lang="zh-CN" altLang="en-US"/>
            </a:p>
          </p:txBody>
        </p:sp>
        <p:sp>
          <p:nvSpPr>
            <p:cNvPr id="37927" name="Arc 50"/>
            <p:cNvSpPr>
              <a:spLocks/>
            </p:cNvSpPr>
            <p:nvPr/>
          </p:nvSpPr>
          <p:spPr bwMode="auto">
            <a:xfrm>
              <a:off x="1532" y="1616"/>
              <a:ext cx="363" cy="363"/>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25400">
              <a:solidFill>
                <a:srgbClr val="FF0000"/>
              </a:solidFill>
              <a:round/>
              <a:headEnd/>
              <a:tailEnd/>
            </a:ln>
          </p:spPr>
          <p:txBody>
            <a:bodyPr wrap="none" anchor="ctr"/>
            <a:lstStyle/>
            <a:p>
              <a:endParaRPr lang="zh-CN" altLang="en-US"/>
            </a:p>
          </p:txBody>
        </p:sp>
        <p:sp>
          <p:nvSpPr>
            <p:cNvPr id="37928" name="Text Box 51"/>
            <p:cNvSpPr txBox="1">
              <a:spLocks noChangeArrowheads="1"/>
            </p:cNvSpPr>
            <p:nvPr/>
          </p:nvSpPr>
          <p:spPr bwMode="auto">
            <a:xfrm>
              <a:off x="1487" y="1288"/>
              <a:ext cx="172" cy="192"/>
            </a:xfrm>
            <a:prstGeom prst="rect">
              <a:avLst/>
            </a:prstGeom>
            <a:noFill/>
            <a:ln w="25400">
              <a:noFill/>
              <a:miter lim="800000"/>
              <a:headEnd/>
              <a:tailEnd/>
            </a:ln>
          </p:spPr>
          <p:txBody>
            <a:bodyPr wrap="none">
              <a:spAutoFit/>
            </a:bodyPr>
            <a:lstStyle/>
            <a:p>
              <a:pPr algn="ctr"/>
              <a:r>
                <a:rPr lang="en-US" altLang="zh-CN" sz="1400" b="1"/>
                <a:t>0</a:t>
              </a:r>
              <a:endParaRPr lang="en-US" altLang="zh-TW" sz="1400" b="1"/>
            </a:p>
          </p:txBody>
        </p:sp>
        <p:sp>
          <p:nvSpPr>
            <p:cNvPr id="37929" name="Line 52"/>
            <p:cNvSpPr>
              <a:spLocks noChangeShapeType="1"/>
            </p:cNvSpPr>
            <p:nvPr/>
          </p:nvSpPr>
          <p:spPr bwMode="auto">
            <a:xfrm>
              <a:off x="1578" y="1979"/>
              <a:ext cx="499" cy="45"/>
            </a:xfrm>
            <a:prstGeom prst="line">
              <a:avLst/>
            </a:prstGeom>
            <a:noFill/>
            <a:ln w="25400">
              <a:solidFill>
                <a:srgbClr val="003366"/>
              </a:solidFill>
              <a:round/>
              <a:headEnd/>
              <a:tailEnd/>
            </a:ln>
          </p:spPr>
          <p:txBody>
            <a:bodyPr/>
            <a:lstStyle/>
            <a:p>
              <a:endParaRPr lang="zh-CN" altLang="en-US"/>
            </a:p>
          </p:txBody>
        </p:sp>
        <p:sp>
          <p:nvSpPr>
            <p:cNvPr id="37930" name="Line 53"/>
            <p:cNvSpPr>
              <a:spLocks noChangeShapeType="1"/>
            </p:cNvSpPr>
            <p:nvPr/>
          </p:nvSpPr>
          <p:spPr bwMode="auto">
            <a:xfrm flipH="1" flipV="1">
              <a:off x="1442" y="1525"/>
              <a:ext cx="136" cy="454"/>
            </a:xfrm>
            <a:prstGeom prst="line">
              <a:avLst/>
            </a:prstGeom>
            <a:noFill/>
            <a:ln w="25400">
              <a:solidFill>
                <a:srgbClr val="003300"/>
              </a:solidFill>
              <a:round/>
              <a:headEnd/>
              <a:tailEnd/>
            </a:ln>
          </p:spPr>
          <p:txBody>
            <a:bodyPr/>
            <a:lstStyle/>
            <a:p>
              <a:endParaRPr lang="zh-CN" altLang="en-US"/>
            </a:p>
          </p:txBody>
        </p:sp>
        <p:sp>
          <p:nvSpPr>
            <p:cNvPr id="37931" name="Line 54"/>
            <p:cNvSpPr>
              <a:spLocks noChangeShapeType="1"/>
            </p:cNvSpPr>
            <p:nvPr/>
          </p:nvSpPr>
          <p:spPr bwMode="auto">
            <a:xfrm>
              <a:off x="1895" y="1888"/>
              <a:ext cx="0" cy="91"/>
            </a:xfrm>
            <a:prstGeom prst="line">
              <a:avLst/>
            </a:prstGeom>
            <a:noFill/>
            <a:ln w="25400">
              <a:solidFill>
                <a:srgbClr val="FF0000"/>
              </a:solidFill>
              <a:round/>
              <a:headEnd/>
              <a:tailEnd type="triangle" w="med" len="med"/>
            </a:ln>
          </p:spPr>
          <p:txBody>
            <a:bodyPr/>
            <a:lstStyle/>
            <a:p>
              <a:endParaRPr lang="zh-CN" altLang="en-US"/>
            </a:p>
          </p:txBody>
        </p:sp>
        <p:sp>
          <p:nvSpPr>
            <p:cNvPr id="37932" name="Text Box 55"/>
            <p:cNvSpPr txBox="1">
              <a:spLocks noChangeArrowheads="1"/>
            </p:cNvSpPr>
            <p:nvPr/>
          </p:nvSpPr>
          <p:spPr bwMode="auto">
            <a:xfrm>
              <a:off x="2039" y="1925"/>
              <a:ext cx="228" cy="192"/>
            </a:xfrm>
            <a:prstGeom prst="rect">
              <a:avLst/>
            </a:prstGeom>
            <a:noFill/>
            <a:ln w="25400">
              <a:noFill/>
              <a:miter lim="800000"/>
              <a:headEnd/>
              <a:tailEnd/>
            </a:ln>
          </p:spPr>
          <p:txBody>
            <a:bodyPr wrap="none">
              <a:spAutoFit/>
            </a:bodyPr>
            <a:lstStyle/>
            <a:p>
              <a:pPr algn="ctr"/>
              <a:r>
                <a:rPr lang="en-US" altLang="zh-CN" sz="1400" b="1"/>
                <a:t>95</a:t>
              </a:r>
            </a:p>
          </p:txBody>
        </p:sp>
        <p:sp>
          <p:nvSpPr>
            <p:cNvPr id="37933" name="Text Box 56"/>
            <p:cNvSpPr txBox="1">
              <a:spLocks noChangeArrowheads="1"/>
            </p:cNvSpPr>
            <p:nvPr/>
          </p:nvSpPr>
          <p:spPr bwMode="auto">
            <a:xfrm rot="-1349789">
              <a:off x="1236" y="1369"/>
              <a:ext cx="284" cy="192"/>
            </a:xfrm>
            <a:prstGeom prst="rect">
              <a:avLst/>
            </a:prstGeom>
            <a:noFill/>
            <a:ln w="25400">
              <a:noFill/>
              <a:miter lim="800000"/>
              <a:headEnd/>
              <a:tailEnd/>
            </a:ln>
          </p:spPr>
          <p:txBody>
            <a:bodyPr wrap="none">
              <a:spAutoFit/>
            </a:bodyPr>
            <a:lstStyle/>
            <a:p>
              <a:pPr algn="ctr"/>
              <a:r>
                <a:rPr lang="en-US" altLang="zh-CN" sz="1400" b="1"/>
                <a:t>350</a:t>
              </a:r>
            </a:p>
          </p:txBody>
        </p:sp>
        <p:sp>
          <p:nvSpPr>
            <p:cNvPr id="37934" name="Line 57"/>
            <p:cNvSpPr>
              <a:spLocks noChangeShapeType="1"/>
            </p:cNvSpPr>
            <p:nvPr/>
          </p:nvSpPr>
          <p:spPr bwMode="auto">
            <a:xfrm>
              <a:off x="1578" y="1434"/>
              <a:ext cx="0" cy="46"/>
            </a:xfrm>
            <a:prstGeom prst="line">
              <a:avLst/>
            </a:prstGeom>
            <a:noFill/>
            <a:ln w="25400">
              <a:solidFill>
                <a:schemeClr val="tx1"/>
              </a:solidFill>
              <a:round/>
              <a:headEnd/>
              <a:tailEnd/>
            </a:ln>
          </p:spPr>
          <p:txBody>
            <a:bodyPr/>
            <a:lstStyle/>
            <a:p>
              <a:endParaRPr lang="zh-CN" altLang="en-US"/>
            </a:p>
          </p:txBody>
        </p:sp>
      </p:grpSp>
      <p:sp>
        <p:nvSpPr>
          <p:cNvPr id="37894" name="Rectangle 59"/>
          <p:cNvSpPr>
            <a:spLocks noChangeArrowheads="1"/>
          </p:cNvSpPr>
          <p:nvPr/>
        </p:nvSpPr>
        <p:spPr bwMode="auto">
          <a:xfrm>
            <a:off x="4808538" y="4067175"/>
            <a:ext cx="2400300" cy="968375"/>
          </a:xfrm>
          <a:prstGeom prst="rect">
            <a:avLst/>
          </a:prstGeom>
          <a:noFill/>
          <a:ln w="25400">
            <a:noFill/>
            <a:miter lim="800000"/>
            <a:headEnd/>
            <a:tailEnd/>
          </a:ln>
        </p:spPr>
        <p:txBody>
          <a:bodyPr wrap="none" anchor="ctr">
            <a:spAutoFit/>
          </a:bodyPr>
          <a:lstStyle/>
          <a:p>
            <a:pPr marL="180975" indent="-180975" fontAlgn="base">
              <a:lnSpc>
                <a:spcPct val="120000"/>
              </a:lnSpc>
              <a:buFont typeface="Wingdings" pitchFamily="2" charset="2"/>
              <a:buChar char="Ø"/>
            </a:pPr>
            <a:r>
              <a:rPr lang="en-US" altLang="zh-CN" sz="1200">
                <a:latin typeface="Arial" pitchFamily="34" charset="0"/>
                <a:ea typeface="標楷體" pitchFamily="65" charset="-120"/>
              </a:rPr>
              <a:t>Direction</a:t>
            </a:r>
            <a:r>
              <a:rPr lang="en-US" altLang="zh-TW" sz="1200">
                <a:latin typeface="Arial" pitchFamily="34" charset="0"/>
                <a:ea typeface="標楷體" pitchFamily="65" charset="-120"/>
              </a:rPr>
              <a:t> </a:t>
            </a:r>
            <a:r>
              <a:rPr lang="en-US" altLang="zh-CN" sz="1200">
                <a:latin typeface="Arial" pitchFamily="34" charset="0"/>
                <a:ea typeface="標楷體" pitchFamily="65" charset="-120"/>
              </a:rPr>
              <a:t>:2 (Current direction)</a:t>
            </a:r>
          </a:p>
          <a:p>
            <a:pPr marL="180975" indent="-180975" fontAlgn="base">
              <a:lnSpc>
                <a:spcPct val="120000"/>
              </a:lnSpc>
            </a:pPr>
            <a:r>
              <a:rPr lang="en-US" altLang="zh-CN" sz="1200">
                <a:latin typeface="Arial" pitchFamily="34" charset="0"/>
                <a:ea typeface="標楷體" pitchFamily="65" charset="-120"/>
              </a:rPr>
              <a:t>    Current angle: 350</a:t>
            </a:r>
          </a:p>
          <a:p>
            <a:pPr marL="180975" indent="-180975" fontAlgn="base">
              <a:lnSpc>
                <a:spcPct val="120000"/>
              </a:lnSpc>
            </a:pPr>
            <a:r>
              <a:rPr lang="en-US" altLang="zh-CN" sz="1200">
                <a:latin typeface="Arial" pitchFamily="34" charset="0"/>
                <a:ea typeface="標楷體" pitchFamily="65" charset="-120"/>
              </a:rPr>
              <a:t>    Target angle: 95</a:t>
            </a:r>
          </a:p>
          <a:p>
            <a:pPr marL="180975" indent="-180975" fontAlgn="base">
              <a:lnSpc>
                <a:spcPct val="120000"/>
              </a:lnSpc>
            </a:pPr>
            <a:r>
              <a:rPr lang="en-US" altLang="zh-CN" sz="1200">
                <a:latin typeface="Arial" pitchFamily="34" charset="0"/>
                <a:ea typeface="標楷體" pitchFamily="65" charset="-120"/>
              </a:rPr>
              <a:t>    Shifting angle:105</a:t>
            </a:r>
            <a:r>
              <a:rPr lang="en-US" altLang="zh-TW" sz="1200">
                <a:latin typeface="Arial" pitchFamily="34" charset="0"/>
                <a:ea typeface="標楷體" pitchFamily="65" charset="-120"/>
              </a:rPr>
              <a:t> </a:t>
            </a:r>
          </a:p>
        </p:txBody>
      </p:sp>
      <p:sp>
        <p:nvSpPr>
          <p:cNvPr id="37895" name="Rectangle 19"/>
          <p:cNvSpPr>
            <a:spLocks noChangeArrowheads="1"/>
          </p:cNvSpPr>
          <p:nvPr/>
        </p:nvSpPr>
        <p:spPr bwMode="auto">
          <a:xfrm>
            <a:off x="4808538" y="1403350"/>
            <a:ext cx="3756025" cy="1625600"/>
          </a:xfrm>
          <a:prstGeom prst="rect">
            <a:avLst/>
          </a:prstGeom>
          <a:noFill/>
          <a:ln w="25400">
            <a:noFill/>
            <a:miter lim="800000"/>
            <a:headEnd/>
            <a:tailEnd/>
          </a:ln>
        </p:spPr>
        <p:txBody>
          <a:bodyPr wrap="none" anchor="ctr">
            <a:spAutoFit/>
          </a:bodyPr>
          <a:lstStyle/>
          <a:p>
            <a:pPr marL="180975" indent="-180975" fontAlgn="base">
              <a:lnSpc>
                <a:spcPct val="120000"/>
              </a:lnSpc>
              <a:buFont typeface="Wingdings" pitchFamily="2" charset="2"/>
              <a:buChar char="Ø"/>
            </a:pPr>
            <a:r>
              <a:rPr lang="en-US" altLang="zh-CN" sz="1200">
                <a:latin typeface="Arial" pitchFamily="34" charset="0"/>
                <a:ea typeface="標楷體" pitchFamily="65" charset="-120"/>
              </a:rPr>
              <a:t>Direction</a:t>
            </a:r>
            <a:r>
              <a:rPr lang="en-US" altLang="zh-TW" sz="1200">
                <a:latin typeface="Arial" pitchFamily="34" charset="0"/>
                <a:ea typeface="標楷體" pitchFamily="65" charset="-120"/>
              </a:rPr>
              <a:t> </a:t>
            </a:r>
            <a:r>
              <a:rPr lang="en-US" altLang="zh-CN" sz="1200">
                <a:latin typeface="Arial" pitchFamily="34" charset="0"/>
                <a:ea typeface="標楷體" pitchFamily="65" charset="-120"/>
              </a:rPr>
              <a:t>:0 (take the direction of the shortest way)</a:t>
            </a:r>
          </a:p>
          <a:p>
            <a:pPr marL="180975" indent="-180975" fontAlgn="base">
              <a:lnSpc>
                <a:spcPct val="120000"/>
              </a:lnSpc>
            </a:pPr>
            <a:r>
              <a:rPr lang="en-US" altLang="zh-CN" sz="1200">
                <a:latin typeface="Arial" pitchFamily="34" charset="0"/>
                <a:sym typeface="Wingdings 2" pitchFamily="18" charset="2"/>
              </a:rPr>
              <a:t>    </a:t>
            </a:r>
            <a:r>
              <a:rPr lang="en-US" altLang="zh-TW" sz="1200">
                <a:latin typeface="Arial" pitchFamily="34" charset="0"/>
                <a:sym typeface="Wingdings 2" pitchFamily="18" charset="2"/>
              </a:rPr>
              <a:t></a:t>
            </a:r>
            <a:r>
              <a:rPr lang="en-US" altLang="zh-CN" sz="1200">
                <a:latin typeface="Arial" pitchFamily="34" charset="0"/>
                <a:sym typeface="Wingdings 2" pitchFamily="18" charset="2"/>
              </a:rPr>
              <a:t> Current angle: </a:t>
            </a:r>
            <a:r>
              <a:rPr lang="en-US" altLang="zh-CN" sz="1200">
                <a:latin typeface="Arial" pitchFamily="34" charset="0"/>
                <a:ea typeface="標楷體" pitchFamily="65" charset="-120"/>
              </a:rPr>
              <a:t>350</a:t>
            </a:r>
          </a:p>
          <a:p>
            <a:pPr marL="180975" indent="-180975" fontAlgn="base">
              <a:lnSpc>
                <a:spcPct val="120000"/>
              </a:lnSpc>
            </a:pPr>
            <a:r>
              <a:rPr lang="zh-CN" altLang="en-US" sz="1200">
                <a:latin typeface="Arial" pitchFamily="34" charset="0"/>
                <a:ea typeface="標楷體" pitchFamily="65" charset="-120"/>
              </a:rPr>
              <a:t>        </a:t>
            </a:r>
            <a:r>
              <a:rPr lang="en-US" altLang="zh-CN" sz="1200">
                <a:latin typeface="Arial" pitchFamily="34" charset="0"/>
                <a:ea typeface="標楷體" pitchFamily="65" charset="-120"/>
              </a:rPr>
              <a:t>Target angle: 95</a:t>
            </a:r>
          </a:p>
          <a:p>
            <a:pPr marL="180975" indent="-180975" fontAlgn="base">
              <a:lnSpc>
                <a:spcPct val="120000"/>
              </a:lnSpc>
            </a:pPr>
            <a:r>
              <a:rPr lang="zh-CN" altLang="en-US" sz="1200">
                <a:latin typeface="Arial" pitchFamily="34" charset="0"/>
                <a:ea typeface="標楷體" pitchFamily="65" charset="-120"/>
              </a:rPr>
              <a:t>        </a:t>
            </a:r>
            <a:r>
              <a:rPr lang="en-US" altLang="zh-CN" sz="1200">
                <a:latin typeface="Arial" pitchFamily="34" charset="0"/>
                <a:ea typeface="標楷體" pitchFamily="65" charset="-120"/>
              </a:rPr>
              <a:t>Shifting angle: 105</a:t>
            </a:r>
          </a:p>
          <a:p>
            <a:pPr marL="180975" indent="-180975" fontAlgn="base">
              <a:lnSpc>
                <a:spcPct val="120000"/>
              </a:lnSpc>
            </a:pPr>
            <a:r>
              <a:rPr lang="en-US" altLang="zh-CN" sz="1200">
                <a:latin typeface="Arial" pitchFamily="34" charset="0"/>
                <a:sym typeface="Wingdings 2" pitchFamily="18" charset="2"/>
              </a:rPr>
              <a:t>    </a:t>
            </a:r>
            <a:r>
              <a:rPr lang="en-US" altLang="zh-TW" sz="1200">
                <a:latin typeface="Arial" pitchFamily="34" charset="0"/>
                <a:sym typeface="Wingdings 2" pitchFamily="18" charset="2"/>
              </a:rPr>
              <a:t></a:t>
            </a:r>
            <a:r>
              <a:rPr lang="en-US" altLang="zh-CN" sz="1200">
                <a:latin typeface="Arial" pitchFamily="34" charset="0"/>
                <a:sym typeface="Wingdings 2" pitchFamily="18" charset="2"/>
              </a:rPr>
              <a:t> Current angle: </a:t>
            </a:r>
            <a:r>
              <a:rPr lang="en-US" altLang="zh-CN" sz="1200">
                <a:latin typeface="Arial" pitchFamily="34" charset="0"/>
                <a:ea typeface="標楷體" pitchFamily="65" charset="-120"/>
              </a:rPr>
              <a:t>350</a:t>
            </a:r>
          </a:p>
          <a:p>
            <a:pPr marL="180975" indent="-180975" fontAlgn="base">
              <a:lnSpc>
                <a:spcPct val="120000"/>
              </a:lnSpc>
            </a:pPr>
            <a:r>
              <a:rPr lang="zh-CN" altLang="en-US" sz="1200">
                <a:latin typeface="Arial" pitchFamily="34" charset="0"/>
                <a:ea typeface="標楷體" pitchFamily="65" charset="-120"/>
              </a:rPr>
              <a:t>        </a:t>
            </a:r>
            <a:r>
              <a:rPr lang="en-US" altLang="zh-CN" sz="1200">
                <a:latin typeface="Arial" pitchFamily="34" charset="0"/>
              </a:rPr>
              <a:t>Target angle: </a:t>
            </a:r>
            <a:r>
              <a:rPr lang="en-US" altLang="zh-CN" sz="1200">
                <a:latin typeface="Arial" pitchFamily="34" charset="0"/>
                <a:ea typeface="標楷體" pitchFamily="65" charset="-120"/>
              </a:rPr>
              <a:t>300</a:t>
            </a:r>
          </a:p>
          <a:p>
            <a:pPr marL="180975" indent="-180975" fontAlgn="base">
              <a:lnSpc>
                <a:spcPct val="120000"/>
              </a:lnSpc>
            </a:pPr>
            <a:r>
              <a:rPr lang="zh-CN" altLang="en-US" sz="1200">
                <a:latin typeface="Arial" pitchFamily="34" charset="0"/>
                <a:ea typeface="標楷體" pitchFamily="65" charset="-120"/>
              </a:rPr>
              <a:t>        </a:t>
            </a:r>
            <a:r>
              <a:rPr lang="en-US" altLang="zh-CN" sz="1200">
                <a:latin typeface="Arial" pitchFamily="34" charset="0"/>
              </a:rPr>
              <a:t>Shifting angle: </a:t>
            </a:r>
            <a:r>
              <a:rPr lang="en-US" altLang="zh-CN" sz="1200">
                <a:latin typeface="Arial" pitchFamily="34" charset="0"/>
                <a:ea typeface="標楷體" pitchFamily="65" charset="-120"/>
              </a:rPr>
              <a:t>50</a:t>
            </a:r>
            <a:r>
              <a:rPr lang="en-US" altLang="zh-TW" sz="1200">
                <a:latin typeface="Arial" pitchFamily="34" charset="0"/>
                <a:ea typeface="標楷體" pitchFamily="65" charset="-120"/>
              </a:rPr>
              <a:t> </a:t>
            </a:r>
          </a:p>
        </p:txBody>
      </p:sp>
      <p:grpSp>
        <p:nvGrpSpPr>
          <p:cNvPr id="37896" name="Group 79"/>
          <p:cNvGrpSpPr>
            <a:grpSpLocks/>
          </p:cNvGrpSpPr>
          <p:nvPr/>
        </p:nvGrpSpPr>
        <p:grpSpPr bwMode="auto">
          <a:xfrm>
            <a:off x="6824663" y="1835150"/>
            <a:ext cx="1976437" cy="1817688"/>
            <a:chOff x="3971" y="1071"/>
            <a:chExt cx="1245" cy="1145"/>
          </a:xfrm>
        </p:grpSpPr>
        <p:sp>
          <p:nvSpPr>
            <p:cNvPr id="37911" name="Oval 14"/>
            <p:cNvSpPr>
              <a:spLocks noChangeArrowheads="1"/>
            </p:cNvSpPr>
            <p:nvPr/>
          </p:nvSpPr>
          <p:spPr bwMode="auto">
            <a:xfrm>
              <a:off x="4073" y="1263"/>
              <a:ext cx="953" cy="953"/>
            </a:xfrm>
            <a:prstGeom prst="ellipse">
              <a:avLst/>
            </a:prstGeom>
            <a:noFill/>
            <a:ln w="25400">
              <a:solidFill>
                <a:schemeClr val="tx1"/>
              </a:solidFill>
              <a:round/>
              <a:headEnd/>
              <a:tailEnd/>
            </a:ln>
          </p:spPr>
          <p:txBody>
            <a:bodyPr wrap="none" anchor="ctr"/>
            <a:lstStyle/>
            <a:p>
              <a:endParaRPr lang="zh-CN" altLang="en-US"/>
            </a:p>
          </p:txBody>
        </p:sp>
        <p:sp>
          <p:nvSpPr>
            <p:cNvPr id="37912" name="Arc 16"/>
            <p:cNvSpPr>
              <a:spLocks/>
            </p:cNvSpPr>
            <p:nvPr/>
          </p:nvSpPr>
          <p:spPr bwMode="auto">
            <a:xfrm>
              <a:off x="4481" y="1399"/>
              <a:ext cx="363" cy="363"/>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25400">
              <a:solidFill>
                <a:srgbClr val="FF0000"/>
              </a:solidFill>
              <a:round/>
              <a:headEnd/>
              <a:tailEnd/>
            </a:ln>
          </p:spPr>
          <p:txBody>
            <a:bodyPr wrap="none" anchor="ctr"/>
            <a:lstStyle/>
            <a:p>
              <a:endParaRPr lang="zh-CN" altLang="en-US"/>
            </a:p>
          </p:txBody>
        </p:sp>
        <p:sp>
          <p:nvSpPr>
            <p:cNvPr id="37913" name="Text Box 18"/>
            <p:cNvSpPr txBox="1">
              <a:spLocks noChangeArrowheads="1"/>
            </p:cNvSpPr>
            <p:nvPr/>
          </p:nvSpPr>
          <p:spPr bwMode="auto">
            <a:xfrm>
              <a:off x="4436" y="1071"/>
              <a:ext cx="172" cy="192"/>
            </a:xfrm>
            <a:prstGeom prst="rect">
              <a:avLst/>
            </a:prstGeom>
            <a:noFill/>
            <a:ln w="25400">
              <a:noFill/>
              <a:miter lim="800000"/>
              <a:headEnd/>
              <a:tailEnd/>
            </a:ln>
          </p:spPr>
          <p:txBody>
            <a:bodyPr wrap="none">
              <a:spAutoFit/>
            </a:bodyPr>
            <a:lstStyle/>
            <a:p>
              <a:pPr algn="ctr"/>
              <a:r>
                <a:rPr lang="en-US" altLang="zh-CN" sz="1400" b="1"/>
                <a:t>0</a:t>
              </a:r>
              <a:endParaRPr lang="en-US" altLang="zh-TW" sz="1400" b="1"/>
            </a:p>
          </p:txBody>
        </p:sp>
        <p:sp>
          <p:nvSpPr>
            <p:cNvPr id="37914" name="Line 20"/>
            <p:cNvSpPr>
              <a:spLocks noChangeShapeType="1"/>
            </p:cNvSpPr>
            <p:nvPr/>
          </p:nvSpPr>
          <p:spPr bwMode="auto">
            <a:xfrm>
              <a:off x="4527" y="1762"/>
              <a:ext cx="499" cy="45"/>
            </a:xfrm>
            <a:prstGeom prst="line">
              <a:avLst/>
            </a:prstGeom>
            <a:noFill/>
            <a:ln w="25400">
              <a:solidFill>
                <a:srgbClr val="003366"/>
              </a:solidFill>
              <a:round/>
              <a:headEnd/>
              <a:tailEnd/>
            </a:ln>
          </p:spPr>
          <p:txBody>
            <a:bodyPr/>
            <a:lstStyle/>
            <a:p>
              <a:endParaRPr lang="zh-CN" altLang="en-US"/>
            </a:p>
          </p:txBody>
        </p:sp>
        <p:sp>
          <p:nvSpPr>
            <p:cNvPr id="37915" name="Line 21"/>
            <p:cNvSpPr>
              <a:spLocks noChangeShapeType="1"/>
            </p:cNvSpPr>
            <p:nvPr/>
          </p:nvSpPr>
          <p:spPr bwMode="auto">
            <a:xfrm flipH="1" flipV="1">
              <a:off x="4391" y="1308"/>
              <a:ext cx="136" cy="454"/>
            </a:xfrm>
            <a:prstGeom prst="line">
              <a:avLst/>
            </a:prstGeom>
            <a:noFill/>
            <a:ln w="25400">
              <a:solidFill>
                <a:srgbClr val="003300"/>
              </a:solidFill>
              <a:round/>
              <a:headEnd/>
              <a:tailEnd/>
            </a:ln>
          </p:spPr>
          <p:txBody>
            <a:bodyPr/>
            <a:lstStyle/>
            <a:p>
              <a:endParaRPr lang="zh-CN" altLang="en-US"/>
            </a:p>
          </p:txBody>
        </p:sp>
        <p:sp>
          <p:nvSpPr>
            <p:cNvPr id="37916" name="Line 22"/>
            <p:cNvSpPr>
              <a:spLocks noChangeShapeType="1"/>
            </p:cNvSpPr>
            <p:nvPr/>
          </p:nvSpPr>
          <p:spPr bwMode="auto">
            <a:xfrm>
              <a:off x="4844" y="1671"/>
              <a:ext cx="0" cy="91"/>
            </a:xfrm>
            <a:prstGeom prst="line">
              <a:avLst/>
            </a:prstGeom>
            <a:noFill/>
            <a:ln w="25400">
              <a:solidFill>
                <a:srgbClr val="FF0000"/>
              </a:solidFill>
              <a:round/>
              <a:headEnd/>
              <a:tailEnd type="triangle" w="med" len="med"/>
            </a:ln>
          </p:spPr>
          <p:txBody>
            <a:bodyPr/>
            <a:lstStyle/>
            <a:p>
              <a:endParaRPr lang="zh-CN" altLang="en-US"/>
            </a:p>
          </p:txBody>
        </p:sp>
        <p:sp>
          <p:nvSpPr>
            <p:cNvPr id="37917" name="Text Box 23"/>
            <p:cNvSpPr txBox="1">
              <a:spLocks noChangeArrowheads="1"/>
            </p:cNvSpPr>
            <p:nvPr/>
          </p:nvSpPr>
          <p:spPr bwMode="auto">
            <a:xfrm>
              <a:off x="4988" y="1708"/>
              <a:ext cx="228" cy="192"/>
            </a:xfrm>
            <a:prstGeom prst="rect">
              <a:avLst/>
            </a:prstGeom>
            <a:noFill/>
            <a:ln w="25400">
              <a:noFill/>
              <a:miter lim="800000"/>
              <a:headEnd/>
              <a:tailEnd/>
            </a:ln>
          </p:spPr>
          <p:txBody>
            <a:bodyPr wrap="none">
              <a:spAutoFit/>
            </a:bodyPr>
            <a:lstStyle/>
            <a:p>
              <a:pPr algn="ctr"/>
              <a:r>
                <a:rPr lang="en-US" altLang="zh-CN" sz="1400" b="1"/>
                <a:t>95</a:t>
              </a:r>
            </a:p>
          </p:txBody>
        </p:sp>
        <p:sp>
          <p:nvSpPr>
            <p:cNvPr id="37918" name="Text Box 25"/>
            <p:cNvSpPr txBox="1">
              <a:spLocks noChangeArrowheads="1"/>
            </p:cNvSpPr>
            <p:nvPr/>
          </p:nvSpPr>
          <p:spPr bwMode="auto">
            <a:xfrm rot="-1349789">
              <a:off x="4185" y="1152"/>
              <a:ext cx="284" cy="192"/>
            </a:xfrm>
            <a:prstGeom prst="rect">
              <a:avLst/>
            </a:prstGeom>
            <a:noFill/>
            <a:ln w="25400">
              <a:noFill/>
              <a:miter lim="800000"/>
              <a:headEnd/>
              <a:tailEnd/>
            </a:ln>
          </p:spPr>
          <p:txBody>
            <a:bodyPr wrap="none">
              <a:spAutoFit/>
            </a:bodyPr>
            <a:lstStyle/>
            <a:p>
              <a:pPr algn="ctr"/>
              <a:r>
                <a:rPr lang="en-US" altLang="zh-CN" sz="1400" b="1"/>
                <a:t>350</a:t>
              </a:r>
            </a:p>
          </p:txBody>
        </p:sp>
        <p:sp>
          <p:nvSpPr>
            <p:cNvPr id="37919" name="Line 26"/>
            <p:cNvSpPr>
              <a:spLocks noChangeShapeType="1"/>
            </p:cNvSpPr>
            <p:nvPr/>
          </p:nvSpPr>
          <p:spPr bwMode="auto">
            <a:xfrm>
              <a:off x="4527" y="1217"/>
              <a:ext cx="0" cy="46"/>
            </a:xfrm>
            <a:prstGeom prst="line">
              <a:avLst/>
            </a:prstGeom>
            <a:noFill/>
            <a:ln w="25400">
              <a:solidFill>
                <a:schemeClr val="tx1"/>
              </a:solidFill>
              <a:round/>
              <a:headEnd/>
              <a:tailEnd/>
            </a:ln>
          </p:spPr>
          <p:txBody>
            <a:bodyPr/>
            <a:lstStyle/>
            <a:p>
              <a:endParaRPr lang="zh-CN" altLang="en-US"/>
            </a:p>
          </p:txBody>
        </p:sp>
        <p:sp>
          <p:nvSpPr>
            <p:cNvPr id="37920" name="Line 61"/>
            <p:cNvSpPr>
              <a:spLocks noChangeShapeType="1"/>
            </p:cNvSpPr>
            <p:nvPr/>
          </p:nvSpPr>
          <p:spPr bwMode="auto">
            <a:xfrm flipH="1" flipV="1">
              <a:off x="4118" y="1524"/>
              <a:ext cx="408" cy="227"/>
            </a:xfrm>
            <a:prstGeom prst="line">
              <a:avLst/>
            </a:prstGeom>
            <a:noFill/>
            <a:ln w="25400">
              <a:solidFill>
                <a:srgbClr val="003366"/>
              </a:solidFill>
              <a:round/>
              <a:headEnd/>
              <a:tailEnd/>
            </a:ln>
          </p:spPr>
          <p:txBody>
            <a:bodyPr/>
            <a:lstStyle/>
            <a:p>
              <a:endParaRPr lang="zh-CN" altLang="en-US"/>
            </a:p>
          </p:txBody>
        </p:sp>
        <p:sp>
          <p:nvSpPr>
            <p:cNvPr id="37921" name="Text Box 62"/>
            <p:cNvSpPr txBox="1">
              <a:spLocks noChangeArrowheads="1"/>
            </p:cNvSpPr>
            <p:nvPr/>
          </p:nvSpPr>
          <p:spPr bwMode="auto">
            <a:xfrm rot="-3615307">
              <a:off x="3925" y="1422"/>
              <a:ext cx="284" cy="192"/>
            </a:xfrm>
            <a:prstGeom prst="rect">
              <a:avLst/>
            </a:prstGeom>
            <a:noFill/>
            <a:ln w="25400">
              <a:noFill/>
              <a:miter lim="800000"/>
              <a:headEnd/>
              <a:tailEnd/>
            </a:ln>
          </p:spPr>
          <p:txBody>
            <a:bodyPr wrap="none">
              <a:spAutoFit/>
            </a:bodyPr>
            <a:lstStyle/>
            <a:p>
              <a:pPr algn="ctr"/>
              <a:r>
                <a:rPr lang="en-US" altLang="zh-CN" sz="1400" b="1"/>
                <a:t>300</a:t>
              </a:r>
              <a:endParaRPr lang="en-US" altLang="zh-TW" sz="1400" b="1"/>
            </a:p>
          </p:txBody>
        </p:sp>
        <p:sp>
          <p:nvSpPr>
            <p:cNvPr id="37922" name="Arc 66"/>
            <p:cNvSpPr>
              <a:spLocks/>
            </p:cNvSpPr>
            <p:nvPr/>
          </p:nvSpPr>
          <p:spPr bwMode="auto">
            <a:xfrm rot="-3616868">
              <a:off x="4308" y="1379"/>
              <a:ext cx="255" cy="363"/>
            </a:xfrm>
            <a:custGeom>
              <a:avLst/>
              <a:gdLst>
                <a:gd name="T0" fmla="*/ 0 w 15182"/>
                <a:gd name="T1" fmla="*/ 0 h 21600"/>
                <a:gd name="T2" fmla="*/ 0 w 15182"/>
                <a:gd name="T3" fmla="*/ 0 h 21600"/>
                <a:gd name="T4" fmla="*/ 0 w 15182"/>
                <a:gd name="T5" fmla="*/ 0 h 21600"/>
                <a:gd name="T6" fmla="*/ 0 60000 65536"/>
                <a:gd name="T7" fmla="*/ 0 60000 65536"/>
                <a:gd name="T8" fmla="*/ 0 60000 65536"/>
                <a:gd name="T9" fmla="*/ 0 w 15182"/>
                <a:gd name="T10" fmla="*/ 0 h 21600"/>
                <a:gd name="T11" fmla="*/ 15182 w 15182"/>
                <a:gd name="T12" fmla="*/ 21600 h 21600"/>
              </a:gdLst>
              <a:ahLst/>
              <a:cxnLst>
                <a:cxn ang="T6">
                  <a:pos x="T0" y="T1"/>
                </a:cxn>
                <a:cxn ang="T7">
                  <a:pos x="T2" y="T3"/>
                </a:cxn>
                <a:cxn ang="T8">
                  <a:pos x="T4" y="T5"/>
                </a:cxn>
              </a:cxnLst>
              <a:rect l="T9" t="T10" r="T11" b="T12"/>
              <a:pathLst>
                <a:path w="15182" h="21600" fill="none" extrusionOk="0">
                  <a:moveTo>
                    <a:pt x="-1" y="0"/>
                  </a:moveTo>
                  <a:cubicBezTo>
                    <a:pt x="5684" y="0"/>
                    <a:pt x="11139" y="2240"/>
                    <a:pt x="15182" y="6235"/>
                  </a:cubicBezTo>
                </a:path>
                <a:path w="15182" h="21600" stroke="0" extrusionOk="0">
                  <a:moveTo>
                    <a:pt x="-1" y="0"/>
                  </a:moveTo>
                  <a:cubicBezTo>
                    <a:pt x="5684" y="0"/>
                    <a:pt x="11139" y="2240"/>
                    <a:pt x="15182" y="6235"/>
                  </a:cubicBezTo>
                  <a:lnTo>
                    <a:pt x="0" y="21600"/>
                  </a:lnTo>
                  <a:close/>
                </a:path>
              </a:pathLst>
            </a:custGeom>
            <a:noFill/>
            <a:ln w="25400">
              <a:solidFill>
                <a:srgbClr val="FF0000"/>
              </a:solidFill>
              <a:prstDash val="dash"/>
              <a:round/>
              <a:headEnd/>
              <a:tailEnd/>
            </a:ln>
          </p:spPr>
          <p:txBody>
            <a:bodyPr wrap="none" anchor="ctr"/>
            <a:lstStyle/>
            <a:p>
              <a:endParaRPr lang="zh-CN" altLang="en-US"/>
            </a:p>
          </p:txBody>
        </p:sp>
        <p:sp>
          <p:nvSpPr>
            <p:cNvPr id="37923" name="Line 67"/>
            <p:cNvSpPr>
              <a:spLocks noChangeShapeType="1"/>
            </p:cNvSpPr>
            <p:nvPr/>
          </p:nvSpPr>
          <p:spPr bwMode="auto">
            <a:xfrm flipH="1">
              <a:off x="4209" y="1524"/>
              <a:ext cx="45" cy="45"/>
            </a:xfrm>
            <a:prstGeom prst="line">
              <a:avLst/>
            </a:prstGeom>
            <a:noFill/>
            <a:ln w="25400">
              <a:solidFill>
                <a:srgbClr val="FF0000"/>
              </a:solidFill>
              <a:round/>
              <a:headEnd/>
              <a:tailEnd type="triangle" w="med" len="med"/>
            </a:ln>
          </p:spPr>
          <p:txBody>
            <a:bodyPr/>
            <a:lstStyle/>
            <a:p>
              <a:endParaRPr lang="zh-CN" altLang="en-US"/>
            </a:p>
          </p:txBody>
        </p:sp>
        <p:sp>
          <p:nvSpPr>
            <p:cNvPr id="37924" name="Text Box 68"/>
            <p:cNvSpPr txBox="1">
              <a:spLocks noChangeArrowheads="1"/>
            </p:cNvSpPr>
            <p:nvPr/>
          </p:nvSpPr>
          <p:spPr bwMode="auto">
            <a:xfrm>
              <a:off x="4568" y="1448"/>
              <a:ext cx="230" cy="212"/>
            </a:xfrm>
            <a:prstGeom prst="rect">
              <a:avLst/>
            </a:prstGeom>
            <a:noFill/>
            <a:ln w="25400">
              <a:noFill/>
              <a:miter lim="800000"/>
              <a:headEnd/>
              <a:tailEnd/>
            </a:ln>
          </p:spPr>
          <p:txBody>
            <a:bodyPr wrap="none">
              <a:spAutoFit/>
            </a:bodyPr>
            <a:lstStyle/>
            <a:p>
              <a:pPr algn="ctr"/>
              <a:r>
                <a:rPr lang="en-US" altLang="zh-TW">
                  <a:sym typeface="Wingdings 2" pitchFamily="18" charset="2"/>
                </a:rPr>
                <a:t></a:t>
              </a:r>
            </a:p>
          </p:txBody>
        </p:sp>
        <p:sp>
          <p:nvSpPr>
            <p:cNvPr id="37925" name="Rectangle 70"/>
            <p:cNvSpPr>
              <a:spLocks noChangeArrowheads="1"/>
            </p:cNvSpPr>
            <p:nvPr/>
          </p:nvSpPr>
          <p:spPr bwMode="auto">
            <a:xfrm>
              <a:off x="4251" y="1448"/>
              <a:ext cx="230" cy="212"/>
            </a:xfrm>
            <a:prstGeom prst="rect">
              <a:avLst/>
            </a:prstGeom>
            <a:noFill/>
            <a:ln w="25400">
              <a:noFill/>
              <a:miter lim="800000"/>
              <a:headEnd/>
              <a:tailEnd/>
            </a:ln>
          </p:spPr>
          <p:txBody>
            <a:bodyPr wrap="none">
              <a:spAutoFit/>
            </a:bodyPr>
            <a:lstStyle/>
            <a:p>
              <a:pPr algn="ctr"/>
              <a:r>
                <a:rPr lang="en-US" altLang="zh-TW">
                  <a:sym typeface="Wingdings 2" pitchFamily="18" charset="2"/>
                </a:rPr>
                <a:t></a:t>
              </a:r>
            </a:p>
          </p:txBody>
        </p:sp>
      </p:grpSp>
      <p:sp>
        <p:nvSpPr>
          <p:cNvPr id="37897" name="Rectangle 60"/>
          <p:cNvSpPr>
            <a:spLocks noChangeArrowheads="1"/>
          </p:cNvSpPr>
          <p:nvPr/>
        </p:nvSpPr>
        <p:spPr bwMode="auto">
          <a:xfrm>
            <a:off x="631825" y="1476375"/>
            <a:ext cx="2509838" cy="884238"/>
          </a:xfrm>
          <a:prstGeom prst="rect">
            <a:avLst/>
          </a:prstGeom>
          <a:noFill/>
          <a:ln w="25400">
            <a:noFill/>
            <a:miter lim="800000"/>
            <a:headEnd/>
            <a:tailEnd/>
          </a:ln>
        </p:spPr>
        <p:txBody>
          <a:bodyPr wrap="none" anchor="ctr">
            <a:spAutoFit/>
          </a:bodyPr>
          <a:lstStyle/>
          <a:p>
            <a:pPr marL="180975" indent="-180975" fontAlgn="base">
              <a:buFont typeface="Wingdings" pitchFamily="2" charset="2"/>
              <a:buChar char="Ø"/>
            </a:pPr>
            <a:r>
              <a:rPr lang="en-US" altLang="zh-CN" sz="1200">
                <a:latin typeface="Arial" pitchFamily="34" charset="0"/>
                <a:ea typeface="標楷體" pitchFamily="65" charset="-120"/>
              </a:rPr>
              <a:t>Direction</a:t>
            </a:r>
            <a:r>
              <a:rPr lang="en-US" altLang="zh-TW" sz="1200">
                <a:latin typeface="Arial" pitchFamily="34" charset="0"/>
                <a:ea typeface="標楷體" pitchFamily="65" charset="-120"/>
              </a:rPr>
              <a:t> </a:t>
            </a:r>
            <a:r>
              <a:rPr lang="en-US" altLang="zh-CN" sz="1200">
                <a:latin typeface="Arial" pitchFamily="34" charset="0"/>
                <a:ea typeface="標楷體" pitchFamily="65" charset="-120"/>
              </a:rPr>
              <a:t>:-1 (Reverse direction)</a:t>
            </a:r>
          </a:p>
          <a:p>
            <a:pPr marL="180975" indent="-180975" fontAlgn="base"/>
            <a:r>
              <a:rPr lang="en-US" altLang="zh-CN" sz="1200">
                <a:latin typeface="Arial" pitchFamily="34" charset="0"/>
                <a:ea typeface="標楷體" pitchFamily="65" charset="-120"/>
              </a:rPr>
              <a:t>    Current angle:350</a:t>
            </a:r>
          </a:p>
          <a:p>
            <a:pPr marL="180975" indent="-180975" fontAlgn="base"/>
            <a:r>
              <a:rPr lang="en-US" altLang="zh-CN" sz="1200">
                <a:latin typeface="Arial" pitchFamily="34" charset="0"/>
                <a:ea typeface="標楷體" pitchFamily="65" charset="-120"/>
              </a:rPr>
              <a:t>    Target angle: 95</a:t>
            </a:r>
          </a:p>
          <a:p>
            <a:pPr marL="180975" indent="-180975" fontAlgn="base"/>
            <a:r>
              <a:rPr lang="en-US" altLang="zh-CN" sz="1200">
                <a:latin typeface="Arial" pitchFamily="34" charset="0"/>
                <a:ea typeface="標楷體" pitchFamily="65" charset="-120"/>
              </a:rPr>
              <a:t>    Shifting angle:255</a:t>
            </a:r>
            <a:r>
              <a:rPr lang="en-US" altLang="zh-TW">
                <a:latin typeface="標楷體" pitchFamily="65" charset="-120"/>
                <a:ea typeface="標楷體" pitchFamily="65" charset="-120"/>
              </a:rPr>
              <a:t> </a:t>
            </a:r>
          </a:p>
        </p:txBody>
      </p:sp>
      <p:grpSp>
        <p:nvGrpSpPr>
          <p:cNvPr id="37898" name="Group 78"/>
          <p:cNvGrpSpPr>
            <a:grpSpLocks/>
          </p:cNvGrpSpPr>
          <p:nvPr/>
        </p:nvGrpSpPr>
        <p:grpSpPr bwMode="auto">
          <a:xfrm>
            <a:off x="2216150" y="1835150"/>
            <a:ext cx="1814513" cy="1817688"/>
            <a:chOff x="1660" y="862"/>
            <a:chExt cx="1143" cy="1145"/>
          </a:xfrm>
        </p:grpSpPr>
        <p:sp>
          <p:nvSpPr>
            <p:cNvPr id="37902" name="Oval 39"/>
            <p:cNvSpPr>
              <a:spLocks noChangeArrowheads="1"/>
            </p:cNvSpPr>
            <p:nvPr/>
          </p:nvSpPr>
          <p:spPr bwMode="auto">
            <a:xfrm>
              <a:off x="1660" y="1054"/>
              <a:ext cx="953" cy="953"/>
            </a:xfrm>
            <a:prstGeom prst="ellipse">
              <a:avLst/>
            </a:prstGeom>
            <a:noFill/>
            <a:ln w="25400">
              <a:solidFill>
                <a:schemeClr val="tx1"/>
              </a:solidFill>
              <a:round/>
              <a:headEnd/>
              <a:tailEnd/>
            </a:ln>
          </p:spPr>
          <p:txBody>
            <a:bodyPr wrap="none" anchor="ctr"/>
            <a:lstStyle/>
            <a:p>
              <a:endParaRPr lang="zh-CN" altLang="en-US"/>
            </a:p>
          </p:txBody>
        </p:sp>
        <p:sp>
          <p:nvSpPr>
            <p:cNvPr id="37903" name="Arc 40"/>
            <p:cNvSpPr>
              <a:spLocks/>
            </p:cNvSpPr>
            <p:nvPr/>
          </p:nvSpPr>
          <p:spPr bwMode="auto">
            <a:xfrm>
              <a:off x="1760" y="1198"/>
              <a:ext cx="720" cy="708"/>
            </a:xfrm>
            <a:custGeom>
              <a:avLst/>
              <a:gdLst>
                <a:gd name="T0" fmla="*/ 0 w 42836"/>
                <a:gd name="T1" fmla="*/ 0 h 42123"/>
                <a:gd name="T2" fmla="*/ 0 w 42836"/>
                <a:gd name="T3" fmla="*/ 0 h 42123"/>
                <a:gd name="T4" fmla="*/ 0 w 42836"/>
                <a:gd name="T5" fmla="*/ 0 h 42123"/>
                <a:gd name="T6" fmla="*/ 0 60000 65536"/>
                <a:gd name="T7" fmla="*/ 0 60000 65536"/>
                <a:gd name="T8" fmla="*/ 0 60000 65536"/>
                <a:gd name="T9" fmla="*/ 0 w 42836"/>
                <a:gd name="T10" fmla="*/ 0 h 42123"/>
                <a:gd name="T11" fmla="*/ 42836 w 42836"/>
                <a:gd name="T12" fmla="*/ 42123 h 42123"/>
              </a:gdLst>
              <a:ahLst/>
              <a:cxnLst>
                <a:cxn ang="T6">
                  <a:pos x="T0" y="T1"/>
                </a:cxn>
                <a:cxn ang="T7">
                  <a:pos x="T2" y="T3"/>
                </a:cxn>
                <a:cxn ang="T8">
                  <a:pos x="T4" y="T5"/>
                </a:cxn>
              </a:cxnLst>
              <a:rect l="T9" t="T10" r="T11" b="T12"/>
              <a:pathLst>
                <a:path w="42836" h="42123" fill="none" extrusionOk="0">
                  <a:moveTo>
                    <a:pt x="42835" y="24473"/>
                  </a:moveTo>
                  <a:cubicBezTo>
                    <a:pt x="40932" y="34704"/>
                    <a:pt x="32005" y="42122"/>
                    <a:pt x="21600" y="42123"/>
                  </a:cubicBezTo>
                  <a:cubicBezTo>
                    <a:pt x="9670" y="42123"/>
                    <a:pt x="0" y="32452"/>
                    <a:pt x="0" y="20523"/>
                  </a:cubicBezTo>
                  <a:cubicBezTo>
                    <a:pt x="-1" y="11189"/>
                    <a:pt x="5995" y="2910"/>
                    <a:pt x="14864" y="0"/>
                  </a:cubicBezTo>
                </a:path>
                <a:path w="42836" h="42123" stroke="0" extrusionOk="0">
                  <a:moveTo>
                    <a:pt x="42835" y="24473"/>
                  </a:moveTo>
                  <a:cubicBezTo>
                    <a:pt x="40932" y="34704"/>
                    <a:pt x="32005" y="42122"/>
                    <a:pt x="21600" y="42123"/>
                  </a:cubicBezTo>
                  <a:cubicBezTo>
                    <a:pt x="9670" y="42123"/>
                    <a:pt x="0" y="32452"/>
                    <a:pt x="0" y="20523"/>
                  </a:cubicBezTo>
                  <a:cubicBezTo>
                    <a:pt x="-1" y="11189"/>
                    <a:pt x="5995" y="2910"/>
                    <a:pt x="14864" y="0"/>
                  </a:cubicBezTo>
                  <a:lnTo>
                    <a:pt x="21600" y="20523"/>
                  </a:lnTo>
                  <a:close/>
                </a:path>
              </a:pathLst>
            </a:custGeom>
            <a:noFill/>
            <a:ln w="25400">
              <a:solidFill>
                <a:srgbClr val="FF0000"/>
              </a:solidFill>
              <a:round/>
              <a:headEnd/>
              <a:tailEnd/>
            </a:ln>
          </p:spPr>
          <p:txBody>
            <a:bodyPr wrap="none" anchor="ctr"/>
            <a:lstStyle/>
            <a:p>
              <a:endParaRPr lang="zh-CN" altLang="en-US"/>
            </a:p>
          </p:txBody>
        </p:sp>
        <p:sp>
          <p:nvSpPr>
            <p:cNvPr id="37904" name="Text Box 41"/>
            <p:cNvSpPr txBox="1">
              <a:spLocks noChangeArrowheads="1"/>
            </p:cNvSpPr>
            <p:nvPr/>
          </p:nvSpPr>
          <p:spPr bwMode="auto">
            <a:xfrm>
              <a:off x="2023" y="862"/>
              <a:ext cx="172" cy="192"/>
            </a:xfrm>
            <a:prstGeom prst="rect">
              <a:avLst/>
            </a:prstGeom>
            <a:noFill/>
            <a:ln w="25400">
              <a:noFill/>
              <a:miter lim="800000"/>
              <a:headEnd/>
              <a:tailEnd/>
            </a:ln>
          </p:spPr>
          <p:txBody>
            <a:bodyPr wrap="none">
              <a:spAutoFit/>
            </a:bodyPr>
            <a:lstStyle/>
            <a:p>
              <a:pPr algn="ctr"/>
              <a:r>
                <a:rPr lang="en-US" altLang="zh-CN" sz="1400"/>
                <a:t>0</a:t>
              </a:r>
              <a:endParaRPr lang="en-US" altLang="zh-TW" sz="1400"/>
            </a:p>
          </p:txBody>
        </p:sp>
        <p:sp>
          <p:nvSpPr>
            <p:cNvPr id="37905" name="Line 42"/>
            <p:cNvSpPr>
              <a:spLocks noChangeShapeType="1"/>
            </p:cNvSpPr>
            <p:nvPr/>
          </p:nvSpPr>
          <p:spPr bwMode="auto">
            <a:xfrm>
              <a:off x="2114" y="1553"/>
              <a:ext cx="499" cy="45"/>
            </a:xfrm>
            <a:prstGeom prst="line">
              <a:avLst/>
            </a:prstGeom>
            <a:noFill/>
            <a:ln w="25400">
              <a:solidFill>
                <a:srgbClr val="003366"/>
              </a:solidFill>
              <a:round/>
              <a:headEnd/>
              <a:tailEnd/>
            </a:ln>
          </p:spPr>
          <p:txBody>
            <a:bodyPr/>
            <a:lstStyle/>
            <a:p>
              <a:endParaRPr lang="zh-CN" altLang="en-US"/>
            </a:p>
          </p:txBody>
        </p:sp>
        <p:sp>
          <p:nvSpPr>
            <p:cNvPr id="37906" name="Line 43"/>
            <p:cNvSpPr>
              <a:spLocks noChangeShapeType="1"/>
            </p:cNvSpPr>
            <p:nvPr/>
          </p:nvSpPr>
          <p:spPr bwMode="auto">
            <a:xfrm flipH="1" flipV="1">
              <a:off x="1978" y="1099"/>
              <a:ext cx="136" cy="454"/>
            </a:xfrm>
            <a:prstGeom prst="line">
              <a:avLst/>
            </a:prstGeom>
            <a:noFill/>
            <a:ln w="25400">
              <a:solidFill>
                <a:srgbClr val="003300"/>
              </a:solidFill>
              <a:round/>
              <a:headEnd/>
              <a:tailEnd/>
            </a:ln>
          </p:spPr>
          <p:txBody>
            <a:bodyPr/>
            <a:lstStyle/>
            <a:p>
              <a:endParaRPr lang="zh-CN" altLang="en-US"/>
            </a:p>
          </p:txBody>
        </p:sp>
        <p:sp>
          <p:nvSpPr>
            <p:cNvPr id="37907" name="Text Box 45"/>
            <p:cNvSpPr txBox="1">
              <a:spLocks noChangeArrowheads="1"/>
            </p:cNvSpPr>
            <p:nvPr/>
          </p:nvSpPr>
          <p:spPr bwMode="auto">
            <a:xfrm>
              <a:off x="2575" y="1499"/>
              <a:ext cx="228" cy="192"/>
            </a:xfrm>
            <a:prstGeom prst="rect">
              <a:avLst/>
            </a:prstGeom>
            <a:noFill/>
            <a:ln w="25400">
              <a:noFill/>
              <a:miter lim="800000"/>
              <a:headEnd/>
              <a:tailEnd/>
            </a:ln>
          </p:spPr>
          <p:txBody>
            <a:bodyPr wrap="none">
              <a:spAutoFit/>
            </a:bodyPr>
            <a:lstStyle/>
            <a:p>
              <a:pPr algn="ctr"/>
              <a:r>
                <a:rPr lang="en-US" altLang="zh-CN" sz="1400"/>
                <a:t>95</a:t>
              </a:r>
            </a:p>
          </p:txBody>
        </p:sp>
        <p:sp>
          <p:nvSpPr>
            <p:cNvPr id="37908" name="Text Box 46"/>
            <p:cNvSpPr txBox="1">
              <a:spLocks noChangeArrowheads="1"/>
            </p:cNvSpPr>
            <p:nvPr/>
          </p:nvSpPr>
          <p:spPr bwMode="auto">
            <a:xfrm rot="-1349789">
              <a:off x="1772" y="943"/>
              <a:ext cx="284" cy="192"/>
            </a:xfrm>
            <a:prstGeom prst="rect">
              <a:avLst/>
            </a:prstGeom>
            <a:noFill/>
            <a:ln w="25400">
              <a:noFill/>
              <a:miter lim="800000"/>
              <a:headEnd/>
              <a:tailEnd/>
            </a:ln>
          </p:spPr>
          <p:txBody>
            <a:bodyPr wrap="none">
              <a:spAutoFit/>
            </a:bodyPr>
            <a:lstStyle/>
            <a:p>
              <a:pPr algn="ctr"/>
              <a:r>
                <a:rPr lang="en-US" altLang="zh-CN" sz="1400"/>
                <a:t>350</a:t>
              </a:r>
            </a:p>
          </p:txBody>
        </p:sp>
        <p:sp>
          <p:nvSpPr>
            <p:cNvPr id="37909" name="Line 47"/>
            <p:cNvSpPr>
              <a:spLocks noChangeShapeType="1"/>
            </p:cNvSpPr>
            <p:nvPr/>
          </p:nvSpPr>
          <p:spPr bwMode="auto">
            <a:xfrm>
              <a:off x="2114" y="1008"/>
              <a:ext cx="0" cy="46"/>
            </a:xfrm>
            <a:prstGeom prst="line">
              <a:avLst/>
            </a:prstGeom>
            <a:noFill/>
            <a:ln w="25400">
              <a:solidFill>
                <a:schemeClr val="tx1"/>
              </a:solidFill>
              <a:round/>
              <a:headEnd/>
              <a:tailEnd/>
            </a:ln>
          </p:spPr>
          <p:txBody>
            <a:bodyPr/>
            <a:lstStyle/>
            <a:p>
              <a:endParaRPr lang="zh-CN" altLang="en-US"/>
            </a:p>
          </p:txBody>
        </p:sp>
        <p:sp>
          <p:nvSpPr>
            <p:cNvPr id="37910" name="Line 73"/>
            <p:cNvSpPr>
              <a:spLocks noChangeShapeType="1"/>
            </p:cNvSpPr>
            <p:nvPr/>
          </p:nvSpPr>
          <p:spPr bwMode="auto">
            <a:xfrm flipV="1">
              <a:off x="2486" y="1588"/>
              <a:ext cx="0" cy="45"/>
            </a:xfrm>
            <a:prstGeom prst="line">
              <a:avLst/>
            </a:prstGeom>
            <a:noFill/>
            <a:ln w="25400">
              <a:solidFill>
                <a:srgbClr val="FF0000"/>
              </a:solidFill>
              <a:round/>
              <a:headEnd/>
              <a:tailEnd type="triangle" w="med" len="med"/>
            </a:ln>
          </p:spPr>
          <p:txBody>
            <a:bodyPr/>
            <a:lstStyle/>
            <a:p>
              <a:endParaRPr lang="zh-CN" altLang="en-US"/>
            </a:p>
          </p:txBody>
        </p:sp>
      </p:grpSp>
      <p:sp>
        <p:nvSpPr>
          <p:cNvPr id="37899" name="Rectangle 83"/>
          <p:cNvSpPr>
            <a:spLocks noChangeArrowheads="1"/>
          </p:cNvSpPr>
          <p:nvPr/>
        </p:nvSpPr>
        <p:spPr bwMode="auto">
          <a:xfrm>
            <a:off x="739775" y="908050"/>
            <a:ext cx="2622550" cy="366713"/>
          </a:xfrm>
          <a:prstGeom prst="rect">
            <a:avLst/>
          </a:prstGeom>
          <a:noFill/>
          <a:ln w="25400" algn="ctr">
            <a:noFill/>
            <a:miter lim="800000"/>
            <a:headEnd/>
            <a:tailEnd/>
          </a:ln>
        </p:spPr>
        <p:txBody>
          <a:bodyPr wrap="none">
            <a:spAutoFit/>
          </a:bodyPr>
          <a:lstStyle/>
          <a:p>
            <a:pPr fontAlgn="base">
              <a:spcBef>
                <a:spcPct val="50000"/>
              </a:spcBef>
            </a:pPr>
            <a:r>
              <a:rPr lang="en-US" altLang="zh-CN" sz="1800" b="1" i="1">
                <a:solidFill>
                  <a:schemeClr val="accent2"/>
                </a:solidFill>
                <a:ea typeface="SimSun" pitchFamily="2" charset="-122"/>
              </a:rPr>
              <a:t>Absolute Position Control</a:t>
            </a:r>
            <a:endParaRPr lang="zh-CN" altLang="en-US" sz="1800" b="1" i="1">
              <a:solidFill>
                <a:schemeClr val="accent2"/>
              </a:solidFill>
              <a:ea typeface="SimSun" pitchFamily="2" charset="-122"/>
            </a:endParaRPr>
          </a:p>
        </p:txBody>
      </p:sp>
      <p:sp>
        <p:nvSpPr>
          <p:cNvPr id="37900" name="AutoShape 87"/>
          <p:cNvSpPr>
            <a:spLocks noChangeArrowheads="1"/>
          </p:cNvSpPr>
          <p:nvPr/>
        </p:nvSpPr>
        <p:spPr bwMode="auto">
          <a:xfrm>
            <a:off x="307975" y="950913"/>
            <a:ext cx="431800" cy="323850"/>
          </a:xfrm>
          <a:prstGeom prst="rightArrow">
            <a:avLst>
              <a:gd name="adj1" fmla="val 50000"/>
              <a:gd name="adj2" fmla="val 33333"/>
            </a:avLst>
          </a:prstGeom>
          <a:solidFill>
            <a:schemeClr val="accent1"/>
          </a:solidFill>
          <a:ln w="25400">
            <a:noFill/>
            <a:miter lim="800000"/>
            <a:headEnd/>
            <a:tailEnd/>
          </a:ln>
        </p:spPr>
        <p:txBody>
          <a:bodyPr wrap="none" anchor="ctr"/>
          <a:lstStyle/>
          <a:p>
            <a:endParaRPr lang="zh-CN" altLang="en-US"/>
          </a:p>
        </p:txBody>
      </p:sp>
      <p:sp>
        <p:nvSpPr>
          <p:cNvPr id="37901" name="标题 11"/>
          <p:cNvSpPr txBox="1">
            <a:spLocks/>
          </p:cNvSpPr>
          <p:nvPr/>
        </p:nvSpPr>
        <p:spPr bwMode="auto">
          <a:xfrm>
            <a:off x="1065213" y="0"/>
            <a:ext cx="8840787" cy="771525"/>
          </a:xfrm>
          <a:prstGeom prst="rect">
            <a:avLst/>
          </a:prstGeom>
          <a:noFill/>
          <a:ln w="9525">
            <a:noFill/>
            <a:miter lim="800000"/>
            <a:headEnd/>
            <a:tailEnd/>
          </a:ln>
        </p:spPr>
        <p:txBody>
          <a:bodyPr anchor="ctr"/>
          <a:lstStyle/>
          <a:p>
            <a:pPr algn="r" fontAlgn="base"/>
            <a:r>
              <a:rPr kumimoji="0" lang="en-US" altLang="zh-CN" sz="3200" b="1">
                <a:solidFill>
                  <a:srgbClr val="0087DC"/>
                </a:solidFill>
                <a:latin typeface="Arial Unicode MS" pitchFamily="34" charset="-122"/>
                <a:ea typeface="Arial Unicode MS" pitchFamily="34" charset="-122"/>
                <a:cs typeface="Arial Unicode MS" pitchFamily="34" charset="-122"/>
              </a:rPr>
              <a:t>Single-axis Instructions</a:t>
            </a:r>
            <a:r>
              <a:rPr kumimoji="0" lang="zh-CN" altLang="en-US" sz="3200" b="1">
                <a:solidFill>
                  <a:srgbClr val="0087DC"/>
                </a:solidFill>
                <a:latin typeface="Arial Unicode MS" pitchFamily="34" charset="-122"/>
                <a:ea typeface="Arial Unicode MS" pitchFamily="34" charset="-122"/>
                <a:cs typeface="Arial Unicode MS" pitchFamily="34" charset="-122"/>
              </a:rPr>
              <a:t>（</a:t>
            </a:r>
            <a:r>
              <a:rPr kumimoji="0" lang="en-US" altLang="zh-CN" sz="3200" b="1">
                <a:solidFill>
                  <a:srgbClr val="0087DC"/>
                </a:solidFill>
                <a:latin typeface="Arial Unicode MS" pitchFamily="34" charset="-122"/>
                <a:ea typeface="Arial Unicode MS" pitchFamily="34" charset="-122"/>
                <a:cs typeface="Arial Unicode MS" pitchFamily="34" charset="-122"/>
              </a:rPr>
              <a:t>4</a:t>
            </a:r>
            <a:r>
              <a:rPr kumimoji="0" lang="zh-CN" altLang="en-US" sz="3200" b="1">
                <a:solidFill>
                  <a:srgbClr val="0087DC"/>
                </a:solidFill>
                <a:latin typeface="Arial Unicode MS" pitchFamily="34" charset="-122"/>
                <a:ea typeface="Arial Unicode MS" pitchFamily="34" charset="-122"/>
                <a:cs typeface="Arial Unicode MS" pitchFamily="34" charset="-122"/>
              </a:rPr>
              <a:t>）</a:t>
            </a:r>
            <a:endParaRPr kumimoji="0" lang="en-US" altLang="zh-CN" sz="3200" b="1">
              <a:solidFill>
                <a:srgbClr val="0087DC"/>
              </a:solidFill>
              <a:latin typeface="Arial Unicode MS" pitchFamily="34" charset="-122"/>
              <a:ea typeface="Arial Unicode MS" pitchFamily="34" charset="-122"/>
              <a:cs typeface="Arial Unicode MS" pitchFamily="34" charset="-122"/>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050" name="Object 20"/>
          <p:cNvGraphicFramePr>
            <a:graphicFrameLocks noGrp="1" noChangeAspect="1"/>
          </p:cNvGraphicFramePr>
          <p:nvPr>
            <p:ph/>
          </p:nvPr>
        </p:nvGraphicFramePr>
        <p:xfrm>
          <a:off x="5462588" y="950913"/>
          <a:ext cx="3967162" cy="5851525"/>
        </p:xfrm>
        <a:graphic>
          <a:graphicData uri="http://schemas.openxmlformats.org/presentationml/2006/ole">
            <p:oleObj spid="_x0000_s2050" name="CorelDRAW" r:id="rId3" imgW="4524840" imgH="6675480" progId="">
              <p:embed/>
            </p:oleObj>
          </a:graphicData>
        </a:graphic>
      </p:graphicFrame>
      <p:sp>
        <p:nvSpPr>
          <p:cNvPr id="2051" name="Rectangle 8"/>
          <p:cNvSpPr>
            <a:spLocks noChangeArrowheads="1"/>
          </p:cNvSpPr>
          <p:nvPr/>
        </p:nvSpPr>
        <p:spPr bwMode="auto">
          <a:xfrm>
            <a:off x="0" y="2695575"/>
            <a:ext cx="9906000" cy="0"/>
          </a:xfrm>
          <a:prstGeom prst="rect">
            <a:avLst/>
          </a:prstGeom>
          <a:noFill/>
          <a:ln w="25400">
            <a:noFill/>
            <a:miter lim="800000"/>
            <a:headEnd/>
            <a:tailEnd/>
          </a:ln>
        </p:spPr>
        <p:txBody>
          <a:bodyPr wrap="none" anchor="ctr">
            <a:spAutoFit/>
          </a:bodyPr>
          <a:lstStyle/>
          <a:p>
            <a:endParaRPr lang="zh-CN" altLang="en-US"/>
          </a:p>
        </p:txBody>
      </p:sp>
      <p:sp>
        <p:nvSpPr>
          <p:cNvPr id="2052" name="Rectangle 12"/>
          <p:cNvSpPr>
            <a:spLocks noChangeArrowheads="1"/>
          </p:cNvSpPr>
          <p:nvPr/>
        </p:nvSpPr>
        <p:spPr bwMode="auto">
          <a:xfrm>
            <a:off x="0" y="-276225"/>
            <a:ext cx="9906000" cy="0"/>
          </a:xfrm>
          <a:prstGeom prst="rect">
            <a:avLst/>
          </a:prstGeom>
          <a:noFill/>
          <a:ln w="25400">
            <a:noFill/>
            <a:miter lim="800000"/>
            <a:headEnd/>
            <a:tailEnd/>
          </a:ln>
        </p:spPr>
        <p:txBody>
          <a:bodyPr wrap="none" anchor="ctr">
            <a:spAutoFit/>
          </a:bodyPr>
          <a:lstStyle/>
          <a:p>
            <a:endParaRPr lang="zh-CN" altLang="en-US"/>
          </a:p>
        </p:txBody>
      </p:sp>
      <p:sp>
        <p:nvSpPr>
          <p:cNvPr id="2053" name="Text Box 13"/>
          <p:cNvSpPr txBox="1">
            <a:spLocks noChangeArrowheads="1"/>
          </p:cNvSpPr>
          <p:nvPr/>
        </p:nvSpPr>
        <p:spPr bwMode="auto">
          <a:xfrm>
            <a:off x="488950" y="4948238"/>
            <a:ext cx="3713163" cy="730250"/>
          </a:xfrm>
          <a:prstGeom prst="rect">
            <a:avLst/>
          </a:prstGeom>
          <a:noFill/>
          <a:ln w="25400">
            <a:noFill/>
            <a:miter lim="800000"/>
            <a:headEnd/>
            <a:tailEnd/>
          </a:ln>
        </p:spPr>
        <p:txBody>
          <a:bodyPr wrap="none">
            <a:spAutoFit/>
          </a:bodyPr>
          <a:lstStyle/>
          <a:p>
            <a:r>
              <a:rPr lang="en-US" altLang="zh-CN" sz="1400">
                <a:latin typeface="Arial" pitchFamily="34" charset="0"/>
                <a:ea typeface="標楷體" pitchFamily="65" charset="-120"/>
              </a:rPr>
              <a:t>Relative position control:</a:t>
            </a:r>
          </a:p>
          <a:p>
            <a:r>
              <a:rPr lang="en-US" altLang="zh-CN" sz="1400">
                <a:latin typeface="Arial" pitchFamily="34" charset="0"/>
                <a:ea typeface="標楷體" pitchFamily="65" charset="-120"/>
              </a:rPr>
              <a:t>Executing the distance of MC_MoveRelative </a:t>
            </a:r>
          </a:p>
          <a:p>
            <a:r>
              <a:rPr lang="en-US" altLang="zh-CN" sz="1400">
                <a:latin typeface="Arial" pitchFamily="34" charset="0"/>
                <a:ea typeface="標楷體" pitchFamily="65" charset="-120"/>
              </a:rPr>
              <a:t>with current position as the reference point.</a:t>
            </a:r>
            <a:endParaRPr lang="zh-CN" altLang="en-US">
              <a:latin typeface="標楷體" pitchFamily="65" charset="-120"/>
              <a:ea typeface="標楷體" pitchFamily="65" charset="-120"/>
            </a:endParaRPr>
          </a:p>
        </p:txBody>
      </p:sp>
      <p:sp>
        <p:nvSpPr>
          <p:cNvPr id="2054" name="Text Box 18"/>
          <p:cNvSpPr txBox="1">
            <a:spLocks noChangeArrowheads="1"/>
          </p:cNvSpPr>
          <p:nvPr/>
        </p:nvSpPr>
        <p:spPr bwMode="auto">
          <a:xfrm>
            <a:off x="720725" y="3381375"/>
            <a:ext cx="331788" cy="304800"/>
          </a:xfrm>
          <a:prstGeom prst="rect">
            <a:avLst/>
          </a:prstGeom>
          <a:solidFill>
            <a:srgbClr val="FFFFFF"/>
          </a:solidFill>
          <a:ln w="25400">
            <a:noFill/>
            <a:miter lim="800000"/>
            <a:headEnd/>
            <a:tailEnd/>
          </a:ln>
        </p:spPr>
        <p:txBody>
          <a:bodyPr wrap="none">
            <a:spAutoFit/>
          </a:bodyPr>
          <a:lstStyle/>
          <a:p>
            <a:pPr algn="ctr"/>
            <a:r>
              <a:rPr lang="en-US" altLang="zh-CN" sz="1400"/>
              <a:t>I1</a:t>
            </a:r>
            <a:endParaRPr lang="en-US" altLang="zh-TW" sz="1400"/>
          </a:p>
        </p:txBody>
      </p:sp>
      <p:sp>
        <p:nvSpPr>
          <p:cNvPr id="2055" name="Rectangle 19"/>
          <p:cNvSpPr>
            <a:spLocks noChangeArrowheads="1"/>
          </p:cNvSpPr>
          <p:nvPr/>
        </p:nvSpPr>
        <p:spPr bwMode="auto">
          <a:xfrm>
            <a:off x="4376738" y="2997200"/>
            <a:ext cx="288925" cy="287338"/>
          </a:xfrm>
          <a:prstGeom prst="rect">
            <a:avLst/>
          </a:prstGeom>
          <a:solidFill>
            <a:srgbClr val="FFFFFF"/>
          </a:solidFill>
          <a:ln w="25400">
            <a:noFill/>
            <a:miter lim="800000"/>
            <a:headEnd/>
            <a:tailEnd/>
          </a:ln>
        </p:spPr>
        <p:txBody>
          <a:bodyPr wrap="none" anchor="ctr"/>
          <a:lstStyle/>
          <a:p>
            <a:endParaRPr lang="zh-CN" altLang="en-US"/>
          </a:p>
        </p:txBody>
      </p:sp>
      <p:pic>
        <p:nvPicPr>
          <p:cNvPr id="2056" name="Picture 22"/>
          <p:cNvPicPr>
            <a:picLocks noChangeAspect="1" noChangeArrowheads="1"/>
          </p:cNvPicPr>
          <p:nvPr/>
        </p:nvPicPr>
        <p:blipFill>
          <a:blip r:embed="rId4"/>
          <a:srcRect/>
          <a:stretch>
            <a:fillRect/>
          </a:stretch>
        </p:blipFill>
        <p:spPr bwMode="auto">
          <a:xfrm>
            <a:off x="704850" y="1347788"/>
            <a:ext cx="3800475" cy="3238500"/>
          </a:xfrm>
          <a:prstGeom prst="rect">
            <a:avLst/>
          </a:prstGeom>
          <a:noFill/>
          <a:ln w="25400">
            <a:noFill/>
            <a:miter lim="800000"/>
            <a:headEnd/>
            <a:tailEnd/>
          </a:ln>
        </p:spPr>
      </p:pic>
      <p:sp>
        <p:nvSpPr>
          <p:cNvPr id="2057" name="Rectangle 23"/>
          <p:cNvSpPr>
            <a:spLocks noChangeArrowheads="1"/>
          </p:cNvSpPr>
          <p:nvPr/>
        </p:nvSpPr>
        <p:spPr bwMode="auto">
          <a:xfrm>
            <a:off x="739775" y="908050"/>
            <a:ext cx="2559050" cy="366713"/>
          </a:xfrm>
          <a:prstGeom prst="rect">
            <a:avLst/>
          </a:prstGeom>
          <a:noFill/>
          <a:ln w="25400" algn="ctr">
            <a:noFill/>
            <a:miter lim="800000"/>
            <a:headEnd/>
            <a:tailEnd/>
          </a:ln>
        </p:spPr>
        <p:txBody>
          <a:bodyPr wrap="none">
            <a:spAutoFit/>
          </a:bodyPr>
          <a:lstStyle/>
          <a:p>
            <a:pPr fontAlgn="base">
              <a:spcBef>
                <a:spcPct val="50000"/>
              </a:spcBef>
            </a:pPr>
            <a:r>
              <a:rPr lang="en-US" altLang="zh-CN" sz="1800" b="1" i="1">
                <a:solidFill>
                  <a:schemeClr val="accent2"/>
                </a:solidFill>
                <a:ea typeface="SimSun" pitchFamily="2" charset="-122"/>
              </a:rPr>
              <a:t>Relative Position Control</a:t>
            </a:r>
          </a:p>
        </p:txBody>
      </p:sp>
      <p:sp>
        <p:nvSpPr>
          <p:cNvPr id="2058" name="AutoShape 27"/>
          <p:cNvSpPr>
            <a:spLocks noChangeArrowheads="1"/>
          </p:cNvSpPr>
          <p:nvPr/>
        </p:nvSpPr>
        <p:spPr bwMode="auto">
          <a:xfrm>
            <a:off x="307975" y="950913"/>
            <a:ext cx="431800" cy="323850"/>
          </a:xfrm>
          <a:prstGeom prst="rightArrow">
            <a:avLst>
              <a:gd name="adj1" fmla="val 50000"/>
              <a:gd name="adj2" fmla="val 33333"/>
            </a:avLst>
          </a:prstGeom>
          <a:solidFill>
            <a:schemeClr val="accent1"/>
          </a:solidFill>
          <a:ln w="25400">
            <a:noFill/>
            <a:miter lim="800000"/>
            <a:headEnd/>
            <a:tailEnd/>
          </a:ln>
        </p:spPr>
        <p:txBody>
          <a:bodyPr wrap="none" anchor="ctr"/>
          <a:lstStyle/>
          <a:p>
            <a:endParaRPr lang="zh-CN" altLang="en-US"/>
          </a:p>
        </p:txBody>
      </p:sp>
      <p:sp>
        <p:nvSpPr>
          <p:cNvPr id="2059" name="标题 11"/>
          <p:cNvSpPr txBox="1">
            <a:spLocks/>
          </p:cNvSpPr>
          <p:nvPr/>
        </p:nvSpPr>
        <p:spPr bwMode="auto">
          <a:xfrm>
            <a:off x="1065213" y="0"/>
            <a:ext cx="8840787" cy="771525"/>
          </a:xfrm>
          <a:prstGeom prst="rect">
            <a:avLst/>
          </a:prstGeom>
          <a:noFill/>
          <a:ln w="9525">
            <a:noFill/>
            <a:miter lim="800000"/>
            <a:headEnd/>
            <a:tailEnd/>
          </a:ln>
        </p:spPr>
        <p:txBody>
          <a:bodyPr anchor="ctr"/>
          <a:lstStyle/>
          <a:p>
            <a:pPr algn="r" fontAlgn="base"/>
            <a:r>
              <a:rPr kumimoji="0" lang="en-US" altLang="zh-CN" sz="3200" b="1">
                <a:solidFill>
                  <a:srgbClr val="0087DC"/>
                </a:solidFill>
                <a:latin typeface="Arial Unicode MS" pitchFamily="34" charset="-122"/>
                <a:ea typeface="Arial Unicode MS" pitchFamily="34" charset="-122"/>
                <a:cs typeface="Arial Unicode MS" pitchFamily="34" charset="-122"/>
              </a:rPr>
              <a:t>Single-axis Instructions</a:t>
            </a:r>
            <a:r>
              <a:rPr kumimoji="0" lang="zh-CN" altLang="en-US" sz="3200" b="1">
                <a:solidFill>
                  <a:srgbClr val="0087DC"/>
                </a:solidFill>
                <a:latin typeface="Arial Unicode MS" pitchFamily="34" charset="-122"/>
                <a:ea typeface="Arial Unicode MS" pitchFamily="34" charset="-122"/>
                <a:cs typeface="Arial Unicode MS" pitchFamily="34" charset="-122"/>
              </a:rPr>
              <a:t>（</a:t>
            </a:r>
            <a:r>
              <a:rPr kumimoji="0" lang="en-US" altLang="zh-CN" sz="3200" b="1">
                <a:solidFill>
                  <a:srgbClr val="0087DC"/>
                </a:solidFill>
                <a:latin typeface="Arial Unicode MS" pitchFamily="34" charset="-122"/>
                <a:ea typeface="Arial Unicode MS" pitchFamily="34" charset="-122"/>
                <a:cs typeface="Arial Unicode MS" pitchFamily="34" charset="-122"/>
              </a:rPr>
              <a:t>5</a:t>
            </a:r>
            <a:r>
              <a:rPr kumimoji="0" lang="zh-CN" altLang="en-US" sz="3200" b="1">
                <a:solidFill>
                  <a:srgbClr val="0087DC"/>
                </a:solidFill>
                <a:latin typeface="Arial Unicode MS" pitchFamily="34" charset="-122"/>
                <a:ea typeface="Arial Unicode MS" pitchFamily="34" charset="-122"/>
                <a:cs typeface="Arial Unicode MS" pitchFamily="34" charset="-122"/>
              </a:rPr>
              <a:t>）</a:t>
            </a:r>
            <a:endParaRPr kumimoji="0" lang="en-US" altLang="zh-CN" sz="3200" b="1">
              <a:solidFill>
                <a:srgbClr val="0087DC"/>
              </a:solidFill>
              <a:latin typeface="Arial Unicode MS" pitchFamily="34" charset="-122"/>
              <a:ea typeface="Arial Unicode MS" pitchFamily="34" charset="-122"/>
              <a:cs typeface="Arial Unicode MS" pitchFamily="34" charset="-122"/>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标题 11"/>
          <p:cNvSpPr txBox="1">
            <a:spLocks/>
          </p:cNvSpPr>
          <p:nvPr/>
        </p:nvSpPr>
        <p:spPr bwMode="auto">
          <a:xfrm>
            <a:off x="2889250" y="0"/>
            <a:ext cx="7016750" cy="771525"/>
          </a:xfrm>
          <a:prstGeom prst="rect">
            <a:avLst/>
          </a:prstGeom>
          <a:noFill/>
          <a:ln w="9525">
            <a:noFill/>
            <a:miter lim="800000"/>
            <a:headEnd/>
            <a:tailEnd/>
          </a:ln>
        </p:spPr>
        <p:txBody>
          <a:bodyPr anchor="ctr"/>
          <a:lstStyle/>
          <a:p>
            <a:pPr algn="r" fontAlgn="base"/>
            <a:r>
              <a:rPr kumimoji="0" lang="en-US" altLang="zh-CN" sz="3200" b="1">
                <a:solidFill>
                  <a:srgbClr val="0087DC"/>
                </a:solidFill>
                <a:latin typeface="Arial Unicode MS" pitchFamily="34" charset="-122"/>
                <a:ea typeface="Arial Unicode MS" pitchFamily="34" charset="-122"/>
                <a:cs typeface="Arial Unicode MS" pitchFamily="34" charset="-122"/>
              </a:rPr>
              <a:t>Content</a:t>
            </a:r>
            <a:endParaRPr kumimoji="0" lang="zh-CN" altLang="en-US" sz="3200" b="1">
              <a:solidFill>
                <a:srgbClr val="0087DC"/>
              </a:solidFill>
              <a:latin typeface="Arial Unicode MS" pitchFamily="34" charset="-122"/>
              <a:ea typeface="Arial Unicode MS" pitchFamily="34" charset="-122"/>
              <a:cs typeface="Arial Unicode MS" pitchFamily="34" charset="-122"/>
            </a:endParaRPr>
          </a:p>
        </p:txBody>
      </p:sp>
      <p:grpSp>
        <p:nvGrpSpPr>
          <p:cNvPr id="22531" name="组合 73"/>
          <p:cNvGrpSpPr>
            <a:grpSpLocks/>
          </p:cNvGrpSpPr>
          <p:nvPr/>
        </p:nvGrpSpPr>
        <p:grpSpPr bwMode="auto">
          <a:xfrm>
            <a:off x="774700" y="989013"/>
            <a:ext cx="8589963" cy="5332412"/>
            <a:chOff x="773907" y="989517"/>
            <a:chExt cx="8590360" cy="5670540"/>
          </a:xfrm>
        </p:grpSpPr>
        <p:grpSp>
          <p:nvGrpSpPr>
            <p:cNvPr id="22532" name="组合 57"/>
            <p:cNvGrpSpPr>
              <a:grpSpLocks/>
            </p:cNvGrpSpPr>
            <p:nvPr/>
          </p:nvGrpSpPr>
          <p:grpSpPr bwMode="auto">
            <a:xfrm>
              <a:off x="773907" y="989517"/>
              <a:ext cx="8590360" cy="779945"/>
              <a:chOff x="714348" y="1939580"/>
              <a:chExt cx="7929618" cy="645995"/>
            </a:xfrm>
          </p:grpSpPr>
          <p:sp>
            <p:nvSpPr>
              <p:cNvPr id="69" name="Rectangle 190"/>
              <p:cNvSpPr>
                <a:spLocks noChangeArrowheads="1"/>
              </p:cNvSpPr>
              <p:nvPr/>
            </p:nvSpPr>
            <p:spPr bwMode="auto">
              <a:xfrm>
                <a:off x="714348" y="2456376"/>
                <a:ext cx="7929618" cy="129199"/>
              </a:xfrm>
              <a:prstGeom prst="rect">
                <a:avLst/>
              </a:prstGeom>
              <a:gradFill flip="none" rotWithShape="1">
                <a:gsLst>
                  <a:gs pos="0">
                    <a:srgbClr val="92D050">
                      <a:tint val="66000"/>
                      <a:satMod val="160000"/>
                    </a:srgbClr>
                  </a:gs>
                  <a:gs pos="50000">
                    <a:srgbClr val="92D050">
                      <a:tint val="44500"/>
                      <a:satMod val="160000"/>
                    </a:srgbClr>
                  </a:gs>
                  <a:gs pos="71000">
                    <a:srgbClr val="92D050">
                      <a:tint val="23500"/>
                      <a:satMod val="160000"/>
                      <a:alpha val="63000"/>
                    </a:srgbClr>
                  </a:gs>
                </a:gsLst>
                <a:lin ang="0" scaled="1"/>
                <a:tileRect/>
              </a:gradFill>
              <a:ln w="9525">
                <a:noFill/>
                <a:miter lim="800000"/>
                <a:headEnd/>
                <a:tailEnd/>
              </a:ln>
              <a:effectLst/>
            </p:spPr>
            <p:txBody>
              <a:bodyPr wrap="none" anchor="ctr"/>
              <a:lstStyle/>
              <a:p>
                <a:pPr>
                  <a:defRPr/>
                </a:pPr>
                <a:endParaRPr lang="zh-CN" altLang="en-US" sz="2400">
                  <a:solidFill>
                    <a:srgbClr val="0070C0"/>
                  </a:solidFill>
                  <a:latin typeface="Arial Unicode MS" pitchFamily="34" charset="-122"/>
                  <a:ea typeface="Arial Unicode MS" pitchFamily="34" charset="-122"/>
                  <a:cs typeface="Arial Unicode MS" pitchFamily="34" charset="-122"/>
                </a:endParaRPr>
              </a:p>
            </p:txBody>
          </p:sp>
          <p:sp>
            <p:nvSpPr>
              <p:cNvPr id="22561" name="Rectangle 191"/>
              <p:cNvSpPr>
                <a:spLocks noChangeArrowheads="1"/>
              </p:cNvSpPr>
              <p:nvPr/>
            </p:nvSpPr>
            <p:spPr bwMode="auto">
              <a:xfrm>
                <a:off x="714348" y="1939580"/>
                <a:ext cx="7929618" cy="516795"/>
              </a:xfrm>
              <a:prstGeom prst="rect">
                <a:avLst/>
              </a:prstGeom>
              <a:solidFill>
                <a:schemeClr val="bg1"/>
              </a:solidFill>
              <a:ln w="9525">
                <a:solidFill>
                  <a:srgbClr val="92D050"/>
                </a:solidFill>
                <a:miter lim="800000"/>
                <a:headEnd/>
                <a:tailEnd/>
              </a:ln>
            </p:spPr>
            <p:txBody>
              <a:bodyPr wrap="none" anchor="ctr"/>
              <a:lstStyle/>
              <a:p>
                <a:pPr>
                  <a:spcBef>
                    <a:spcPct val="50000"/>
                  </a:spcBef>
                </a:pPr>
                <a:r>
                  <a:rPr lang="en-US" altLang="zh-CN" sz="2400" b="1">
                    <a:solidFill>
                      <a:srgbClr val="41641A"/>
                    </a:solidFill>
                    <a:latin typeface="Arial Unicode MS" pitchFamily="34" charset="-122"/>
                    <a:ea typeface="Arial Unicode MS" pitchFamily="34" charset="-122"/>
                    <a:cs typeface="Arial Unicode MS" pitchFamily="34" charset="-122"/>
                  </a:rPr>
                  <a:t>1. </a:t>
                </a:r>
                <a:r>
                  <a:rPr lang="en-US" altLang="zh-CN" sz="2400">
                    <a:solidFill>
                      <a:srgbClr val="41641A"/>
                    </a:solidFill>
                    <a:latin typeface="Arial Unicode MS" pitchFamily="34" charset="-122"/>
                    <a:ea typeface="Arial Unicode MS" pitchFamily="34" charset="-122"/>
                    <a:cs typeface="Arial Unicode MS" pitchFamily="34" charset="-122"/>
                  </a:rPr>
                  <a:t>Motion Control Function</a:t>
                </a:r>
              </a:p>
            </p:txBody>
          </p:sp>
        </p:grpSp>
        <p:grpSp>
          <p:nvGrpSpPr>
            <p:cNvPr id="22533" name="组合 58"/>
            <p:cNvGrpSpPr>
              <a:grpSpLocks/>
            </p:cNvGrpSpPr>
            <p:nvPr/>
          </p:nvGrpSpPr>
          <p:grpSpPr bwMode="auto">
            <a:xfrm>
              <a:off x="773907" y="1900313"/>
              <a:ext cx="8590360" cy="857423"/>
              <a:chOff x="714348" y="2779035"/>
              <a:chExt cx="7929618" cy="743582"/>
            </a:xfrm>
          </p:grpSpPr>
          <p:sp>
            <p:nvSpPr>
              <p:cNvPr id="67" name="Rectangle 193"/>
              <p:cNvSpPr>
                <a:spLocks noChangeArrowheads="1"/>
              </p:cNvSpPr>
              <p:nvPr/>
            </p:nvSpPr>
            <p:spPr bwMode="auto">
              <a:xfrm>
                <a:off x="714348" y="3373901"/>
                <a:ext cx="7929618" cy="148716"/>
              </a:xfrm>
              <a:prstGeom prst="rect">
                <a:avLst/>
              </a:prstGeom>
              <a:gradFill flip="none" rotWithShape="1">
                <a:gsLst>
                  <a:gs pos="0">
                    <a:srgbClr val="92D050">
                      <a:tint val="66000"/>
                      <a:satMod val="160000"/>
                    </a:srgbClr>
                  </a:gs>
                  <a:gs pos="50000">
                    <a:srgbClr val="92D050">
                      <a:tint val="44500"/>
                      <a:satMod val="160000"/>
                    </a:srgbClr>
                  </a:gs>
                  <a:gs pos="71000">
                    <a:srgbClr val="92D050">
                      <a:tint val="23500"/>
                      <a:satMod val="160000"/>
                      <a:alpha val="63000"/>
                    </a:srgbClr>
                  </a:gs>
                </a:gsLst>
                <a:lin ang="0" scaled="1"/>
                <a:tileRect/>
              </a:gradFill>
              <a:ln w="9525">
                <a:noFill/>
                <a:miter lim="800000"/>
                <a:headEnd/>
                <a:tailEnd/>
              </a:ln>
              <a:effectLst/>
            </p:spPr>
            <p:txBody>
              <a:bodyPr wrap="none" anchor="ctr"/>
              <a:lstStyle/>
              <a:p>
                <a:pPr>
                  <a:defRPr/>
                </a:pPr>
                <a:endParaRPr lang="zh-CN" altLang="en-US" sz="2400">
                  <a:solidFill>
                    <a:srgbClr val="0070C0"/>
                  </a:solidFill>
                  <a:latin typeface="Arial Unicode MS" pitchFamily="34" charset="-122"/>
                  <a:ea typeface="Arial Unicode MS" pitchFamily="34" charset="-122"/>
                  <a:cs typeface="Arial Unicode MS" pitchFamily="34" charset="-122"/>
                </a:endParaRPr>
              </a:p>
            </p:txBody>
          </p:sp>
          <p:sp>
            <p:nvSpPr>
              <p:cNvPr id="22557" name="Rectangle 194"/>
              <p:cNvSpPr>
                <a:spLocks noChangeArrowheads="1"/>
              </p:cNvSpPr>
              <p:nvPr/>
            </p:nvSpPr>
            <p:spPr bwMode="auto">
              <a:xfrm>
                <a:off x="714348" y="2779035"/>
                <a:ext cx="7929618" cy="594867"/>
              </a:xfrm>
              <a:prstGeom prst="rect">
                <a:avLst/>
              </a:prstGeom>
              <a:solidFill>
                <a:schemeClr val="bg1"/>
              </a:solidFill>
              <a:ln w="9525">
                <a:solidFill>
                  <a:srgbClr val="92D050"/>
                </a:solidFill>
                <a:miter lim="800000"/>
                <a:headEnd/>
                <a:tailEnd/>
              </a:ln>
            </p:spPr>
            <p:txBody>
              <a:bodyPr wrap="none" anchor="ctr"/>
              <a:lstStyle/>
              <a:p>
                <a:pPr>
                  <a:spcBef>
                    <a:spcPct val="50000"/>
                  </a:spcBef>
                </a:pPr>
                <a:r>
                  <a:rPr lang="en-US" altLang="zh-CN" sz="2400" b="1">
                    <a:solidFill>
                      <a:srgbClr val="41641A"/>
                    </a:solidFill>
                    <a:latin typeface="Arial Unicode MS" pitchFamily="34" charset="-122"/>
                    <a:ea typeface="Arial Unicode MS" pitchFamily="34" charset="-122"/>
                    <a:cs typeface="Arial Unicode MS" pitchFamily="34" charset="-122"/>
                  </a:rPr>
                  <a:t>2. </a:t>
                </a:r>
                <a:r>
                  <a:rPr lang="en-US" altLang="zh-CN" sz="2400">
                    <a:solidFill>
                      <a:srgbClr val="41641A"/>
                    </a:solidFill>
                    <a:latin typeface="Arial Unicode MS" pitchFamily="34" charset="-122"/>
                    <a:ea typeface="Arial Unicode MS" pitchFamily="34" charset="-122"/>
                    <a:cs typeface="Arial Unicode MS" pitchFamily="34" charset="-122"/>
                  </a:rPr>
                  <a:t>Motion Control Bus</a:t>
                </a:r>
              </a:p>
            </p:txBody>
          </p:sp>
        </p:grpSp>
        <p:grpSp>
          <p:nvGrpSpPr>
            <p:cNvPr id="22534" name="组合 59"/>
            <p:cNvGrpSpPr>
              <a:grpSpLocks/>
            </p:cNvGrpSpPr>
            <p:nvPr/>
          </p:nvGrpSpPr>
          <p:grpSpPr bwMode="auto">
            <a:xfrm>
              <a:off x="773907" y="2969503"/>
              <a:ext cx="8590360" cy="779944"/>
              <a:chOff x="714348" y="3764862"/>
              <a:chExt cx="7929618" cy="645994"/>
            </a:xfrm>
          </p:grpSpPr>
          <p:sp>
            <p:nvSpPr>
              <p:cNvPr id="65" name="Rectangle 196"/>
              <p:cNvSpPr>
                <a:spLocks noChangeArrowheads="1"/>
              </p:cNvSpPr>
              <p:nvPr/>
            </p:nvSpPr>
            <p:spPr bwMode="auto">
              <a:xfrm>
                <a:off x="714348" y="4281657"/>
                <a:ext cx="7929618" cy="129199"/>
              </a:xfrm>
              <a:prstGeom prst="rect">
                <a:avLst/>
              </a:prstGeom>
              <a:gradFill flip="none" rotWithShape="1">
                <a:gsLst>
                  <a:gs pos="0">
                    <a:srgbClr val="92D050">
                      <a:tint val="66000"/>
                      <a:satMod val="160000"/>
                    </a:srgbClr>
                  </a:gs>
                  <a:gs pos="50000">
                    <a:srgbClr val="92D050">
                      <a:tint val="44500"/>
                      <a:satMod val="160000"/>
                    </a:srgbClr>
                  </a:gs>
                  <a:gs pos="71000">
                    <a:srgbClr val="92D050">
                      <a:tint val="23500"/>
                      <a:satMod val="160000"/>
                      <a:alpha val="63000"/>
                    </a:srgbClr>
                  </a:gs>
                </a:gsLst>
                <a:lin ang="0" scaled="1"/>
                <a:tileRect/>
              </a:gradFill>
              <a:ln w="9525">
                <a:noFill/>
                <a:miter lim="800000"/>
                <a:headEnd/>
                <a:tailEnd/>
              </a:ln>
              <a:effectLst/>
            </p:spPr>
            <p:txBody>
              <a:bodyPr wrap="none" anchor="ctr"/>
              <a:lstStyle/>
              <a:p>
                <a:pPr>
                  <a:defRPr/>
                </a:pPr>
                <a:endParaRPr lang="zh-CN" altLang="en-US" sz="2400">
                  <a:solidFill>
                    <a:srgbClr val="0070C0"/>
                  </a:solidFill>
                  <a:latin typeface="Arial Unicode MS" pitchFamily="34" charset="-122"/>
                  <a:ea typeface="Arial Unicode MS" pitchFamily="34" charset="-122"/>
                  <a:cs typeface="Arial Unicode MS" pitchFamily="34" charset="-122"/>
                </a:endParaRPr>
              </a:p>
            </p:txBody>
          </p:sp>
          <p:sp>
            <p:nvSpPr>
              <p:cNvPr id="22553" name="Rectangle 197"/>
              <p:cNvSpPr>
                <a:spLocks noChangeArrowheads="1"/>
              </p:cNvSpPr>
              <p:nvPr/>
            </p:nvSpPr>
            <p:spPr bwMode="auto">
              <a:xfrm>
                <a:off x="714348" y="3764862"/>
                <a:ext cx="7929618" cy="516795"/>
              </a:xfrm>
              <a:prstGeom prst="rect">
                <a:avLst/>
              </a:prstGeom>
              <a:solidFill>
                <a:schemeClr val="bg1"/>
              </a:solidFill>
              <a:ln w="9525">
                <a:solidFill>
                  <a:srgbClr val="92D050"/>
                </a:solidFill>
                <a:miter lim="800000"/>
                <a:headEnd/>
                <a:tailEnd/>
              </a:ln>
            </p:spPr>
            <p:txBody>
              <a:bodyPr wrap="none" anchor="ctr"/>
              <a:lstStyle/>
              <a:p>
                <a:pPr>
                  <a:spcBef>
                    <a:spcPct val="50000"/>
                  </a:spcBef>
                </a:pPr>
                <a:r>
                  <a:rPr lang="en-US" altLang="zh-CN" sz="2400" b="1">
                    <a:solidFill>
                      <a:srgbClr val="41641A"/>
                    </a:solidFill>
                    <a:latin typeface="Arial Unicode MS" pitchFamily="34" charset="-122"/>
                    <a:ea typeface="Arial Unicode MS" pitchFamily="34" charset="-122"/>
                    <a:cs typeface="Arial Unicode MS" pitchFamily="34" charset="-122"/>
                  </a:rPr>
                  <a:t>3. </a:t>
                </a:r>
                <a:r>
                  <a:rPr lang="en-US" altLang="zh-CN" sz="2400">
                    <a:solidFill>
                      <a:srgbClr val="41641A"/>
                    </a:solidFill>
                    <a:latin typeface="Arial Unicode MS" pitchFamily="34" charset="-122"/>
                    <a:ea typeface="Arial Unicode MS" pitchFamily="34" charset="-122"/>
                    <a:cs typeface="Arial Unicode MS" pitchFamily="34" charset="-122"/>
                  </a:rPr>
                  <a:t>Axis Attribute Parameter</a:t>
                </a:r>
              </a:p>
            </p:txBody>
          </p:sp>
        </p:grpSp>
        <p:grpSp>
          <p:nvGrpSpPr>
            <p:cNvPr id="22535" name="组合 60"/>
            <p:cNvGrpSpPr>
              <a:grpSpLocks/>
            </p:cNvGrpSpPr>
            <p:nvPr/>
          </p:nvGrpSpPr>
          <p:grpSpPr bwMode="auto">
            <a:xfrm>
              <a:off x="773907" y="3878584"/>
              <a:ext cx="8590360" cy="821267"/>
              <a:chOff x="714348" y="4604318"/>
              <a:chExt cx="7929618" cy="645995"/>
            </a:xfrm>
          </p:grpSpPr>
          <p:sp>
            <p:nvSpPr>
              <p:cNvPr id="63" name="Rectangle 199"/>
              <p:cNvSpPr>
                <a:spLocks noChangeArrowheads="1"/>
              </p:cNvSpPr>
              <p:nvPr/>
            </p:nvSpPr>
            <p:spPr bwMode="auto">
              <a:xfrm>
                <a:off x="714348" y="5121114"/>
                <a:ext cx="7929618" cy="129199"/>
              </a:xfrm>
              <a:prstGeom prst="rect">
                <a:avLst/>
              </a:prstGeom>
              <a:gradFill flip="none" rotWithShape="1">
                <a:gsLst>
                  <a:gs pos="0">
                    <a:srgbClr val="92D050">
                      <a:tint val="66000"/>
                      <a:satMod val="160000"/>
                    </a:srgbClr>
                  </a:gs>
                  <a:gs pos="50000">
                    <a:srgbClr val="92D050">
                      <a:tint val="44500"/>
                      <a:satMod val="160000"/>
                    </a:srgbClr>
                  </a:gs>
                  <a:gs pos="71000">
                    <a:srgbClr val="92D050">
                      <a:tint val="23500"/>
                      <a:satMod val="160000"/>
                      <a:alpha val="63000"/>
                    </a:srgbClr>
                  </a:gs>
                </a:gsLst>
                <a:lin ang="0" scaled="1"/>
                <a:tileRect/>
              </a:gradFill>
              <a:ln w="9525">
                <a:noFill/>
                <a:miter lim="800000"/>
                <a:headEnd/>
                <a:tailEnd/>
              </a:ln>
              <a:effectLst/>
            </p:spPr>
            <p:txBody>
              <a:bodyPr wrap="none" anchor="ctr"/>
              <a:lstStyle/>
              <a:p>
                <a:pPr>
                  <a:defRPr/>
                </a:pPr>
                <a:endParaRPr lang="zh-CN" altLang="en-US" sz="2400">
                  <a:solidFill>
                    <a:srgbClr val="0070C0"/>
                  </a:solidFill>
                  <a:latin typeface="Arial Unicode MS" pitchFamily="34" charset="-122"/>
                  <a:ea typeface="Arial Unicode MS" pitchFamily="34" charset="-122"/>
                  <a:cs typeface="Arial Unicode MS" pitchFamily="34" charset="-122"/>
                </a:endParaRPr>
              </a:p>
            </p:txBody>
          </p:sp>
          <p:sp>
            <p:nvSpPr>
              <p:cNvPr id="22549" name="Rectangle 200"/>
              <p:cNvSpPr>
                <a:spLocks noChangeArrowheads="1"/>
              </p:cNvSpPr>
              <p:nvPr/>
            </p:nvSpPr>
            <p:spPr bwMode="auto">
              <a:xfrm>
                <a:off x="714348" y="4604318"/>
                <a:ext cx="7929618" cy="516795"/>
              </a:xfrm>
              <a:prstGeom prst="rect">
                <a:avLst/>
              </a:prstGeom>
              <a:solidFill>
                <a:schemeClr val="bg1"/>
              </a:solidFill>
              <a:ln w="9525">
                <a:solidFill>
                  <a:srgbClr val="92D050"/>
                </a:solidFill>
                <a:miter lim="800000"/>
                <a:headEnd/>
                <a:tailEnd/>
              </a:ln>
            </p:spPr>
            <p:txBody>
              <a:bodyPr wrap="none" anchor="ctr"/>
              <a:lstStyle/>
              <a:p>
                <a:pPr>
                  <a:spcBef>
                    <a:spcPct val="50000"/>
                  </a:spcBef>
                </a:pPr>
                <a:r>
                  <a:rPr lang="en-US" altLang="zh-CN" sz="2400" b="1">
                    <a:solidFill>
                      <a:srgbClr val="41641A"/>
                    </a:solidFill>
                    <a:latin typeface="Arial Unicode MS" pitchFamily="34" charset="-122"/>
                    <a:ea typeface="Arial Unicode MS" pitchFamily="34" charset="-122"/>
                    <a:cs typeface="Arial Unicode MS" pitchFamily="34" charset="-122"/>
                  </a:rPr>
                  <a:t>4</a:t>
                </a:r>
                <a:r>
                  <a:rPr lang="en-US" altLang="zh-CN" sz="2400">
                    <a:solidFill>
                      <a:srgbClr val="41641A"/>
                    </a:solidFill>
                    <a:latin typeface="Arial Unicode MS" pitchFamily="34" charset="-122"/>
                    <a:ea typeface="Arial Unicode MS" pitchFamily="34" charset="-122"/>
                    <a:cs typeface="Arial Unicode MS" pitchFamily="34" charset="-122"/>
                  </a:rPr>
                  <a:t>. Status Switching</a:t>
                </a:r>
              </a:p>
            </p:txBody>
          </p:sp>
        </p:grpSp>
        <p:grpSp>
          <p:nvGrpSpPr>
            <p:cNvPr id="22536" name="组合 61"/>
            <p:cNvGrpSpPr>
              <a:grpSpLocks/>
            </p:cNvGrpSpPr>
            <p:nvPr/>
          </p:nvGrpSpPr>
          <p:grpSpPr bwMode="auto">
            <a:xfrm>
              <a:off x="773907" y="4789371"/>
              <a:ext cx="8590360" cy="859143"/>
              <a:chOff x="714348" y="5443774"/>
              <a:chExt cx="7929618" cy="728448"/>
            </a:xfrm>
          </p:grpSpPr>
          <p:sp>
            <p:nvSpPr>
              <p:cNvPr id="61" name="Rectangle 202"/>
              <p:cNvSpPr>
                <a:spLocks noChangeArrowheads="1"/>
              </p:cNvSpPr>
              <p:nvPr/>
            </p:nvSpPr>
            <p:spPr bwMode="auto">
              <a:xfrm>
                <a:off x="714348" y="6026532"/>
                <a:ext cx="7929618" cy="145690"/>
              </a:xfrm>
              <a:prstGeom prst="rect">
                <a:avLst/>
              </a:prstGeom>
              <a:gradFill flip="none" rotWithShape="1">
                <a:gsLst>
                  <a:gs pos="0">
                    <a:srgbClr val="92D050">
                      <a:tint val="66000"/>
                      <a:satMod val="160000"/>
                    </a:srgbClr>
                  </a:gs>
                  <a:gs pos="50000">
                    <a:srgbClr val="92D050">
                      <a:tint val="44500"/>
                      <a:satMod val="160000"/>
                    </a:srgbClr>
                  </a:gs>
                  <a:gs pos="71000">
                    <a:srgbClr val="92D050">
                      <a:tint val="23500"/>
                      <a:satMod val="160000"/>
                      <a:alpha val="63000"/>
                    </a:srgbClr>
                  </a:gs>
                </a:gsLst>
                <a:lin ang="0" scaled="1"/>
                <a:tileRect/>
              </a:gradFill>
              <a:ln w="9525">
                <a:noFill/>
                <a:miter lim="800000"/>
                <a:headEnd/>
                <a:tailEnd/>
              </a:ln>
              <a:effectLst/>
            </p:spPr>
            <p:txBody>
              <a:bodyPr wrap="none" anchor="ctr"/>
              <a:lstStyle/>
              <a:p>
                <a:pPr>
                  <a:defRPr/>
                </a:pPr>
                <a:endParaRPr lang="zh-CN" altLang="en-US" sz="2400">
                  <a:solidFill>
                    <a:srgbClr val="0070C0"/>
                  </a:solidFill>
                  <a:latin typeface="Arial Unicode MS" pitchFamily="34" charset="-122"/>
                  <a:ea typeface="Arial Unicode MS" pitchFamily="34" charset="-122"/>
                  <a:cs typeface="Arial Unicode MS" pitchFamily="34" charset="-122"/>
                </a:endParaRPr>
              </a:p>
            </p:txBody>
          </p:sp>
          <p:sp>
            <p:nvSpPr>
              <p:cNvPr id="22545" name="Rectangle 203"/>
              <p:cNvSpPr>
                <a:spLocks noChangeArrowheads="1"/>
              </p:cNvSpPr>
              <p:nvPr/>
            </p:nvSpPr>
            <p:spPr bwMode="auto">
              <a:xfrm>
                <a:off x="714348" y="5443774"/>
                <a:ext cx="7929618" cy="582758"/>
              </a:xfrm>
              <a:prstGeom prst="rect">
                <a:avLst/>
              </a:prstGeom>
              <a:solidFill>
                <a:schemeClr val="bg1"/>
              </a:solidFill>
              <a:ln w="9525">
                <a:solidFill>
                  <a:srgbClr val="92D050"/>
                </a:solidFill>
                <a:miter lim="800000"/>
                <a:headEnd/>
                <a:tailEnd/>
              </a:ln>
            </p:spPr>
            <p:txBody>
              <a:bodyPr wrap="none" anchor="ctr"/>
              <a:lstStyle/>
              <a:p>
                <a:pPr>
                  <a:spcBef>
                    <a:spcPct val="50000"/>
                  </a:spcBef>
                </a:pPr>
                <a:r>
                  <a:rPr lang="en-US" altLang="zh-CN" sz="2400" b="1">
                    <a:solidFill>
                      <a:srgbClr val="41641A"/>
                    </a:solidFill>
                    <a:latin typeface="Arial Unicode MS" pitchFamily="34" charset="-122"/>
                    <a:ea typeface="Arial Unicode MS" pitchFamily="34" charset="-122"/>
                    <a:cs typeface="Arial Unicode MS" pitchFamily="34" charset="-122"/>
                  </a:rPr>
                  <a:t>5. </a:t>
                </a:r>
                <a:r>
                  <a:rPr lang="en-US" altLang="zh-CN" sz="2400">
                    <a:solidFill>
                      <a:srgbClr val="41641A"/>
                    </a:solidFill>
                    <a:latin typeface="Arial Unicode MS" pitchFamily="34" charset="-122"/>
                    <a:ea typeface="Arial Unicode MS" pitchFamily="34" charset="-122"/>
                    <a:cs typeface="Arial Unicode MS" pitchFamily="34" charset="-122"/>
                  </a:rPr>
                  <a:t>Single-axis Instruction</a:t>
                </a:r>
              </a:p>
            </p:txBody>
          </p:sp>
        </p:grpSp>
        <p:grpSp>
          <p:nvGrpSpPr>
            <p:cNvPr id="22537" name="组合 61"/>
            <p:cNvGrpSpPr>
              <a:grpSpLocks/>
            </p:cNvGrpSpPr>
            <p:nvPr/>
          </p:nvGrpSpPr>
          <p:grpSpPr bwMode="auto">
            <a:xfrm>
              <a:off x="773907" y="5800914"/>
              <a:ext cx="8590360" cy="859143"/>
              <a:chOff x="714348" y="5443774"/>
              <a:chExt cx="7929618" cy="728448"/>
            </a:xfrm>
          </p:grpSpPr>
          <p:sp>
            <p:nvSpPr>
              <p:cNvPr id="72" name="Rectangle 202"/>
              <p:cNvSpPr>
                <a:spLocks noChangeArrowheads="1"/>
              </p:cNvSpPr>
              <p:nvPr/>
            </p:nvSpPr>
            <p:spPr bwMode="auto">
              <a:xfrm>
                <a:off x="714348" y="6026532"/>
                <a:ext cx="7929618" cy="145690"/>
              </a:xfrm>
              <a:prstGeom prst="rect">
                <a:avLst/>
              </a:prstGeom>
              <a:gradFill flip="none" rotWithShape="1">
                <a:gsLst>
                  <a:gs pos="0">
                    <a:srgbClr val="92D050">
                      <a:tint val="66000"/>
                      <a:satMod val="160000"/>
                    </a:srgbClr>
                  </a:gs>
                  <a:gs pos="50000">
                    <a:srgbClr val="92D050">
                      <a:tint val="44500"/>
                      <a:satMod val="160000"/>
                    </a:srgbClr>
                  </a:gs>
                  <a:gs pos="71000">
                    <a:srgbClr val="92D050">
                      <a:tint val="23500"/>
                      <a:satMod val="160000"/>
                      <a:alpha val="63000"/>
                    </a:srgbClr>
                  </a:gs>
                </a:gsLst>
                <a:lin ang="0" scaled="1"/>
                <a:tileRect/>
              </a:gradFill>
              <a:ln w="9525">
                <a:noFill/>
                <a:miter lim="800000"/>
                <a:headEnd/>
                <a:tailEnd/>
              </a:ln>
              <a:effectLst/>
            </p:spPr>
            <p:txBody>
              <a:bodyPr wrap="none" anchor="ctr"/>
              <a:lstStyle/>
              <a:p>
                <a:pPr>
                  <a:defRPr/>
                </a:pPr>
                <a:endParaRPr lang="zh-CN" altLang="en-US" sz="2400">
                  <a:solidFill>
                    <a:srgbClr val="0070C0"/>
                  </a:solidFill>
                  <a:latin typeface="Arial Unicode MS" pitchFamily="34" charset="-122"/>
                  <a:ea typeface="Arial Unicode MS" pitchFamily="34" charset="-122"/>
                  <a:cs typeface="Arial Unicode MS" pitchFamily="34" charset="-122"/>
                </a:endParaRPr>
              </a:p>
            </p:txBody>
          </p:sp>
          <p:sp>
            <p:nvSpPr>
              <p:cNvPr id="22541" name="Rectangle 203"/>
              <p:cNvSpPr>
                <a:spLocks noChangeArrowheads="1"/>
              </p:cNvSpPr>
              <p:nvPr/>
            </p:nvSpPr>
            <p:spPr bwMode="auto">
              <a:xfrm>
                <a:off x="714348" y="5443774"/>
                <a:ext cx="7929618" cy="582758"/>
              </a:xfrm>
              <a:prstGeom prst="rect">
                <a:avLst/>
              </a:prstGeom>
              <a:solidFill>
                <a:schemeClr val="bg1"/>
              </a:solidFill>
              <a:ln w="9525">
                <a:solidFill>
                  <a:srgbClr val="92D050"/>
                </a:solidFill>
                <a:miter lim="800000"/>
                <a:headEnd/>
                <a:tailEnd/>
              </a:ln>
            </p:spPr>
            <p:txBody>
              <a:bodyPr wrap="none" anchor="ctr"/>
              <a:lstStyle/>
              <a:p>
                <a:pPr>
                  <a:spcBef>
                    <a:spcPct val="50000"/>
                  </a:spcBef>
                </a:pPr>
                <a:r>
                  <a:rPr lang="en-US" altLang="zh-CN" sz="2400" b="1">
                    <a:solidFill>
                      <a:srgbClr val="41641A"/>
                    </a:solidFill>
                    <a:latin typeface="Arial Unicode MS" pitchFamily="34" charset="-122"/>
                    <a:ea typeface="Arial Unicode MS" pitchFamily="34" charset="-122"/>
                    <a:cs typeface="Arial Unicode MS" pitchFamily="34" charset="-122"/>
                  </a:rPr>
                  <a:t>6. </a:t>
                </a:r>
                <a:r>
                  <a:rPr lang="en-US" altLang="zh-CN" sz="2400">
                    <a:solidFill>
                      <a:srgbClr val="41641A"/>
                    </a:solidFill>
                    <a:latin typeface="Arial Unicode MS" pitchFamily="34" charset="-122"/>
                    <a:ea typeface="Arial Unicode MS" pitchFamily="34" charset="-122"/>
                    <a:cs typeface="Arial Unicode MS" pitchFamily="34" charset="-122"/>
                  </a:rPr>
                  <a:t>Multi-axis Instruction</a:t>
                </a:r>
              </a:p>
            </p:txBody>
          </p:sp>
        </p:grpSp>
      </p:gr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8"/>
          <p:cNvSpPr>
            <a:spLocks noChangeArrowheads="1"/>
          </p:cNvSpPr>
          <p:nvPr/>
        </p:nvSpPr>
        <p:spPr bwMode="auto">
          <a:xfrm>
            <a:off x="0" y="1352550"/>
            <a:ext cx="9906000" cy="0"/>
          </a:xfrm>
          <a:prstGeom prst="rect">
            <a:avLst/>
          </a:prstGeom>
          <a:noFill/>
          <a:ln w="25400">
            <a:noFill/>
            <a:miter lim="800000"/>
            <a:headEnd/>
            <a:tailEnd/>
          </a:ln>
        </p:spPr>
        <p:txBody>
          <a:bodyPr wrap="none" anchor="ctr">
            <a:spAutoFit/>
          </a:bodyPr>
          <a:lstStyle/>
          <a:p>
            <a:endParaRPr lang="zh-CN" altLang="en-US"/>
          </a:p>
        </p:txBody>
      </p:sp>
      <p:sp>
        <p:nvSpPr>
          <p:cNvPr id="3076" name="Rectangle 10"/>
          <p:cNvSpPr>
            <a:spLocks noChangeArrowheads="1"/>
          </p:cNvSpPr>
          <p:nvPr/>
        </p:nvSpPr>
        <p:spPr bwMode="auto">
          <a:xfrm>
            <a:off x="0" y="-700088"/>
            <a:ext cx="9906000" cy="0"/>
          </a:xfrm>
          <a:prstGeom prst="rect">
            <a:avLst/>
          </a:prstGeom>
          <a:noFill/>
          <a:ln w="25400">
            <a:noFill/>
            <a:miter lim="800000"/>
            <a:headEnd/>
            <a:tailEnd/>
          </a:ln>
        </p:spPr>
        <p:txBody>
          <a:bodyPr wrap="none" anchor="ctr">
            <a:spAutoFit/>
          </a:bodyPr>
          <a:lstStyle/>
          <a:p>
            <a:endParaRPr lang="zh-CN" altLang="en-US"/>
          </a:p>
        </p:txBody>
      </p:sp>
      <p:sp>
        <p:nvSpPr>
          <p:cNvPr id="3077" name="Text Box 11"/>
          <p:cNvSpPr txBox="1">
            <a:spLocks noChangeArrowheads="1"/>
          </p:cNvSpPr>
          <p:nvPr/>
        </p:nvSpPr>
        <p:spPr bwMode="auto">
          <a:xfrm>
            <a:off x="415925" y="4797425"/>
            <a:ext cx="4133850" cy="762000"/>
          </a:xfrm>
          <a:prstGeom prst="rect">
            <a:avLst/>
          </a:prstGeom>
          <a:noFill/>
          <a:ln w="25400">
            <a:noFill/>
            <a:miter lim="800000"/>
            <a:headEnd/>
            <a:tailEnd/>
          </a:ln>
        </p:spPr>
        <p:txBody>
          <a:bodyPr wrap="none">
            <a:spAutoFit/>
          </a:bodyPr>
          <a:lstStyle/>
          <a:p>
            <a:r>
              <a:rPr lang="en-US" altLang="zh-CN">
                <a:latin typeface="Arial" pitchFamily="34" charset="0"/>
                <a:ea typeface="標楷體" pitchFamily="65" charset="-120"/>
              </a:rPr>
              <a:t>Additive position control:</a:t>
            </a:r>
          </a:p>
          <a:p>
            <a:r>
              <a:rPr lang="en-US" altLang="zh-CN" sz="1400">
                <a:latin typeface="Arial" pitchFamily="34" charset="0"/>
                <a:ea typeface="標楷體" pitchFamily="65" charset="-120"/>
              </a:rPr>
              <a:t>Execute the distance of MC_MoveAdditive </a:t>
            </a:r>
          </a:p>
          <a:p>
            <a:r>
              <a:rPr lang="en-US" altLang="zh-CN" sz="1400">
                <a:latin typeface="Arial" pitchFamily="34" charset="0"/>
                <a:ea typeface="標楷體" pitchFamily="65" charset="-120"/>
              </a:rPr>
              <a:t>with the command in execution as reference point.</a:t>
            </a:r>
            <a:endParaRPr lang="zh-CN" altLang="en-US">
              <a:latin typeface="標楷體" pitchFamily="65" charset="-120"/>
              <a:ea typeface="標楷體" pitchFamily="65" charset="-120"/>
            </a:endParaRPr>
          </a:p>
        </p:txBody>
      </p:sp>
      <p:graphicFrame>
        <p:nvGraphicFramePr>
          <p:cNvPr id="3074" name="Object 17"/>
          <p:cNvGraphicFramePr>
            <a:graphicFrameLocks noGrp="1" noChangeAspect="1"/>
          </p:cNvGraphicFramePr>
          <p:nvPr>
            <p:ph/>
          </p:nvPr>
        </p:nvGraphicFramePr>
        <p:xfrm>
          <a:off x="5167313" y="1023938"/>
          <a:ext cx="4171950" cy="4976812"/>
        </p:xfrm>
        <a:graphic>
          <a:graphicData uri="http://schemas.openxmlformats.org/presentationml/2006/ole">
            <p:oleObj spid="_x0000_s3074" name="CorelDRAW" r:id="rId3" imgW="3942000" imgH="4343760" progId="">
              <p:embed/>
            </p:oleObj>
          </a:graphicData>
        </a:graphic>
      </p:graphicFrame>
      <p:pic>
        <p:nvPicPr>
          <p:cNvPr id="3078" name="Picture 19"/>
          <p:cNvPicPr>
            <a:picLocks noChangeAspect="1" noChangeArrowheads="1"/>
          </p:cNvPicPr>
          <p:nvPr/>
        </p:nvPicPr>
        <p:blipFill>
          <a:blip r:embed="rId4"/>
          <a:srcRect/>
          <a:stretch>
            <a:fillRect/>
          </a:stretch>
        </p:blipFill>
        <p:spPr bwMode="auto">
          <a:xfrm>
            <a:off x="488950" y="1412875"/>
            <a:ext cx="3762375" cy="3305175"/>
          </a:xfrm>
          <a:prstGeom prst="rect">
            <a:avLst/>
          </a:prstGeom>
          <a:noFill/>
          <a:ln w="25400">
            <a:noFill/>
            <a:miter lim="800000"/>
            <a:headEnd/>
            <a:tailEnd/>
          </a:ln>
        </p:spPr>
      </p:pic>
      <p:sp>
        <p:nvSpPr>
          <p:cNvPr id="3079" name="Rectangle 20"/>
          <p:cNvSpPr>
            <a:spLocks noChangeArrowheads="1"/>
          </p:cNvSpPr>
          <p:nvPr/>
        </p:nvSpPr>
        <p:spPr bwMode="auto">
          <a:xfrm>
            <a:off x="739775" y="981075"/>
            <a:ext cx="2571750" cy="366713"/>
          </a:xfrm>
          <a:prstGeom prst="rect">
            <a:avLst/>
          </a:prstGeom>
          <a:noFill/>
          <a:ln w="25400" algn="ctr">
            <a:noFill/>
            <a:miter lim="800000"/>
            <a:headEnd/>
            <a:tailEnd/>
          </a:ln>
        </p:spPr>
        <p:txBody>
          <a:bodyPr wrap="none">
            <a:spAutoFit/>
          </a:bodyPr>
          <a:lstStyle/>
          <a:p>
            <a:pPr fontAlgn="base">
              <a:spcBef>
                <a:spcPct val="50000"/>
              </a:spcBef>
            </a:pPr>
            <a:r>
              <a:rPr lang="en-US" altLang="zh-CN" sz="1800" b="1" i="1">
                <a:solidFill>
                  <a:schemeClr val="accent2"/>
                </a:solidFill>
                <a:ea typeface="SimSun" pitchFamily="2" charset="-122"/>
              </a:rPr>
              <a:t>Additive Position Control</a:t>
            </a:r>
          </a:p>
        </p:txBody>
      </p:sp>
      <p:sp>
        <p:nvSpPr>
          <p:cNvPr id="3080" name="AutoShape 24"/>
          <p:cNvSpPr>
            <a:spLocks noChangeArrowheads="1"/>
          </p:cNvSpPr>
          <p:nvPr/>
        </p:nvSpPr>
        <p:spPr bwMode="auto">
          <a:xfrm>
            <a:off x="307975" y="1023938"/>
            <a:ext cx="431800" cy="323850"/>
          </a:xfrm>
          <a:prstGeom prst="rightArrow">
            <a:avLst>
              <a:gd name="adj1" fmla="val 50000"/>
              <a:gd name="adj2" fmla="val 33333"/>
            </a:avLst>
          </a:prstGeom>
          <a:solidFill>
            <a:schemeClr val="accent1"/>
          </a:solidFill>
          <a:ln w="25400">
            <a:noFill/>
            <a:miter lim="800000"/>
            <a:headEnd/>
            <a:tailEnd/>
          </a:ln>
        </p:spPr>
        <p:txBody>
          <a:bodyPr wrap="none" anchor="ctr"/>
          <a:lstStyle/>
          <a:p>
            <a:endParaRPr lang="zh-CN" altLang="en-US"/>
          </a:p>
        </p:txBody>
      </p:sp>
      <p:sp>
        <p:nvSpPr>
          <p:cNvPr id="3081" name="标题 11"/>
          <p:cNvSpPr txBox="1">
            <a:spLocks/>
          </p:cNvSpPr>
          <p:nvPr/>
        </p:nvSpPr>
        <p:spPr bwMode="auto">
          <a:xfrm>
            <a:off x="1065213" y="0"/>
            <a:ext cx="8840787" cy="771525"/>
          </a:xfrm>
          <a:prstGeom prst="rect">
            <a:avLst/>
          </a:prstGeom>
          <a:noFill/>
          <a:ln w="9525">
            <a:noFill/>
            <a:miter lim="800000"/>
            <a:headEnd/>
            <a:tailEnd/>
          </a:ln>
        </p:spPr>
        <p:txBody>
          <a:bodyPr anchor="ctr"/>
          <a:lstStyle/>
          <a:p>
            <a:pPr algn="r" fontAlgn="base"/>
            <a:r>
              <a:rPr kumimoji="0" lang="en-US" altLang="zh-CN" sz="3200" b="1">
                <a:solidFill>
                  <a:srgbClr val="0087DC"/>
                </a:solidFill>
                <a:latin typeface="Arial Unicode MS" pitchFamily="34" charset="-122"/>
                <a:ea typeface="Arial Unicode MS" pitchFamily="34" charset="-122"/>
                <a:cs typeface="Arial Unicode MS" pitchFamily="34" charset="-122"/>
              </a:rPr>
              <a:t>Single-axis Instructions</a:t>
            </a:r>
            <a:r>
              <a:rPr kumimoji="0" lang="zh-CN" altLang="en-US" sz="3200" b="1">
                <a:solidFill>
                  <a:srgbClr val="0087DC"/>
                </a:solidFill>
                <a:latin typeface="Arial Unicode MS" pitchFamily="34" charset="-122"/>
                <a:ea typeface="Arial Unicode MS" pitchFamily="34" charset="-122"/>
                <a:cs typeface="Arial Unicode MS" pitchFamily="34" charset="-122"/>
              </a:rPr>
              <a:t>（</a:t>
            </a:r>
            <a:r>
              <a:rPr kumimoji="0" lang="en-US" altLang="zh-CN" sz="3200" b="1">
                <a:solidFill>
                  <a:srgbClr val="0087DC"/>
                </a:solidFill>
                <a:latin typeface="Arial Unicode MS" pitchFamily="34" charset="-122"/>
                <a:ea typeface="Arial Unicode MS" pitchFamily="34" charset="-122"/>
                <a:cs typeface="Arial Unicode MS" pitchFamily="34" charset="-122"/>
              </a:rPr>
              <a:t>6</a:t>
            </a:r>
            <a:r>
              <a:rPr kumimoji="0" lang="zh-CN" altLang="en-US" sz="3200" b="1">
                <a:solidFill>
                  <a:srgbClr val="0087DC"/>
                </a:solidFill>
                <a:latin typeface="Arial Unicode MS" pitchFamily="34" charset="-122"/>
                <a:ea typeface="Arial Unicode MS" pitchFamily="34" charset="-122"/>
                <a:cs typeface="Arial Unicode MS" pitchFamily="34" charset="-122"/>
              </a:rPr>
              <a:t>）</a:t>
            </a:r>
            <a:endParaRPr kumimoji="0" lang="en-US" altLang="zh-CN" sz="3200" b="1">
              <a:solidFill>
                <a:srgbClr val="0087DC"/>
              </a:solidFill>
              <a:latin typeface="Arial Unicode MS" pitchFamily="34" charset="-122"/>
              <a:ea typeface="Arial Unicode MS" pitchFamily="34" charset="-122"/>
              <a:cs typeface="Arial Unicode MS" pitchFamily="34" charset="-122"/>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9"/>
          <p:cNvSpPr>
            <a:spLocks noChangeArrowheads="1"/>
          </p:cNvSpPr>
          <p:nvPr/>
        </p:nvSpPr>
        <p:spPr bwMode="auto">
          <a:xfrm>
            <a:off x="0" y="-1019175"/>
            <a:ext cx="9906000" cy="0"/>
          </a:xfrm>
          <a:prstGeom prst="rect">
            <a:avLst/>
          </a:prstGeom>
          <a:noFill/>
          <a:ln w="25400">
            <a:noFill/>
            <a:miter lim="800000"/>
            <a:headEnd/>
            <a:tailEnd/>
          </a:ln>
        </p:spPr>
        <p:txBody>
          <a:bodyPr wrap="none" anchor="ctr">
            <a:spAutoFit/>
          </a:bodyPr>
          <a:lstStyle/>
          <a:p>
            <a:endParaRPr lang="zh-CN" altLang="en-US"/>
          </a:p>
        </p:txBody>
      </p:sp>
      <p:sp>
        <p:nvSpPr>
          <p:cNvPr id="38915" name="Text Box 12"/>
          <p:cNvSpPr txBox="1">
            <a:spLocks noChangeArrowheads="1"/>
          </p:cNvSpPr>
          <p:nvPr/>
        </p:nvSpPr>
        <p:spPr bwMode="auto">
          <a:xfrm>
            <a:off x="200025" y="5445125"/>
            <a:ext cx="4313238" cy="942975"/>
          </a:xfrm>
          <a:prstGeom prst="rect">
            <a:avLst/>
          </a:prstGeom>
          <a:noFill/>
          <a:ln w="25400">
            <a:noFill/>
            <a:miter lim="800000"/>
            <a:headEnd/>
            <a:tailEnd/>
          </a:ln>
        </p:spPr>
        <p:txBody>
          <a:bodyPr wrap="none">
            <a:spAutoFit/>
          </a:bodyPr>
          <a:lstStyle/>
          <a:p>
            <a:r>
              <a:rPr lang="en-US" altLang="zh-CN" sz="1400">
                <a:latin typeface="Arial" pitchFamily="34" charset="0"/>
              </a:rPr>
              <a:t>Execute MC_MoveSuperimposed additionally,</a:t>
            </a:r>
          </a:p>
          <a:p>
            <a:r>
              <a:rPr lang="en-US" altLang="zh-CN" sz="1400">
                <a:latin typeface="Arial" pitchFamily="34" charset="0"/>
              </a:rPr>
              <a:t>based on current motion.</a:t>
            </a:r>
          </a:p>
          <a:p>
            <a:r>
              <a:rPr lang="en-US" altLang="zh-CN" sz="1400">
                <a:latin typeface="Arial" pitchFamily="34" charset="0"/>
              </a:rPr>
              <a:t>Finally, position, velocity and acceleration of the two </a:t>
            </a:r>
          </a:p>
          <a:p>
            <a:r>
              <a:rPr lang="en-US" altLang="zh-CN" sz="1400">
                <a:latin typeface="Arial" pitchFamily="34" charset="0"/>
              </a:rPr>
              <a:t>instructions will enter the superposition respectively.</a:t>
            </a:r>
            <a:endParaRPr lang="en-US" altLang="zh-CN" sz="1400">
              <a:latin typeface="Arial" pitchFamily="34" charset="0"/>
              <a:ea typeface="標楷體" pitchFamily="65" charset="-120"/>
            </a:endParaRPr>
          </a:p>
        </p:txBody>
      </p:sp>
      <p:sp>
        <p:nvSpPr>
          <p:cNvPr id="38916" name="Rectangle 25"/>
          <p:cNvSpPr>
            <a:spLocks noChangeArrowheads="1"/>
          </p:cNvSpPr>
          <p:nvPr/>
        </p:nvSpPr>
        <p:spPr bwMode="auto">
          <a:xfrm>
            <a:off x="0" y="1628775"/>
            <a:ext cx="9906000" cy="0"/>
          </a:xfrm>
          <a:prstGeom prst="rect">
            <a:avLst/>
          </a:prstGeom>
          <a:noFill/>
          <a:ln w="25400">
            <a:noFill/>
            <a:miter lim="800000"/>
            <a:headEnd/>
            <a:tailEnd/>
          </a:ln>
        </p:spPr>
        <p:txBody>
          <a:bodyPr wrap="none" anchor="ctr">
            <a:spAutoFit/>
          </a:bodyPr>
          <a:lstStyle/>
          <a:p>
            <a:endParaRPr lang="zh-CN" altLang="en-US"/>
          </a:p>
        </p:txBody>
      </p:sp>
      <p:pic>
        <p:nvPicPr>
          <p:cNvPr id="38917" name="Picture 35"/>
          <p:cNvPicPr>
            <a:picLocks noChangeAspect="1" noChangeArrowheads="1"/>
          </p:cNvPicPr>
          <p:nvPr/>
        </p:nvPicPr>
        <p:blipFill>
          <a:blip r:embed="rId2"/>
          <a:srcRect/>
          <a:stretch>
            <a:fillRect/>
          </a:stretch>
        </p:blipFill>
        <p:spPr bwMode="auto">
          <a:xfrm>
            <a:off x="473075" y="1222375"/>
            <a:ext cx="3903663" cy="4222750"/>
          </a:xfrm>
          <a:prstGeom prst="rect">
            <a:avLst/>
          </a:prstGeom>
          <a:noFill/>
          <a:ln w="9525">
            <a:noFill/>
            <a:miter lim="800000"/>
            <a:headEnd/>
            <a:tailEnd/>
          </a:ln>
        </p:spPr>
      </p:pic>
      <p:sp>
        <p:nvSpPr>
          <p:cNvPr id="38918" name="Rectangle 39"/>
          <p:cNvSpPr>
            <a:spLocks noChangeArrowheads="1"/>
          </p:cNvSpPr>
          <p:nvPr/>
        </p:nvSpPr>
        <p:spPr bwMode="auto">
          <a:xfrm>
            <a:off x="739775" y="836613"/>
            <a:ext cx="3041650" cy="366712"/>
          </a:xfrm>
          <a:prstGeom prst="rect">
            <a:avLst/>
          </a:prstGeom>
          <a:noFill/>
          <a:ln w="25400" algn="ctr">
            <a:noFill/>
            <a:miter lim="800000"/>
            <a:headEnd/>
            <a:tailEnd/>
          </a:ln>
        </p:spPr>
        <p:txBody>
          <a:bodyPr wrap="none">
            <a:spAutoFit/>
          </a:bodyPr>
          <a:lstStyle/>
          <a:p>
            <a:pPr fontAlgn="base">
              <a:spcBef>
                <a:spcPct val="50000"/>
              </a:spcBef>
            </a:pPr>
            <a:r>
              <a:rPr lang="en-US" altLang="zh-CN" sz="1800" b="1" i="1">
                <a:solidFill>
                  <a:schemeClr val="accent2"/>
                </a:solidFill>
                <a:ea typeface="SimSun" pitchFamily="2" charset="-122"/>
              </a:rPr>
              <a:t>Superimposed Motion Control</a:t>
            </a:r>
            <a:endParaRPr lang="zh-CN" altLang="en-US" sz="1800" b="1" i="1">
              <a:solidFill>
                <a:schemeClr val="accent2"/>
              </a:solidFill>
              <a:ea typeface="SimSun" pitchFamily="2" charset="-122"/>
            </a:endParaRPr>
          </a:p>
        </p:txBody>
      </p:sp>
      <p:sp>
        <p:nvSpPr>
          <p:cNvPr id="38919" name="AutoShape 43"/>
          <p:cNvSpPr>
            <a:spLocks noChangeArrowheads="1"/>
          </p:cNvSpPr>
          <p:nvPr/>
        </p:nvSpPr>
        <p:spPr bwMode="auto">
          <a:xfrm>
            <a:off x="307975" y="879475"/>
            <a:ext cx="431800" cy="323850"/>
          </a:xfrm>
          <a:prstGeom prst="rightArrow">
            <a:avLst>
              <a:gd name="adj1" fmla="val 50000"/>
              <a:gd name="adj2" fmla="val 33333"/>
            </a:avLst>
          </a:prstGeom>
          <a:solidFill>
            <a:schemeClr val="accent1"/>
          </a:solidFill>
          <a:ln w="25400">
            <a:noFill/>
            <a:miter lim="800000"/>
            <a:headEnd/>
            <a:tailEnd/>
          </a:ln>
        </p:spPr>
        <p:txBody>
          <a:bodyPr wrap="none" anchor="ctr"/>
          <a:lstStyle/>
          <a:p>
            <a:endParaRPr lang="zh-CN" altLang="en-US"/>
          </a:p>
        </p:txBody>
      </p:sp>
      <p:pic>
        <p:nvPicPr>
          <p:cNvPr id="38920" name="Picture 45"/>
          <p:cNvPicPr>
            <a:picLocks noChangeAspect="1" noChangeArrowheads="1"/>
          </p:cNvPicPr>
          <p:nvPr/>
        </p:nvPicPr>
        <p:blipFill>
          <a:blip r:embed="rId3"/>
          <a:srcRect/>
          <a:stretch>
            <a:fillRect/>
          </a:stretch>
        </p:blipFill>
        <p:spPr bwMode="auto">
          <a:xfrm>
            <a:off x="5240338" y="1222375"/>
            <a:ext cx="3762375" cy="4695825"/>
          </a:xfrm>
          <a:prstGeom prst="rect">
            <a:avLst/>
          </a:prstGeom>
          <a:noFill/>
          <a:ln w="25400">
            <a:noFill/>
            <a:miter lim="800000"/>
            <a:headEnd/>
            <a:tailEnd/>
          </a:ln>
        </p:spPr>
      </p:pic>
      <p:sp>
        <p:nvSpPr>
          <p:cNvPr id="38921" name="标题 11"/>
          <p:cNvSpPr txBox="1">
            <a:spLocks/>
          </p:cNvSpPr>
          <p:nvPr/>
        </p:nvSpPr>
        <p:spPr bwMode="auto">
          <a:xfrm>
            <a:off x="1065213" y="0"/>
            <a:ext cx="8840787" cy="771525"/>
          </a:xfrm>
          <a:prstGeom prst="rect">
            <a:avLst/>
          </a:prstGeom>
          <a:noFill/>
          <a:ln w="9525">
            <a:noFill/>
            <a:miter lim="800000"/>
            <a:headEnd/>
            <a:tailEnd/>
          </a:ln>
        </p:spPr>
        <p:txBody>
          <a:bodyPr anchor="ctr"/>
          <a:lstStyle/>
          <a:p>
            <a:pPr algn="r" fontAlgn="base"/>
            <a:r>
              <a:rPr kumimoji="0" lang="en-US" altLang="zh-CN" sz="3200" b="1">
                <a:solidFill>
                  <a:srgbClr val="0087DC"/>
                </a:solidFill>
                <a:latin typeface="Arial Unicode MS" pitchFamily="34" charset="-122"/>
                <a:ea typeface="Arial Unicode MS" pitchFamily="34" charset="-122"/>
                <a:cs typeface="Arial Unicode MS" pitchFamily="34" charset="-122"/>
              </a:rPr>
              <a:t>Single-axis Instructions</a:t>
            </a:r>
            <a:r>
              <a:rPr kumimoji="0" lang="zh-CN" altLang="en-US" sz="3200" b="1">
                <a:solidFill>
                  <a:srgbClr val="0087DC"/>
                </a:solidFill>
                <a:latin typeface="Arial Unicode MS" pitchFamily="34" charset="-122"/>
                <a:ea typeface="Arial Unicode MS" pitchFamily="34" charset="-122"/>
                <a:cs typeface="Arial Unicode MS" pitchFamily="34" charset="-122"/>
              </a:rPr>
              <a:t>（</a:t>
            </a:r>
            <a:r>
              <a:rPr kumimoji="0" lang="en-US" altLang="zh-CN" sz="3200" b="1">
                <a:solidFill>
                  <a:srgbClr val="0087DC"/>
                </a:solidFill>
                <a:latin typeface="Arial Unicode MS" pitchFamily="34" charset="-122"/>
                <a:ea typeface="Arial Unicode MS" pitchFamily="34" charset="-122"/>
                <a:cs typeface="Arial Unicode MS" pitchFamily="34" charset="-122"/>
              </a:rPr>
              <a:t>7</a:t>
            </a:r>
            <a:r>
              <a:rPr kumimoji="0" lang="zh-CN" altLang="en-US" sz="3200" b="1">
                <a:solidFill>
                  <a:srgbClr val="0087DC"/>
                </a:solidFill>
                <a:latin typeface="Arial Unicode MS" pitchFamily="34" charset="-122"/>
                <a:ea typeface="Arial Unicode MS" pitchFamily="34" charset="-122"/>
                <a:cs typeface="Arial Unicode MS" pitchFamily="34" charset="-122"/>
              </a:rPr>
              <a:t>）</a:t>
            </a:r>
            <a:endParaRPr kumimoji="0" lang="en-US" altLang="zh-CN" sz="3200" b="1">
              <a:solidFill>
                <a:srgbClr val="0087DC"/>
              </a:solidFill>
              <a:latin typeface="Arial Unicode MS" pitchFamily="34" charset="-122"/>
              <a:ea typeface="Arial Unicode MS" pitchFamily="34" charset="-122"/>
              <a:cs typeface="Arial Unicode MS" pitchFamily="34" charset="-122"/>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7"/>
          <p:cNvSpPr>
            <a:spLocks noChangeArrowheads="1"/>
          </p:cNvSpPr>
          <p:nvPr/>
        </p:nvSpPr>
        <p:spPr bwMode="auto">
          <a:xfrm>
            <a:off x="0" y="2333625"/>
            <a:ext cx="9906000" cy="0"/>
          </a:xfrm>
          <a:prstGeom prst="rect">
            <a:avLst/>
          </a:prstGeom>
          <a:noFill/>
          <a:ln w="25400">
            <a:noFill/>
            <a:miter lim="800000"/>
            <a:headEnd/>
            <a:tailEnd/>
          </a:ln>
        </p:spPr>
        <p:txBody>
          <a:bodyPr anchor="ctr">
            <a:spAutoFit/>
          </a:bodyPr>
          <a:lstStyle/>
          <a:p>
            <a:endParaRPr lang="zh-CN" altLang="en-US"/>
          </a:p>
        </p:txBody>
      </p:sp>
      <p:sp>
        <p:nvSpPr>
          <p:cNvPr id="39939" name="Text Box 9"/>
          <p:cNvSpPr txBox="1">
            <a:spLocks noChangeArrowheads="1"/>
          </p:cNvSpPr>
          <p:nvPr/>
        </p:nvSpPr>
        <p:spPr bwMode="auto">
          <a:xfrm>
            <a:off x="1208088" y="5062538"/>
            <a:ext cx="6624637" cy="581025"/>
          </a:xfrm>
          <a:prstGeom prst="rect">
            <a:avLst/>
          </a:prstGeom>
          <a:noFill/>
          <a:ln w="25400">
            <a:noFill/>
            <a:miter lim="800000"/>
            <a:headEnd/>
            <a:tailEnd/>
          </a:ln>
        </p:spPr>
        <p:txBody>
          <a:bodyPr>
            <a:spAutoFit/>
          </a:bodyPr>
          <a:lstStyle/>
          <a:p>
            <a:r>
              <a:rPr lang="en-US" altLang="zh-CN">
                <a:latin typeface="Arial" pitchFamily="34" charset="0"/>
                <a:ea typeface="標楷體" pitchFamily="65" charset="-120"/>
              </a:rPr>
              <a:t>The function block is used for acceleration/deceleration to the target velocity and then execution of this function block is finished.</a:t>
            </a:r>
            <a:endParaRPr lang="zh-CN" altLang="en-US">
              <a:latin typeface="標楷體" pitchFamily="65" charset="-120"/>
              <a:ea typeface="標楷體" pitchFamily="65" charset="-120"/>
            </a:endParaRPr>
          </a:p>
        </p:txBody>
      </p:sp>
      <p:sp>
        <p:nvSpPr>
          <p:cNvPr id="39940" name="Rectangle 110"/>
          <p:cNvSpPr>
            <a:spLocks noChangeArrowheads="1"/>
          </p:cNvSpPr>
          <p:nvPr/>
        </p:nvSpPr>
        <p:spPr bwMode="auto">
          <a:xfrm>
            <a:off x="739775" y="908050"/>
            <a:ext cx="1727200" cy="366713"/>
          </a:xfrm>
          <a:prstGeom prst="rect">
            <a:avLst/>
          </a:prstGeom>
          <a:noFill/>
          <a:ln w="25400" algn="ctr">
            <a:noFill/>
            <a:miter lim="800000"/>
            <a:headEnd/>
            <a:tailEnd/>
          </a:ln>
        </p:spPr>
        <p:txBody>
          <a:bodyPr wrap="none">
            <a:spAutoFit/>
          </a:bodyPr>
          <a:lstStyle/>
          <a:p>
            <a:pPr fontAlgn="base">
              <a:spcBef>
                <a:spcPct val="50000"/>
              </a:spcBef>
            </a:pPr>
            <a:r>
              <a:rPr lang="en-US" altLang="zh-CN" sz="1800" b="1" i="1">
                <a:solidFill>
                  <a:schemeClr val="accent2"/>
                </a:solidFill>
                <a:ea typeface="SimSun" pitchFamily="2" charset="-122"/>
              </a:rPr>
              <a:t>Velocity Control</a:t>
            </a:r>
            <a:endParaRPr lang="zh-CN" altLang="en-US" sz="1800" b="1" i="1">
              <a:solidFill>
                <a:schemeClr val="accent2"/>
              </a:solidFill>
              <a:ea typeface="SimSun" pitchFamily="2" charset="-122"/>
            </a:endParaRPr>
          </a:p>
        </p:txBody>
      </p:sp>
      <p:sp>
        <p:nvSpPr>
          <p:cNvPr id="39941" name="AutoShape 114"/>
          <p:cNvSpPr>
            <a:spLocks noChangeArrowheads="1"/>
          </p:cNvSpPr>
          <p:nvPr/>
        </p:nvSpPr>
        <p:spPr bwMode="auto">
          <a:xfrm>
            <a:off x="307975" y="949325"/>
            <a:ext cx="431800" cy="323850"/>
          </a:xfrm>
          <a:prstGeom prst="rightArrow">
            <a:avLst>
              <a:gd name="adj1" fmla="val 50000"/>
              <a:gd name="adj2" fmla="val 33333"/>
            </a:avLst>
          </a:prstGeom>
          <a:solidFill>
            <a:schemeClr val="accent1"/>
          </a:solidFill>
          <a:ln w="25400">
            <a:noFill/>
            <a:miter lim="800000"/>
            <a:headEnd/>
            <a:tailEnd/>
          </a:ln>
        </p:spPr>
        <p:txBody>
          <a:bodyPr wrap="none" anchor="ctr"/>
          <a:lstStyle/>
          <a:p>
            <a:endParaRPr lang="zh-CN" altLang="en-US"/>
          </a:p>
        </p:txBody>
      </p:sp>
      <p:pic>
        <p:nvPicPr>
          <p:cNvPr id="39942" name="Picture 115"/>
          <p:cNvPicPr>
            <a:picLocks noChangeAspect="1" noChangeArrowheads="1"/>
          </p:cNvPicPr>
          <p:nvPr/>
        </p:nvPicPr>
        <p:blipFill>
          <a:blip r:embed="rId2"/>
          <a:srcRect/>
          <a:stretch>
            <a:fillRect/>
          </a:stretch>
        </p:blipFill>
        <p:spPr bwMode="auto">
          <a:xfrm>
            <a:off x="357188" y="1733550"/>
            <a:ext cx="4219575" cy="2898775"/>
          </a:xfrm>
          <a:prstGeom prst="rect">
            <a:avLst/>
          </a:prstGeom>
          <a:noFill/>
          <a:ln w="25400">
            <a:noFill/>
            <a:miter lim="800000"/>
            <a:headEnd/>
            <a:tailEnd/>
          </a:ln>
        </p:spPr>
      </p:pic>
      <p:pic>
        <p:nvPicPr>
          <p:cNvPr id="39943" name="Picture 116"/>
          <p:cNvPicPr>
            <a:picLocks noChangeAspect="1" noChangeArrowheads="1"/>
          </p:cNvPicPr>
          <p:nvPr/>
        </p:nvPicPr>
        <p:blipFill>
          <a:blip r:embed="rId3"/>
          <a:srcRect/>
          <a:stretch>
            <a:fillRect/>
          </a:stretch>
        </p:blipFill>
        <p:spPr bwMode="auto">
          <a:xfrm>
            <a:off x="4576763" y="1916113"/>
            <a:ext cx="4953000" cy="2317750"/>
          </a:xfrm>
          <a:prstGeom prst="rect">
            <a:avLst/>
          </a:prstGeom>
          <a:noFill/>
          <a:ln w="25400">
            <a:noFill/>
            <a:miter lim="800000"/>
            <a:headEnd/>
            <a:tailEnd/>
          </a:ln>
        </p:spPr>
      </p:pic>
      <p:sp>
        <p:nvSpPr>
          <p:cNvPr id="39944" name="标题 11"/>
          <p:cNvSpPr txBox="1">
            <a:spLocks/>
          </p:cNvSpPr>
          <p:nvPr/>
        </p:nvSpPr>
        <p:spPr bwMode="auto">
          <a:xfrm>
            <a:off x="1065213" y="0"/>
            <a:ext cx="8840787" cy="771525"/>
          </a:xfrm>
          <a:prstGeom prst="rect">
            <a:avLst/>
          </a:prstGeom>
          <a:noFill/>
          <a:ln w="9525">
            <a:noFill/>
            <a:miter lim="800000"/>
            <a:headEnd/>
            <a:tailEnd/>
          </a:ln>
        </p:spPr>
        <p:txBody>
          <a:bodyPr anchor="ctr"/>
          <a:lstStyle/>
          <a:p>
            <a:pPr algn="r" fontAlgn="base"/>
            <a:r>
              <a:rPr kumimoji="0" lang="en-US" altLang="zh-CN" sz="3200" b="1">
                <a:solidFill>
                  <a:srgbClr val="0087DC"/>
                </a:solidFill>
                <a:latin typeface="Arial Unicode MS" pitchFamily="34" charset="-122"/>
                <a:ea typeface="Arial Unicode MS" pitchFamily="34" charset="-122"/>
                <a:cs typeface="Arial Unicode MS" pitchFamily="34" charset="-122"/>
              </a:rPr>
              <a:t>Single-axis Instructions</a:t>
            </a:r>
            <a:r>
              <a:rPr kumimoji="0" lang="zh-CN" altLang="en-US" sz="3200" b="1">
                <a:solidFill>
                  <a:srgbClr val="0087DC"/>
                </a:solidFill>
                <a:latin typeface="Arial Unicode MS" pitchFamily="34" charset="-122"/>
                <a:ea typeface="Arial Unicode MS" pitchFamily="34" charset="-122"/>
                <a:cs typeface="Arial Unicode MS" pitchFamily="34" charset="-122"/>
              </a:rPr>
              <a:t>（</a:t>
            </a:r>
            <a:r>
              <a:rPr kumimoji="0" lang="en-US" altLang="zh-CN" sz="3200" b="1">
                <a:solidFill>
                  <a:srgbClr val="0087DC"/>
                </a:solidFill>
                <a:latin typeface="Arial Unicode MS" pitchFamily="34" charset="-122"/>
                <a:ea typeface="Arial Unicode MS" pitchFamily="34" charset="-122"/>
                <a:cs typeface="Arial Unicode MS" pitchFamily="34" charset="-122"/>
              </a:rPr>
              <a:t>8</a:t>
            </a:r>
            <a:r>
              <a:rPr kumimoji="0" lang="zh-CN" altLang="en-US" sz="3200" b="1">
                <a:solidFill>
                  <a:srgbClr val="0087DC"/>
                </a:solidFill>
                <a:latin typeface="Arial Unicode MS" pitchFamily="34" charset="-122"/>
                <a:ea typeface="Arial Unicode MS" pitchFamily="34" charset="-122"/>
                <a:cs typeface="Arial Unicode MS" pitchFamily="34" charset="-122"/>
              </a:rPr>
              <a:t>）</a:t>
            </a:r>
            <a:endParaRPr kumimoji="0" lang="en-US" altLang="zh-CN" sz="3200" b="1">
              <a:solidFill>
                <a:srgbClr val="0087DC"/>
              </a:solidFill>
              <a:latin typeface="Arial Unicode MS" pitchFamily="34" charset="-122"/>
              <a:ea typeface="Arial Unicode MS" pitchFamily="34" charset="-122"/>
              <a:cs typeface="Arial Unicode MS" pitchFamily="34" charset="-122"/>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9"/>
          <p:cNvSpPr>
            <a:spLocks noChangeArrowheads="1"/>
          </p:cNvSpPr>
          <p:nvPr/>
        </p:nvSpPr>
        <p:spPr bwMode="auto">
          <a:xfrm>
            <a:off x="3584575" y="1557338"/>
            <a:ext cx="5957888" cy="1558925"/>
          </a:xfrm>
          <a:prstGeom prst="rect">
            <a:avLst/>
          </a:prstGeom>
          <a:noFill/>
          <a:ln w="25400">
            <a:noFill/>
            <a:miter lim="800000"/>
            <a:headEnd/>
            <a:tailEnd/>
          </a:ln>
        </p:spPr>
        <p:txBody>
          <a:bodyPr wrap="none" anchor="ctr">
            <a:spAutoFit/>
          </a:bodyPr>
          <a:lstStyle/>
          <a:p>
            <a:r>
              <a:rPr lang="en-US" altLang="zh-CN">
                <a:latin typeface="Arial" pitchFamily="34" charset="0"/>
              </a:rPr>
              <a:t>When “Target Torque” bit is positive value, the direction of servo</a:t>
            </a:r>
          </a:p>
          <a:p>
            <a:r>
              <a:rPr lang="en-US" altLang="zh-CN">
                <a:latin typeface="Arial" pitchFamily="34" charset="0"/>
              </a:rPr>
              <a:t> rotation is  positive; when “Target Torque” bit is negative value, </a:t>
            </a:r>
          </a:p>
          <a:p>
            <a:r>
              <a:rPr lang="en-US" altLang="zh-CN">
                <a:latin typeface="Arial" pitchFamily="34" charset="0"/>
              </a:rPr>
              <a:t>the direction of servo rotation is negative.</a:t>
            </a:r>
          </a:p>
          <a:p>
            <a:r>
              <a:rPr lang="en-US" altLang="zh-CN">
                <a:latin typeface="Arial" pitchFamily="34" charset="0"/>
              </a:rPr>
              <a:t>When “Enable” bit is on rising edge, the instruction is always</a:t>
            </a:r>
          </a:p>
          <a:p>
            <a:r>
              <a:rPr lang="en-US" altLang="zh-CN">
                <a:latin typeface="Arial" pitchFamily="34" charset="0"/>
              </a:rPr>
              <a:t>valid; torque changes directly in size following the changing </a:t>
            </a:r>
          </a:p>
          <a:p>
            <a:r>
              <a:rPr lang="en-US" altLang="zh-CN">
                <a:latin typeface="Arial" pitchFamily="34" charset="0"/>
              </a:rPr>
              <a:t>setting value of torque .</a:t>
            </a:r>
          </a:p>
        </p:txBody>
      </p:sp>
      <p:pic>
        <p:nvPicPr>
          <p:cNvPr id="40963" name="Picture 10"/>
          <p:cNvPicPr>
            <a:picLocks noChangeAspect="1" noChangeArrowheads="1"/>
          </p:cNvPicPr>
          <p:nvPr/>
        </p:nvPicPr>
        <p:blipFill>
          <a:blip r:embed="rId2">
            <a:lum contrast="-6000"/>
          </a:blip>
          <a:srcRect/>
          <a:stretch>
            <a:fillRect/>
          </a:stretch>
        </p:blipFill>
        <p:spPr bwMode="auto">
          <a:xfrm>
            <a:off x="3843338" y="3284538"/>
            <a:ext cx="5286375" cy="2590800"/>
          </a:xfrm>
          <a:prstGeom prst="rect">
            <a:avLst/>
          </a:prstGeom>
          <a:noFill/>
          <a:ln w="9525">
            <a:noFill/>
            <a:miter lim="800000"/>
            <a:headEnd/>
            <a:tailEnd/>
          </a:ln>
        </p:spPr>
      </p:pic>
      <p:pic>
        <p:nvPicPr>
          <p:cNvPr id="40964" name="Picture 11"/>
          <p:cNvPicPr>
            <a:picLocks noChangeAspect="1" noChangeArrowheads="1"/>
          </p:cNvPicPr>
          <p:nvPr/>
        </p:nvPicPr>
        <p:blipFill>
          <a:blip r:embed="rId3"/>
          <a:srcRect/>
          <a:stretch>
            <a:fillRect/>
          </a:stretch>
        </p:blipFill>
        <p:spPr bwMode="auto">
          <a:xfrm>
            <a:off x="200025" y="4005263"/>
            <a:ext cx="3514725" cy="1095375"/>
          </a:xfrm>
          <a:prstGeom prst="rect">
            <a:avLst/>
          </a:prstGeom>
          <a:noFill/>
          <a:ln w="9525">
            <a:noFill/>
            <a:miter lim="800000"/>
            <a:headEnd/>
            <a:tailEnd/>
          </a:ln>
        </p:spPr>
      </p:pic>
      <p:pic>
        <p:nvPicPr>
          <p:cNvPr id="40965" name="Picture 12"/>
          <p:cNvPicPr>
            <a:picLocks noChangeAspect="1" noChangeArrowheads="1"/>
          </p:cNvPicPr>
          <p:nvPr/>
        </p:nvPicPr>
        <p:blipFill>
          <a:blip r:embed="rId4"/>
          <a:srcRect/>
          <a:stretch>
            <a:fillRect/>
          </a:stretch>
        </p:blipFill>
        <p:spPr bwMode="auto">
          <a:xfrm>
            <a:off x="1136650" y="1844675"/>
            <a:ext cx="1685925" cy="857250"/>
          </a:xfrm>
          <a:prstGeom prst="rect">
            <a:avLst/>
          </a:prstGeom>
          <a:noFill/>
          <a:ln w="25400">
            <a:noFill/>
            <a:miter lim="800000"/>
            <a:headEnd/>
            <a:tailEnd/>
          </a:ln>
        </p:spPr>
      </p:pic>
      <p:sp>
        <p:nvSpPr>
          <p:cNvPr id="40966" name="Rectangle 13"/>
          <p:cNvSpPr>
            <a:spLocks noChangeArrowheads="1"/>
          </p:cNvSpPr>
          <p:nvPr/>
        </p:nvSpPr>
        <p:spPr bwMode="auto">
          <a:xfrm>
            <a:off x="849313" y="974725"/>
            <a:ext cx="2520950" cy="366713"/>
          </a:xfrm>
          <a:prstGeom prst="rect">
            <a:avLst/>
          </a:prstGeom>
          <a:noFill/>
          <a:ln w="25400" algn="ctr">
            <a:noFill/>
            <a:miter lim="800000"/>
            <a:headEnd/>
            <a:tailEnd/>
          </a:ln>
        </p:spPr>
        <p:txBody>
          <a:bodyPr wrap="none">
            <a:spAutoFit/>
          </a:bodyPr>
          <a:lstStyle/>
          <a:p>
            <a:pPr fontAlgn="base">
              <a:spcBef>
                <a:spcPct val="50000"/>
              </a:spcBef>
            </a:pPr>
            <a:r>
              <a:rPr lang="en-US" altLang="zh-CN" sz="1800" b="1" i="1">
                <a:solidFill>
                  <a:schemeClr val="accent2"/>
                </a:solidFill>
                <a:ea typeface="SimSun" pitchFamily="2" charset="-122"/>
              </a:rPr>
              <a:t>Torque Setting Function</a:t>
            </a:r>
            <a:endParaRPr lang="zh-CN" altLang="en-US" sz="1800" b="1" i="1">
              <a:solidFill>
                <a:schemeClr val="accent2"/>
              </a:solidFill>
              <a:ea typeface="SimSun" pitchFamily="2" charset="-122"/>
            </a:endParaRPr>
          </a:p>
        </p:txBody>
      </p:sp>
      <p:sp>
        <p:nvSpPr>
          <p:cNvPr id="40968" name="AutoShape 17"/>
          <p:cNvSpPr>
            <a:spLocks noChangeArrowheads="1"/>
          </p:cNvSpPr>
          <p:nvPr/>
        </p:nvSpPr>
        <p:spPr bwMode="auto">
          <a:xfrm>
            <a:off x="307975" y="1017588"/>
            <a:ext cx="431800" cy="323850"/>
          </a:xfrm>
          <a:prstGeom prst="rightArrow">
            <a:avLst>
              <a:gd name="adj1" fmla="val 50000"/>
              <a:gd name="adj2" fmla="val 33333"/>
            </a:avLst>
          </a:prstGeom>
          <a:solidFill>
            <a:schemeClr val="accent1"/>
          </a:solidFill>
          <a:ln w="25400">
            <a:noFill/>
            <a:miter lim="800000"/>
            <a:headEnd/>
            <a:tailEnd/>
          </a:ln>
        </p:spPr>
        <p:txBody>
          <a:bodyPr wrap="none" anchor="ctr"/>
          <a:lstStyle/>
          <a:p>
            <a:endParaRPr lang="zh-CN" altLang="en-US"/>
          </a:p>
        </p:txBody>
      </p:sp>
      <p:sp>
        <p:nvSpPr>
          <p:cNvPr id="11" name="标题 11"/>
          <p:cNvSpPr txBox="1">
            <a:spLocks/>
          </p:cNvSpPr>
          <p:nvPr/>
        </p:nvSpPr>
        <p:spPr bwMode="auto">
          <a:xfrm>
            <a:off x="1065213" y="0"/>
            <a:ext cx="8840787" cy="771525"/>
          </a:xfrm>
          <a:prstGeom prst="rect">
            <a:avLst/>
          </a:prstGeom>
          <a:noFill/>
          <a:ln w="9525">
            <a:noFill/>
            <a:miter lim="800000"/>
            <a:headEnd/>
            <a:tailEnd/>
          </a:ln>
        </p:spPr>
        <p:txBody>
          <a:bodyPr anchor="ctr"/>
          <a:lstStyle/>
          <a:p>
            <a:pPr algn="r" fontAlgn="base"/>
            <a:r>
              <a:rPr kumimoji="0" lang="en-US" altLang="zh-CN" sz="3200" b="1" dirty="0">
                <a:solidFill>
                  <a:srgbClr val="0087DC"/>
                </a:solidFill>
                <a:latin typeface="Arial Unicode MS" pitchFamily="34" charset="-122"/>
                <a:ea typeface="Arial Unicode MS" pitchFamily="34" charset="-122"/>
                <a:cs typeface="Arial Unicode MS" pitchFamily="34" charset="-122"/>
              </a:rPr>
              <a:t>Single-axis Instructions</a:t>
            </a:r>
            <a:r>
              <a:rPr kumimoji="0" lang="zh-CN" altLang="en-US" sz="3200" b="1" dirty="0">
                <a:solidFill>
                  <a:srgbClr val="0087DC"/>
                </a:solidFill>
                <a:latin typeface="Arial Unicode MS" pitchFamily="34" charset="-122"/>
                <a:ea typeface="Arial Unicode MS" pitchFamily="34" charset="-122"/>
                <a:cs typeface="Arial Unicode MS" pitchFamily="34" charset="-122"/>
              </a:rPr>
              <a:t>（</a:t>
            </a:r>
            <a:r>
              <a:rPr kumimoji="0" lang="en-US" altLang="zh-CN" sz="3200" b="1" dirty="0">
                <a:solidFill>
                  <a:srgbClr val="0087DC"/>
                </a:solidFill>
                <a:latin typeface="Arial Unicode MS" pitchFamily="34" charset="-122"/>
                <a:ea typeface="Arial Unicode MS" pitchFamily="34" charset="-122"/>
                <a:cs typeface="Arial Unicode MS" pitchFamily="34" charset="-122"/>
              </a:rPr>
              <a:t>9</a:t>
            </a:r>
            <a:r>
              <a:rPr kumimoji="0" lang="zh-CN" altLang="en-US" sz="3200" b="1" dirty="0">
                <a:solidFill>
                  <a:srgbClr val="0087DC"/>
                </a:solidFill>
                <a:latin typeface="Arial Unicode MS" pitchFamily="34" charset="-122"/>
                <a:ea typeface="Arial Unicode MS" pitchFamily="34" charset="-122"/>
                <a:cs typeface="Arial Unicode MS" pitchFamily="34" charset="-122"/>
              </a:rPr>
              <a:t>）</a:t>
            </a:r>
            <a:endParaRPr kumimoji="0" lang="en-US" altLang="zh-CN" sz="3200" b="1" dirty="0">
              <a:solidFill>
                <a:srgbClr val="0087DC"/>
              </a:solidFill>
              <a:latin typeface="Arial Unicode MS" pitchFamily="34" charset="-122"/>
              <a:ea typeface="Arial Unicode MS" pitchFamily="34" charset="-122"/>
              <a:cs typeface="Arial Unicode MS" pitchFamily="34" charset="-122"/>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8"/>
          <p:cNvSpPr>
            <a:spLocks noChangeArrowheads="1"/>
          </p:cNvSpPr>
          <p:nvPr/>
        </p:nvSpPr>
        <p:spPr bwMode="auto">
          <a:xfrm>
            <a:off x="0" y="2333625"/>
            <a:ext cx="9906000" cy="0"/>
          </a:xfrm>
          <a:prstGeom prst="rect">
            <a:avLst/>
          </a:prstGeom>
          <a:noFill/>
          <a:ln w="25400">
            <a:noFill/>
            <a:miter lim="800000"/>
            <a:headEnd/>
            <a:tailEnd/>
          </a:ln>
        </p:spPr>
        <p:txBody>
          <a:bodyPr anchor="ctr">
            <a:spAutoFit/>
          </a:bodyPr>
          <a:lstStyle/>
          <a:p>
            <a:endParaRPr lang="zh-CN" altLang="en-US"/>
          </a:p>
        </p:txBody>
      </p:sp>
      <p:sp>
        <p:nvSpPr>
          <p:cNvPr id="4100" name="Rectangle 10"/>
          <p:cNvSpPr>
            <a:spLocks noChangeArrowheads="1"/>
          </p:cNvSpPr>
          <p:nvPr/>
        </p:nvSpPr>
        <p:spPr bwMode="auto">
          <a:xfrm>
            <a:off x="0" y="1214438"/>
            <a:ext cx="9906000" cy="0"/>
          </a:xfrm>
          <a:prstGeom prst="rect">
            <a:avLst/>
          </a:prstGeom>
          <a:noFill/>
          <a:ln w="25400">
            <a:noFill/>
            <a:miter lim="800000"/>
            <a:headEnd/>
            <a:tailEnd/>
          </a:ln>
        </p:spPr>
        <p:txBody>
          <a:bodyPr wrap="none" anchor="ctr">
            <a:spAutoFit/>
          </a:bodyPr>
          <a:lstStyle/>
          <a:p>
            <a:endParaRPr lang="zh-CN" altLang="en-US"/>
          </a:p>
        </p:txBody>
      </p:sp>
      <p:sp>
        <p:nvSpPr>
          <p:cNvPr id="4101" name="Text Box 11"/>
          <p:cNvSpPr txBox="1">
            <a:spLocks noChangeArrowheads="1"/>
          </p:cNvSpPr>
          <p:nvPr/>
        </p:nvSpPr>
        <p:spPr bwMode="auto">
          <a:xfrm>
            <a:off x="344488" y="4310063"/>
            <a:ext cx="8202612" cy="517525"/>
          </a:xfrm>
          <a:prstGeom prst="rect">
            <a:avLst/>
          </a:prstGeom>
          <a:noFill/>
          <a:ln w="25400">
            <a:noFill/>
            <a:miter lim="800000"/>
            <a:headEnd/>
            <a:tailEnd/>
          </a:ln>
        </p:spPr>
        <p:txBody>
          <a:bodyPr wrap="none">
            <a:spAutoFit/>
          </a:bodyPr>
          <a:lstStyle/>
          <a:p>
            <a:r>
              <a:rPr lang="en-US" altLang="zh-TW" sz="1400">
                <a:latin typeface="Arial" pitchFamily="34" charset="0"/>
              </a:rPr>
              <a:t>MC_Stop</a:t>
            </a:r>
            <a:r>
              <a:rPr lang="en-US" altLang="zh-CN" sz="1400">
                <a:latin typeface="Arial" pitchFamily="34" charset="0"/>
              </a:rPr>
              <a:t> is applied to control the terminal actuator to decrease the speed at the given acceleration till </a:t>
            </a:r>
          </a:p>
          <a:p>
            <a:r>
              <a:rPr lang="en-US" altLang="zh-CN" sz="1400">
                <a:latin typeface="Arial" pitchFamily="34" charset="0"/>
              </a:rPr>
              <a:t>it stops moving. During execution of this instruction, any other instruction can not abort it.</a:t>
            </a:r>
            <a:endParaRPr lang="zh-CN" altLang="en-US" sz="1400">
              <a:latin typeface="Arial" pitchFamily="34" charset="0"/>
            </a:endParaRPr>
          </a:p>
        </p:txBody>
      </p:sp>
      <p:sp>
        <p:nvSpPr>
          <p:cNvPr id="4102" name="Rectangle 16"/>
          <p:cNvSpPr>
            <a:spLocks noChangeArrowheads="1"/>
          </p:cNvSpPr>
          <p:nvPr/>
        </p:nvSpPr>
        <p:spPr bwMode="auto">
          <a:xfrm>
            <a:off x="0" y="2986088"/>
            <a:ext cx="9906000" cy="0"/>
          </a:xfrm>
          <a:prstGeom prst="rect">
            <a:avLst/>
          </a:prstGeom>
          <a:noFill/>
          <a:ln w="25400">
            <a:noFill/>
            <a:miter lim="800000"/>
            <a:headEnd/>
            <a:tailEnd/>
          </a:ln>
        </p:spPr>
        <p:txBody>
          <a:bodyPr wrap="none" anchor="ctr">
            <a:spAutoFit/>
          </a:bodyPr>
          <a:lstStyle/>
          <a:p>
            <a:endParaRPr lang="zh-CN" altLang="en-US"/>
          </a:p>
        </p:txBody>
      </p:sp>
      <p:sp>
        <p:nvSpPr>
          <p:cNvPr id="4103" name="Rectangle 19"/>
          <p:cNvSpPr>
            <a:spLocks noChangeArrowheads="1"/>
          </p:cNvSpPr>
          <p:nvPr/>
        </p:nvSpPr>
        <p:spPr bwMode="auto">
          <a:xfrm>
            <a:off x="0" y="2357438"/>
            <a:ext cx="9906000" cy="0"/>
          </a:xfrm>
          <a:prstGeom prst="rect">
            <a:avLst/>
          </a:prstGeom>
          <a:noFill/>
          <a:ln w="25400">
            <a:noFill/>
            <a:miter lim="800000"/>
            <a:headEnd/>
            <a:tailEnd/>
          </a:ln>
        </p:spPr>
        <p:txBody>
          <a:bodyPr wrap="none" anchor="ctr">
            <a:spAutoFit/>
          </a:bodyPr>
          <a:lstStyle/>
          <a:p>
            <a:endParaRPr lang="zh-CN" altLang="en-US"/>
          </a:p>
        </p:txBody>
      </p:sp>
      <p:sp>
        <p:nvSpPr>
          <p:cNvPr id="4104" name="Rectangle 21"/>
          <p:cNvSpPr>
            <a:spLocks noChangeArrowheads="1"/>
          </p:cNvSpPr>
          <p:nvPr/>
        </p:nvSpPr>
        <p:spPr bwMode="auto">
          <a:xfrm>
            <a:off x="0" y="2338388"/>
            <a:ext cx="9906000" cy="0"/>
          </a:xfrm>
          <a:prstGeom prst="rect">
            <a:avLst/>
          </a:prstGeom>
          <a:noFill/>
          <a:ln w="25400">
            <a:noFill/>
            <a:miter lim="800000"/>
            <a:headEnd/>
            <a:tailEnd/>
          </a:ln>
        </p:spPr>
        <p:txBody>
          <a:bodyPr wrap="none" anchor="ctr">
            <a:spAutoFit/>
          </a:bodyPr>
          <a:lstStyle/>
          <a:p>
            <a:endParaRPr lang="zh-CN" altLang="en-US"/>
          </a:p>
        </p:txBody>
      </p:sp>
      <p:grpSp>
        <p:nvGrpSpPr>
          <p:cNvPr id="4105" name="Group 28"/>
          <p:cNvGrpSpPr>
            <a:grpSpLocks/>
          </p:cNvGrpSpPr>
          <p:nvPr/>
        </p:nvGrpSpPr>
        <p:grpSpPr bwMode="auto">
          <a:xfrm>
            <a:off x="5168900" y="1700213"/>
            <a:ext cx="3744913" cy="2109787"/>
            <a:chOff x="3301" y="754"/>
            <a:chExt cx="2359" cy="1329"/>
          </a:xfrm>
        </p:grpSpPr>
        <p:graphicFrame>
          <p:nvGraphicFramePr>
            <p:cNvPr id="4098" name="Object 18"/>
            <p:cNvGraphicFramePr>
              <a:graphicFrameLocks noChangeAspect="1"/>
            </p:cNvGraphicFramePr>
            <p:nvPr/>
          </p:nvGraphicFramePr>
          <p:xfrm>
            <a:off x="3392" y="754"/>
            <a:ext cx="2268" cy="1329"/>
          </p:xfrm>
          <a:graphic>
            <a:graphicData uri="http://schemas.openxmlformats.org/presentationml/2006/ole">
              <p:oleObj spid="_x0000_s4098" name="CorelDRAW" r:id="rId3" imgW="4029840" imgH="2351160" progId="">
                <p:embed/>
              </p:oleObj>
            </a:graphicData>
          </a:graphic>
        </p:graphicFrame>
        <p:sp>
          <p:nvSpPr>
            <p:cNvPr id="4110" name="Rectangle 24"/>
            <p:cNvSpPr>
              <a:spLocks noChangeArrowheads="1"/>
            </p:cNvSpPr>
            <p:nvPr/>
          </p:nvSpPr>
          <p:spPr bwMode="auto">
            <a:xfrm>
              <a:off x="3301" y="754"/>
              <a:ext cx="590" cy="136"/>
            </a:xfrm>
            <a:prstGeom prst="rect">
              <a:avLst/>
            </a:prstGeom>
            <a:solidFill>
              <a:schemeClr val="bg1"/>
            </a:solidFill>
            <a:ln w="25400">
              <a:noFill/>
              <a:miter lim="800000"/>
              <a:headEnd/>
              <a:tailEnd/>
            </a:ln>
          </p:spPr>
          <p:txBody>
            <a:bodyPr wrap="none" anchor="ctr"/>
            <a:lstStyle/>
            <a:p>
              <a:pPr algn="r"/>
              <a:r>
                <a:rPr lang="en-US" altLang="zh-CN" sz="1200">
                  <a:latin typeface="Arial" pitchFamily="34" charset="0"/>
                </a:rPr>
                <a:t>Velocity</a:t>
              </a:r>
            </a:p>
          </p:txBody>
        </p:sp>
        <p:sp>
          <p:nvSpPr>
            <p:cNvPr id="4111" name="Rectangle 26"/>
            <p:cNvSpPr>
              <a:spLocks noChangeArrowheads="1"/>
            </p:cNvSpPr>
            <p:nvPr/>
          </p:nvSpPr>
          <p:spPr bwMode="auto">
            <a:xfrm>
              <a:off x="5343" y="1389"/>
              <a:ext cx="317" cy="136"/>
            </a:xfrm>
            <a:prstGeom prst="rect">
              <a:avLst/>
            </a:prstGeom>
            <a:solidFill>
              <a:schemeClr val="bg1"/>
            </a:solidFill>
            <a:ln w="25400">
              <a:noFill/>
              <a:miter lim="800000"/>
              <a:headEnd/>
              <a:tailEnd/>
            </a:ln>
          </p:spPr>
          <p:txBody>
            <a:bodyPr wrap="none" anchor="ctr"/>
            <a:lstStyle/>
            <a:p>
              <a:pPr algn="r"/>
              <a:r>
                <a:rPr lang="en-US" altLang="zh-CN" sz="1200">
                  <a:latin typeface="Arial" pitchFamily="34" charset="0"/>
                </a:rPr>
                <a:t>Time</a:t>
              </a:r>
            </a:p>
          </p:txBody>
        </p:sp>
      </p:grpSp>
      <p:pic>
        <p:nvPicPr>
          <p:cNvPr id="4106" name="Picture 29"/>
          <p:cNvPicPr>
            <a:picLocks noChangeAspect="1" noChangeArrowheads="1"/>
          </p:cNvPicPr>
          <p:nvPr/>
        </p:nvPicPr>
        <p:blipFill>
          <a:blip r:embed="rId4"/>
          <a:srcRect/>
          <a:stretch>
            <a:fillRect/>
          </a:stretch>
        </p:blipFill>
        <p:spPr bwMode="auto">
          <a:xfrm>
            <a:off x="1281113" y="2357438"/>
            <a:ext cx="2790825" cy="819150"/>
          </a:xfrm>
          <a:prstGeom prst="rect">
            <a:avLst/>
          </a:prstGeom>
          <a:noFill/>
          <a:ln w="25400">
            <a:noFill/>
            <a:miter lim="800000"/>
            <a:headEnd/>
            <a:tailEnd/>
          </a:ln>
        </p:spPr>
      </p:pic>
      <p:sp>
        <p:nvSpPr>
          <p:cNvPr id="4107" name="Rectangle 30"/>
          <p:cNvSpPr>
            <a:spLocks noChangeArrowheads="1"/>
          </p:cNvSpPr>
          <p:nvPr/>
        </p:nvSpPr>
        <p:spPr bwMode="auto">
          <a:xfrm>
            <a:off x="920750" y="981075"/>
            <a:ext cx="1384300" cy="366713"/>
          </a:xfrm>
          <a:prstGeom prst="rect">
            <a:avLst/>
          </a:prstGeom>
          <a:noFill/>
          <a:ln w="25400" algn="ctr">
            <a:noFill/>
            <a:miter lim="800000"/>
            <a:headEnd/>
            <a:tailEnd/>
          </a:ln>
        </p:spPr>
        <p:txBody>
          <a:bodyPr wrap="none">
            <a:spAutoFit/>
          </a:bodyPr>
          <a:lstStyle/>
          <a:p>
            <a:pPr fontAlgn="base">
              <a:spcBef>
                <a:spcPct val="50000"/>
              </a:spcBef>
            </a:pPr>
            <a:r>
              <a:rPr lang="en-US" altLang="zh-CN" sz="1800" b="1" i="1">
                <a:solidFill>
                  <a:schemeClr val="accent2"/>
                </a:solidFill>
                <a:ea typeface="SimSun" pitchFamily="2" charset="-122"/>
              </a:rPr>
              <a:t>Stop Control</a:t>
            </a:r>
            <a:endParaRPr lang="zh-CN" altLang="en-US" sz="1800" b="1" i="1">
              <a:solidFill>
                <a:schemeClr val="accent2"/>
              </a:solidFill>
              <a:ea typeface="SimSun" pitchFamily="2" charset="-122"/>
            </a:endParaRPr>
          </a:p>
        </p:txBody>
      </p:sp>
      <p:sp>
        <p:nvSpPr>
          <p:cNvPr id="4108" name="AutoShape 34"/>
          <p:cNvSpPr>
            <a:spLocks noChangeArrowheads="1"/>
          </p:cNvSpPr>
          <p:nvPr/>
        </p:nvSpPr>
        <p:spPr bwMode="auto">
          <a:xfrm>
            <a:off x="307975" y="1022350"/>
            <a:ext cx="431800" cy="323850"/>
          </a:xfrm>
          <a:prstGeom prst="rightArrow">
            <a:avLst>
              <a:gd name="adj1" fmla="val 50000"/>
              <a:gd name="adj2" fmla="val 33333"/>
            </a:avLst>
          </a:prstGeom>
          <a:solidFill>
            <a:schemeClr val="accent1"/>
          </a:solidFill>
          <a:ln w="25400">
            <a:noFill/>
            <a:miter lim="800000"/>
            <a:headEnd/>
            <a:tailEnd/>
          </a:ln>
        </p:spPr>
        <p:txBody>
          <a:bodyPr wrap="none" anchor="ctr"/>
          <a:lstStyle/>
          <a:p>
            <a:endParaRPr lang="zh-CN" altLang="en-US"/>
          </a:p>
        </p:txBody>
      </p:sp>
      <p:sp>
        <p:nvSpPr>
          <p:cNvPr id="4109" name="标题 11"/>
          <p:cNvSpPr txBox="1">
            <a:spLocks/>
          </p:cNvSpPr>
          <p:nvPr/>
        </p:nvSpPr>
        <p:spPr bwMode="auto">
          <a:xfrm>
            <a:off x="1065213" y="0"/>
            <a:ext cx="8840787" cy="771525"/>
          </a:xfrm>
          <a:prstGeom prst="rect">
            <a:avLst/>
          </a:prstGeom>
          <a:noFill/>
          <a:ln w="9525">
            <a:noFill/>
            <a:miter lim="800000"/>
            <a:headEnd/>
            <a:tailEnd/>
          </a:ln>
        </p:spPr>
        <p:txBody>
          <a:bodyPr anchor="ctr"/>
          <a:lstStyle/>
          <a:p>
            <a:pPr algn="r" fontAlgn="base"/>
            <a:r>
              <a:rPr kumimoji="0" lang="en-US" altLang="zh-CN" sz="3200" b="1" dirty="0">
                <a:solidFill>
                  <a:srgbClr val="0087DC"/>
                </a:solidFill>
                <a:latin typeface="Arial Unicode MS" pitchFamily="34" charset="-122"/>
                <a:ea typeface="Arial Unicode MS" pitchFamily="34" charset="-122"/>
                <a:cs typeface="Arial Unicode MS" pitchFamily="34" charset="-122"/>
              </a:rPr>
              <a:t>Single-axis Instructions</a:t>
            </a:r>
            <a:r>
              <a:rPr kumimoji="0" lang="zh-CN" altLang="en-US" sz="3200" b="1" dirty="0" smtClean="0">
                <a:solidFill>
                  <a:srgbClr val="0087DC"/>
                </a:solidFill>
                <a:latin typeface="Arial Unicode MS" pitchFamily="34" charset="-122"/>
                <a:ea typeface="Arial Unicode MS" pitchFamily="34" charset="-122"/>
                <a:cs typeface="Arial Unicode MS" pitchFamily="34" charset="-122"/>
              </a:rPr>
              <a:t>（</a:t>
            </a:r>
            <a:r>
              <a:rPr kumimoji="0" lang="en-US" altLang="zh-CN" sz="3200" b="1" dirty="0" smtClean="0">
                <a:solidFill>
                  <a:srgbClr val="0087DC"/>
                </a:solidFill>
                <a:latin typeface="Arial Unicode MS" pitchFamily="34" charset="-122"/>
                <a:ea typeface="Arial Unicode MS" pitchFamily="34" charset="-122"/>
                <a:cs typeface="Arial Unicode MS" pitchFamily="34" charset="-122"/>
              </a:rPr>
              <a:t>10</a:t>
            </a:r>
            <a:r>
              <a:rPr kumimoji="0" lang="zh-CN" altLang="en-US" sz="3200" b="1" dirty="0" smtClean="0">
                <a:solidFill>
                  <a:srgbClr val="0087DC"/>
                </a:solidFill>
                <a:latin typeface="Arial Unicode MS" pitchFamily="34" charset="-122"/>
                <a:ea typeface="Arial Unicode MS" pitchFamily="34" charset="-122"/>
                <a:cs typeface="Arial Unicode MS" pitchFamily="34" charset="-122"/>
              </a:rPr>
              <a:t>）</a:t>
            </a:r>
            <a:endParaRPr kumimoji="0" lang="en-US" altLang="zh-CN" sz="3200" b="1" dirty="0">
              <a:solidFill>
                <a:srgbClr val="0087DC"/>
              </a:solidFill>
              <a:latin typeface="Arial Unicode MS" pitchFamily="34" charset="-122"/>
              <a:ea typeface="Arial Unicode MS" pitchFamily="34" charset="-122"/>
              <a:cs typeface="Arial Unicode MS" pitchFamily="34" charset="-122"/>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7"/>
          <p:cNvSpPr>
            <a:spLocks noChangeArrowheads="1"/>
          </p:cNvSpPr>
          <p:nvPr/>
        </p:nvSpPr>
        <p:spPr bwMode="auto">
          <a:xfrm>
            <a:off x="3584575" y="1062038"/>
            <a:ext cx="6122988" cy="1687512"/>
          </a:xfrm>
          <a:prstGeom prst="rect">
            <a:avLst/>
          </a:prstGeom>
          <a:noFill/>
          <a:ln w="25400">
            <a:noFill/>
            <a:miter lim="800000"/>
            <a:headEnd/>
            <a:tailEnd/>
          </a:ln>
        </p:spPr>
        <p:txBody>
          <a:bodyPr anchor="ctr">
            <a:spAutoFit/>
          </a:bodyPr>
          <a:lstStyle/>
          <a:p>
            <a:pPr>
              <a:lnSpc>
                <a:spcPct val="150000"/>
              </a:lnSpc>
            </a:pPr>
            <a:r>
              <a:rPr lang="en-US" altLang="zh-TW" sz="1400">
                <a:latin typeface="Arial" pitchFamily="34" charset="0"/>
              </a:rPr>
              <a:t>MC_Rese</a:t>
            </a:r>
            <a:r>
              <a:rPr lang="en-US" altLang="zh-CN" sz="1400">
                <a:latin typeface="Arial" pitchFamily="34" charset="0"/>
              </a:rPr>
              <a:t>t is applied to clear the axis error state and the axis alarm information in 10MC. When the axis or virtual axis configured in 10MC enters the state of ErrorStop which could be found via MC_ReadStatus,</a:t>
            </a:r>
            <a:r>
              <a:rPr lang="en-US" altLang="zh-TW" sz="1400">
                <a:latin typeface="Arial" pitchFamily="34" charset="0"/>
              </a:rPr>
              <a:t> MC_Rese</a:t>
            </a:r>
            <a:r>
              <a:rPr lang="en-US" altLang="zh-CN" sz="1400">
                <a:latin typeface="Arial" pitchFamily="34" charset="0"/>
              </a:rPr>
              <a:t>t just can be executed. Otherwise, the error will be alarmed by executing the instruction </a:t>
            </a:r>
            <a:endParaRPr lang="zh-CN" altLang="en-US" sz="1400">
              <a:latin typeface="Arial" pitchFamily="34" charset="0"/>
            </a:endParaRPr>
          </a:p>
        </p:txBody>
      </p:sp>
      <p:sp>
        <p:nvSpPr>
          <p:cNvPr id="41987" name="Rectangle 8"/>
          <p:cNvSpPr>
            <a:spLocks noChangeArrowheads="1"/>
          </p:cNvSpPr>
          <p:nvPr/>
        </p:nvSpPr>
        <p:spPr bwMode="auto">
          <a:xfrm>
            <a:off x="563563" y="2868613"/>
            <a:ext cx="9144000" cy="3600450"/>
          </a:xfrm>
          <a:prstGeom prst="rect">
            <a:avLst/>
          </a:prstGeom>
          <a:noFill/>
          <a:ln w="9525">
            <a:noFill/>
            <a:miter lim="800000"/>
            <a:headEnd/>
            <a:tailEnd/>
          </a:ln>
        </p:spPr>
        <p:txBody>
          <a:bodyPr/>
          <a:lstStyle/>
          <a:p>
            <a:pPr marL="87313" indent="-87313" fontAlgn="base">
              <a:lnSpc>
                <a:spcPct val="150000"/>
              </a:lnSpc>
              <a:spcBef>
                <a:spcPct val="20000"/>
              </a:spcBef>
            </a:pPr>
            <a:r>
              <a:rPr lang="en-US" altLang="zh-CN" sz="1400">
                <a:latin typeface="Arial" pitchFamily="34" charset="0"/>
              </a:rPr>
              <a:t>When axis alarms, offline or state machine switching problem happen, axis enters the state of ErrorStop and the motion instructions being executed will stop being executed. When axis alarms, executing the instruction could clear the alarm information of axis. After the execution of the instruction is finished, the axis status enters the state of Disable. For axis status explanation </a:t>
            </a:r>
            <a:endParaRPr lang="zh-CN" altLang="en-US" sz="1400">
              <a:latin typeface="Arial" pitchFamily="34" charset="0"/>
            </a:endParaRPr>
          </a:p>
        </p:txBody>
      </p:sp>
      <p:pic>
        <p:nvPicPr>
          <p:cNvPr id="41988" name="Picture 9"/>
          <p:cNvPicPr>
            <a:picLocks noChangeAspect="1" noChangeArrowheads="1"/>
          </p:cNvPicPr>
          <p:nvPr/>
        </p:nvPicPr>
        <p:blipFill>
          <a:blip r:embed="rId2"/>
          <a:srcRect/>
          <a:stretch>
            <a:fillRect/>
          </a:stretch>
        </p:blipFill>
        <p:spPr bwMode="auto">
          <a:xfrm>
            <a:off x="1100138" y="1511300"/>
            <a:ext cx="1514475" cy="942975"/>
          </a:xfrm>
          <a:prstGeom prst="rect">
            <a:avLst/>
          </a:prstGeom>
          <a:noFill/>
          <a:ln w="25400">
            <a:noFill/>
            <a:miter lim="800000"/>
            <a:headEnd/>
            <a:tailEnd/>
          </a:ln>
        </p:spPr>
      </p:pic>
      <p:sp>
        <p:nvSpPr>
          <p:cNvPr id="41989" name="Rectangle 10"/>
          <p:cNvSpPr>
            <a:spLocks noChangeArrowheads="1"/>
          </p:cNvSpPr>
          <p:nvPr/>
        </p:nvSpPr>
        <p:spPr bwMode="auto">
          <a:xfrm>
            <a:off x="787400" y="981075"/>
            <a:ext cx="1219200" cy="366713"/>
          </a:xfrm>
          <a:prstGeom prst="rect">
            <a:avLst/>
          </a:prstGeom>
          <a:noFill/>
          <a:ln w="25400" algn="ctr">
            <a:noFill/>
            <a:miter lim="800000"/>
            <a:headEnd/>
            <a:tailEnd/>
          </a:ln>
        </p:spPr>
        <p:txBody>
          <a:bodyPr wrap="none">
            <a:spAutoFit/>
          </a:bodyPr>
          <a:lstStyle/>
          <a:p>
            <a:pPr fontAlgn="base">
              <a:spcBef>
                <a:spcPct val="50000"/>
              </a:spcBef>
            </a:pPr>
            <a:r>
              <a:rPr lang="en-US" altLang="zh-CN" sz="1800" b="1" i="1">
                <a:solidFill>
                  <a:schemeClr val="accent2"/>
                </a:solidFill>
                <a:ea typeface="SimSun" pitchFamily="2" charset="-122"/>
              </a:rPr>
              <a:t>MC_Reset </a:t>
            </a:r>
            <a:endParaRPr lang="zh-CN" altLang="en-US" sz="1800" b="1" i="1">
              <a:solidFill>
                <a:schemeClr val="accent2"/>
              </a:solidFill>
              <a:ea typeface="SimSun" pitchFamily="2" charset="-122"/>
            </a:endParaRPr>
          </a:p>
        </p:txBody>
      </p:sp>
      <p:sp>
        <p:nvSpPr>
          <p:cNvPr id="41990" name="AutoShape 14"/>
          <p:cNvSpPr>
            <a:spLocks noChangeArrowheads="1"/>
          </p:cNvSpPr>
          <p:nvPr/>
        </p:nvSpPr>
        <p:spPr bwMode="auto">
          <a:xfrm>
            <a:off x="307975" y="1023938"/>
            <a:ext cx="431800" cy="323850"/>
          </a:xfrm>
          <a:prstGeom prst="rightArrow">
            <a:avLst>
              <a:gd name="adj1" fmla="val 50000"/>
              <a:gd name="adj2" fmla="val 33333"/>
            </a:avLst>
          </a:prstGeom>
          <a:solidFill>
            <a:schemeClr val="accent1"/>
          </a:solidFill>
          <a:ln w="25400">
            <a:noFill/>
            <a:miter lim="800000"/>
            <a:headEnd/>
            <a:tailEnd/>
          </a:ln>
        </p:spPr>
        <p:txBody>
          <a:bodyPr wrap="none" anchor="ctr"/>
          <a:lstStyle/>
          <a:p>
            <a:endParaRPr lang="zh-CN" altLang="en-US"/>
          </a:p>
        </p:txBody>
      </p:sp>
      <p:pic>
        <p:nvPicPr>
          <p:cNvPr id="41991" name="Picture 15"/>
          <p:cNvPicPr>
            <a:picLocks noChangeAspect="1" noChangeArrowheads="1"/>
          </p:cNvPicPr>
          <p:nvPr/>
        </p:nvPicPr>
        <p:blipFill>
          <a:blip r:embed="rId3"/>
          <a:srcRect/>
          <a:stretch>
            <a:fillRect/>
          </a:stretch>
        </p:blipFill>
        <p:spPr bwMode="auto">
          <a:xfrm>
            <a:off x="1857375" y="4581525"/>
            <a:ext cx="5270500" cy="1701800"/>
          </a:xfrm>
          <a:prstGeom prst="rect">
            <a:avLst/>
          </a:prstGeom>
          <a:noFill/>
          <a:ln w="9525">
            <a:noFill/>
            <a:miter lim="800000"/>
            <a:headEnd/>
            <a:tailEnd/>
          </a:ln>
        </p:spPr>
      </p:pic>
      <p:sp>
        <p:nvSpPr>
          <p:cNvPr id="41992" name="标题 11"/>
          <p:cNvSpPr txBox="1">
            <a:spLocks/>
          </p:cNvSpPr>
          <p:nvPr/>
        </p:nvSpPr>
        <p:spPr bwMode="auto">
          <a:xfrm>
            <a:off x="1065213" y="0"/>
            <a:ext cx="8840787" cy="771525"/>
          </a:xfrm>
          <a:prstGeom prst="rect">
            <a:avLst/>
          </a:prstGeom>
          <a:noFill/>
          <a:ln w="9525">
            <a:noFill/>
            <a:miter lim="800000"/>
            <a:headEnd/>
            <a:tailEnd/>
          </a:ln>
        </p:spPr>
        <p:txBody>
          <a:bodyPr anchor="ctr"/>
          <a:lstStyle/>
          <a:p>
            <a:pPr algn="r" fontAlgn="base"/>
            <a:r>
              <a:rPr kumimoji="0" lang="en-US" altLang="zh-CN" sz="3200" b="1" dirty="0">
                <a:solidFill>
                  <a:srgbClr val="0087DC"/>
                </a:solidFill>
                <a:latin typeface="Arial Unicode MS" pitchFamily="34" charset="-122"/>
                <a:ea typeface="Arial Unicode MS" pitchFamily="34" charset="-122"/>
                <a:cs typeface="Arial Unicode MS" pitchFamily="34" charset="-122"/>
              </a:rPr>
              <a:t>Single-axis Instructions</a:t>
            </a:r>
            <a:r>
              <a:rPr kumimoji="0" lang="zh-CN" altLang="en-US" sz="3200" b="1" dirty="0">
                <a:solidFill>
                  <a:srgbClr val="0087DC"/>
                </a:solidFill>
                <a:latin typeface="Arial Unicode MS" pitchFamily="34" charset="-122"/>
                <a:ea typeface="Arial Unicode MS" pitchFamily="34" charset="-122"/>
                <a:cs typeface="Arial Unicode MS" pitchFamily="34" charset="-122"/>
              </a:rPr>
              <a:t>（</a:t>
            </a:r>
            <a:r>
              <a:rPr kumimoji="0" lang="en-US" altLang="zh-CN" sz="3200" b="1" dirty="0" smtClean="0">
                <a:solidFill>
                  <a:srgbClr val="0087DC"/>
                </a:solidFill>
                <a:latin typeface="Arial Unicode MS" pitchFamily="34" charset="-122"/>
                <a:ea typeface="Arial Unicode MS" pitchFamily="34" charset="-122"/>
                <a:cs typeface="Arial Unicode MS" pitchFamily="34" charset="-122"/>
              </a:rPr>
              <a:t>11</a:t>
            </a:r>
            <a:r>
              <a:rPr kumimoji="0" lang="zh-CN" altLang="en-US" sz="3200" b="1" dirty="0" smtClean="0">
                <a:solidFill>
                  <a:srgbClr val="0087DC"/>
                </a:solidFill>
                <a:latin typeface="Arial Unicode MS" pitchFamily="34" charset="-122"/>
                <a:ea typeface="Arial Unicode MS" pitchFamily="34" charset="-122"/>
                <a:cs typeface="Arial Unicode MS" pitchFamily="34" charset="-122"/>
              </a:rPr>
              <a:t>）</a:t>
            </a:r>
            <a:endParaRPr kumimoji="0" lang="en-US" altLang="zh-CN" sz="3200" b="1" dirty="0">
              <a:solidFill>
                <a:srgbClr val="0087DC"/>
              </a:solidFill>
              <a:latin typeface="Arial Unicode MS" pitchFamily="34" charset="-122"/>
              <a:ea typeface="Arial Unicode MS" pitchFamily="34" charset="-122"/>
              <a:cs typeface="Arial Unicode MS" pitchFamily="34" charset="-122"/>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8"/>
          <p:cNvSpPr>
            <a:spLocks noChangeArrowheads="1"/>
          </p:cNvSpPr>
          <p:nvPr/>
        </p:nvSpPr>
        <p:spPr bwMode="auto">
          <a:xfrm>
            <a:off x="307975" y="4114800"/>
            <a:ext cx="3529013" cy="549275"/>
          </a:xfrm>
          <a:prstGeom prst="rect">
            <a:avLst/>
          </a:prstGeom>
          <a:noFill/>
          <a:ln w="25400">
            <a:noFill/>
            <a:miter lim="800000"/>
            <a:headEnd/>
            <a:tailEnd/>
          </a:ln>
        </p:spPr>
        <p:txBody>
          <a:bodyPr wrap="none" anchor="ctr">
            <a:spAutoFit/>
          </a:bodyPr>
          <a:lstStyle/>
          <a:p>
            <a:pPr indent="381000">
              <a:tabLst>
                <a:tab pos="914400" algn="l"/>
              </a:tabLst>
            </a:pPr>
            <a:r>
              <a:rPr lang="en-US" altLang="zh-CN" sz="1400">
                <a:latin typeface="Arial" pitchFamily="34" charset="0"/>
                <a:ea typeface="標楷體" pitchFamily="65" charset="-120"/>
              </a:rPr>
              <a:t>To acquire the current state of axis in </a:t>
            </a:r>
          </a:p>
          <a:p>
            <a:pPr indent="381000">
              <a:tabLst>
                <a:tab pos="914400" algn="l"/>
              </a:tabLst>
            </a:pPr>
            <a:r>
              <a:rPr lang="en-US" altLang="zh-CN">
                <a:latin typeface="Arial" pitchFamily="34" charset="0"/>
              </a:rPr>
              <a:t>PLCopen </a:t>
            </a:r>
            <a:r>
              <a:rPr lang="en-US" altLang="zh-CN" sz="1400">
                <a:latin typeface="Arial" pitchFamily="34" charset="0"/>
                <a:ea typeface="標楷體" pitchFamily="65" charset="-120"/>
              </a:rPr>
              <a:t>status machine</a:t>
            </a:r>
            <a:endParaRPr lang="zh-CN" altLang="en-US" sz="1400">
              <a:latin typeface="標楷體" pitchFamily="65" charset="-120"/>
              <a:ea typeface="標楷體" pitchFamily="65" charset="-120"/>
            </a:endParaRPr>
          </a:p>
        </p:txBody>
      </p:sp>
      <p:sp>
        <p:nvSpPr>
          <p:cNvPr id="43011" name="Rectangle 10"/>
          <p:cNvSpPr>
            <a:spLocks noChangeArrowheads="1"/>
          </p:cNvSpPr>
          <p:nvPr/>
        </p:nvSpPr>
        <p:spPr bwMode="auto">
          <a:xfrm>
            <a:off x="0" y="2900363"/>
            <a:ext cx="9906000" cy="0"/>
          </a:xfrm>
          <a:prstGeom prst="rect">
            <a:avLst/>
          </a:prstGeom>
          <a:noFill/>
          <a:ln w="25400">
            <a:noFill/>
            <a:miter lim="800000"/>
            <a:headEnd/>
            <a:tailEnd/>
          </a:ln>
        </p:spPr>
        <p:txBody>
          <a:bodyPr wrap="none" anchor="ctr">
            <a:spAutoFit/>
          </a:bodyPr>
          <a:lstStyle/>
          <a:p>
            <a:endParaRPr lang="zh-CN" altLang="en-US"/>
          </a:p>
        </p:txBody>
      </p:sp>
      <p:sp>
        <p:nvSpPr>
          <p:cNvPr id="43012" name="Rectangle 11"/>
          <p:cNvSpPr>
            <a:spLocks noChangeArrowheads="1"/>
          </p:cNvSpPr>
          <p:nvPr/>
        </p:nvSpPr>
        <p:spPr bwMode="auto">
          <a:xfrm>
            <a:off x="4737100" y="2725738"/>
            <a:ext cx="4859338" cy="336550"/>
          </a:xfrm>
          <a:prstGeom prst="rect">
            <a:avLst/>
          </a:prstGeom>
          <a:noFill/>
          <a:ln w="25400">
            <a:noFill/>
            <a:miter lim="800000"/>
            <a:headEnd/>
            <a:tailEnd/>
          </a:ln>
        </p:spPr>
        <p:txBody>
          <a:bodyPr wrap="none" anchor="ctr">
            <a:spAutoFit/>
          </a:bodyPr>
          <a:lstStyle/>
          <a:p>
            <a:pPr indent="381000">
              <a:tabLst>
                <a:tab pos="914400" algn="l"/>
              </a:tabLst>
            </a:pPr>
            <a:r>
              <a:rPr lang="en-US" altLang="zh-CN" sz="1400">
                <a:latin typeface="Arial" pitchFamily="34" charset="0"/>
                <a:ea typeface="標楷體" pitchFamily="65" charset="-120"/>
              </a:rPr>
              <a:t>To acquire the actual position of </a:t>
            </a:r>
            <a:r>
              <a:rPr lang="en-US" altLang="zh-CN"/>
              <a:t>he terminal actuator. </a:t>
            </a:r>
            <a:endParaRPr lang="zh-CN" altLang="en-US"/>
          </a:p>
        </p:txBody>
      </p:sp>
      <p:grpSp>
        <p:nvGrpSpPr>
          <p:cNvPr id="43013" name="Group 26"/>
          <p:cNvGrpSpPr>
            <a:grpSpLocks/>
          </p:cNvGrpSpPr>
          <p:nvPr/>
        </p:nvGrpSpPr>
        <p:grpSpPr bwMode="auto">
          <a:xfrm>
            <a:off x="4881563" y="3743902"/>
            <a:ext cx="4222750" cy="2306640"/>
            <a:chOff x="2831" y="2306"/>
            <a:chExt cx="2660" cy="1453"/>
          </a:xfrm>
        </p:grpSpPr>
        <p:sp>
          <p:nvSpPr>
            <p:cNvPr id="43019" name="Line 12"/>
            <p:cNvSpPr>
              <a:spLocks noChangeShapeType="1"/>
            </p:cNvSpPr>
            <p:nvPr/>
          </p:nvSpPr>
          <p:spPr bwMode="auto">
            <a:xfrm flipV="1">
              <a:off x="3342" y="2575"/>
              <a:ext cx="0" cy="1089"/>
            </a:xfrm>
            <a:prstGeom prst="line">
              <a:avLst/>
            </a:prstGeom>
            <a:noFill/>
            <a:ln w="25400">
              <a:solidFill>
                <a:schemeClr val="tx1"/>
              </a:solidFill>
              <a:round/>
              <a:headEnd/>
              <a:tailEnd type="triangle" w="med" len="med"/>
            </a:ln>
          </p:spPr>
          <p:txBody>
            <a:bodyPr/>
            <a:lstStyle/>
            <a:p>
              <a:endParaRPr lang="zh-CN" altLang="en-US"/>
            </a:p>
          </p:txBody>
        </p:sp>
        <p:sp>
          <p:nvSpPr>
            <p:cNvPr id="43020" name="Line 13"/>
            <p:cNvSpPr>
              <a:spLocks noChangeShapeType="1"/>
            </p:cNvSpPr>
            <p:nvPr/>
          </p:nvSpPr>
          <p:spPr bwMode="auto">
            <a:xfrm>
              <a:off x="3342" y="3664"/>
              <a:ext cx="1814" cy="0"/>
            </a:xfrm>
            <a:prstGeom prst="line">
              <a:avLst/>
            </a:prstGeom>
            <a:noFill/>
            <a:ln w="25400">
              <a:solidFill>
                <a:schemeClr val="tx1"/>
              </a:solidFill>
              <a:round/>
              <a:headEnd/>
              <a:tailEnd type="triangle" w="med" len="med"/>
            </a:ln>
          </p:spPr>
          <p:txBody>
            <a:bodyPr/>
            <a:lstStyle/>
            <a:p>
              <a:endParaRPr lang="zh-CN" altLang="en-US"/>
            </a:p>
          </p:txBody>
        </p:sp>
        <p:sp>
          <p:nvSpPr>
            <p:cNvPr id="43021" name="Freeform 14"/>
            <p:cNvSpPr>
              <a:spLocks/>
            </p:cNvSpPr>
            <p:nvPr/>
          </p:nvSpPr>
          <p:spPr bwMode="auto">
            <a:xfrm>
              <a:off x="3478" y="3245"/>
              <a:ext cx="1542" cy="417"/>
            </a:xfrm>
            <a:custGeom>
              <a:avLst/>
              <a:gdLst>
                <a:gd name="T0" fmla="*/ 0 w 1542"/>
                <a:gd name="T1" fmla="*/ 409 h 417"/>
                <a:gd name="T2" fmla="*/ 182 w 1542"/>
                <a:gd name="T3" fmla="*/ 409 h 417"/>
                <a:gd name="T4" fmla="*/ 363 w 1542"/>
                <a:gd name="T5" fmla="*/ 363 h 417"/>
                <a:gd name="T6" fmla="*/ 544 w 1542"/>
                <a:gd name="T7" fmla="*/ 273 h 417"/>
                <a:gd name="T8" fmla="*/ 817 w 1542"/>
                <a:gd name="T9" fmla="*/ 46 h 417"/>
                <a:gd name="T10" fmla="*/ 1542 w 1542"/>
                <a:gd name="T11" fmla="*/ 0 h 417"/>
                <a:gd name="T12" fmla="*/ 0 60000 65536"/>
                <a:gd name="T13" fmla="*/ 0 60000 65536"/>
                <a:gd name="T14" fmla="*/ 0 60000 65536"/>
                <a:gd name="T15" fmla="*/ 0 60000 65536"/>
                <a:gd name="T16" fmla="*/ 0 60000 65536"/>
                <a:gd name="T17" fmla="*/ 0 60000 65536"/>
                <a:gd name="T18" fmla="*/ 0 w 1542"/>
                <a:gd name="T19" fmla="*/ 0 h 417"/>
                <a:gd name="T20" fmla="*/ 1542 w 1542"/>
                <a:gd name="T21" fmla="*/ 417 h 417"/>
              </a:gdLst>
              <a:ahLst/>
              <a:cxnLst>
                <a:cxn ang="T12">
                  <a:pos x="T0" y="T1"/>
                </a:cxn>
                <a:cxn ang="T13">
                  <a:pos x="T2" y="T3"/>
                </a:cxn>
                <a:cxn ang="T14">
                  <a:pos x="T4" y="T5"/>
                </a:cxn>
                <a:cxn ang="T15">
                  <a:pos x="T6" y="T7"/>
                </a:cxn>
                <a:cxn ang="T16">
                  <a:pos x="T8" y="T9"/>
                </a:cxn>
                <a:cxn ang="T17">
                  <a:pos x="T10" y="T11"/>
                </a:cxn>
              </a:cxnLst>
              <a:rect l="T18" t="T19" r="T20" b="T21"/>
              <a:pathLst>
                <a:path w="1542" h="417">
                  <a:moveTo>
                    <a:pt x="0" y="409"/>
                  </a:moveTo>
                  <a:cubicBezTo>
                    <a:pt x="61" y="413"/>
                    <a:pt x="122" y="417"/>
                    <a:pt x="182" y="409"/>
                  </a:cubicBezTo>
                  <a:cubicBezTo>
                    <a:pt x="242" y="401"/>
                    <a:pt x="303" y="386"/>
                    <a:pt x="363" y="363"/>
                  </a:cubicBezTo>
                  <a:cubicBezTo>
                    <a:pt x="423" y="340"/>
                    <a:pt x="468" y="326"/>
                    <a:pt x="544" y="273"/>
                  </a:cubicBezTo>
                  <a:cubicBezTo>
                    <a:pt x="620" y="220"/>
                    <a:pt x="651" y="91"/>
                    <a:pt x="817" y="46"/>
                  </a:cubicBezTo>
                  <a:cubicBezTo>
                    <a:pt x="983" y="1"/>
                    <a:pt x="1262" y="0"/>
                    <a:pt x="1542" y="0"/>
                  </a:cubicBezTo>
                </a:path>
              </a:pathLst>
            </a:custGeom>
            <a:noFill/>
            <a:ln w="12700">
              <a:solidFill>
                <a:schemeClr val="tx1"/>
              </a:solidFill>
              <a:round/>
              <a:headEnd/>
              <a:tailEnd/>
            </a:ln>
          </p:spPr>
          <p:txBody>
            <a:bodyPr/>
            <a:lstStyle/>
            <a:p>
              <a:endParaRPr lang="zh-CN" altLang="en-US"/>
            </a:p>
          </p:txBody>
        </p:sp>
        <p:sp>
          <p:nvSpPr>
            <p:cNvPr id="43022" name="Text Box 16"/>
            <p:cNvSpPr txBox="1">
              <a:spLocks noChangeArrowheads="1"/>
            </p:cNvSpPr>
            <p:nvPr/>
          </p:nvSpPr>
          <p:spPr bwMode="auto">
            <a:xfrm>
              <a:off x="2831" y="2577"/>
              <a:ext cx="456" cy="173"/>
            </a:xfrm>
            <a:prstGeom prst="rect">
              <a:avLst/>
            </a:prstGeom>
            <a:noFill/>
            <a:ln w="25400">
              <a:noFill/>
              <a:miter lim="800000"/>
              <a:headEnd/>
              <a:tailEnd/>
            </a:ln>
          </p:spPr>
          <p:txBody>
            <a:bodyPr wrap="none">
              <a:spAutoFit/>
            </a:bodyPr>
            <a:lstStyle/>
            <a:p>
              <a:pPr algn="ctr"/>
              <a:r>
                <a:rPr lang="en-US" altLang="zh-CN" sz="1200" dirty="0">
                  <a:latin typeface="Arial" pitchFamily="34" charset="0"/>
                  <a:ea typeface="標楷體" pitchFamily="65" charset="-120"/>
                </a:rPr>
                <a:t>Position</a:t>
              </a:r>
              <a:endParaRPr lang="zh-CN" altLang="en-US" sz="1200" dirty="0">
                <a:latin typeface="Arial" pitchFamily="34" charset="0"/>
                <a:ea typeface="標楷體" pitchFamily="65" charset="-120"/>
              </a:endParaRPr>
            </a:p>
          </p:txBody>
        </p:sp>
        <p:sp>
          <p:nvSpPr>
            <p:cNvPr id="43023" name="Text Box 17"/>
            <p:cNvSpPr txBox="1">
              <a:spLocks noChangeArrowheads="1"/>
            </p:cNvSpPr>
            <p:nvPr/>
          </p:nvSpPr>
          <p:spPr bwMode="auto">
            <a:xfrm>
              <a:off x="5162" y="3586"/>
              <a:ext cx="329" cy="173"/>
            </a:xfrm>
            <a:prstGeom prst="rect">
              <a:avLst/>
            </a:prstGeom>
            <a:noFill/>
            <a:ln w="25400">
              <a:noFill/>
              <a:miter lim="800000"/>
              <a:headEnd/>
              <a:tailEnd/>
            </a:ln>
          </p:spPr>
          <p:txBody>
            <a:bodyPr wrap="none">
              <a:spAutoFit/>
            </a:bodyPr>
            <a:lstStyle/>
            <a:p>
              <a:pPr algn="ctr"/>
              <a:r>
                <a:rPr lang="en-US" altLang="zh-CN" sz="1200">
                  <a:latin typeface="Arial" pitchFamily="34" charset="0"/>
                  <a:ea typeface="標楷體" pitchFamily="65" charset="-120"/>
                </a:rPr>
                <a:t>Time</a:t>
              </a:r>
              <a:endParaRPr lang="zh-CN" altLang="en-US" sz="1200">
                <a:latin typeface="Arial" pitchFamily="34" charset="0"/>
                <a:ea typeface="標楷體" pitchFamily="65" charset="-120"/>
              </a:endParaRPr>
            </a:p>
          </p:txBody>
        </p:sp>
        <p:sp>
          <p:nvSpPr>
            <p:cNvPr id="43024" name="Line 18"/>
            <p:cNvSpPr>
              <a:spLocks noChangeShapeType="1"/>
            </p:cNvSpPr>
            <p:nvPr/>
          </p:nvSpPr>
          <p:spPr bwMode="auto">
            <a:xfrm>
              <a:off x="4204" y="2983"/>
              <a:ext cx="0" cy="681"/>
            </a:xfrm>
            <a:prstGeom prst="line">
              <a:avLst/>
            </a:prstGeom>
            <a:noFill/>
            <a:ln w="12700">
              <a:solidFill>
                <a:schemeClr val="tx1"/>
              </a:solidFill>
              <a:prstDash val="dash"/>
              <a:round/>
              <a:headEnd/>
              <a:tailEnd/>
            </a:ln>
          </p:spPr>
          <p:txBody>
            <a:bodyPr/>
            <a:lstStyle/>
            <a:p>
              <a:endParaRPr lang="zh-CN" altLang="en-US"/>
            </a:p>
          </p:txBody>
        </p:sp>
        <p:sp>
          <p:nvSpPr>
            <p:cNvPr id="43025" name="Line 19"/>
            <p:cNvSpPr>
              <a:spLocks noChangeShapeType="1"/>
            </p:cNvSpPr>
            <p:nvPr/>
          </p:nvSpPr>
          <p:spPr bwMode="auto">
            <a:xfrm>
              <a:off x="4340" y="2983"/>
              <a:ext cx="0" cy="681"/>
            </a:xfrm>
            <a:prstGeom prst="line">
              <a:avLst/>
            </a:prstGeom>
            <a:noFill/>
            <a:ln w="12700">
              <a:solidFill>
                <a:schemeClr val="tx1"/>
              </a:solidFill>
              <a:prstDash val="dash"/>
              <a:round/>
              <a:headEnd/>
              <a:tailEnd/>
            </a:ln>
          </p:spPr>
          <p:txBody>
            <a:bodyPr/>
            <a:lstStyle/>
            <a:p>
              <a:endParaRPr lang="zh-CN" altLang="en-US"/>
            </a:p>
          </p:txBody>
        </p:sp>
        <p:sp>
          <p:nvSpPr>
            <p:cNvPr id="43026" name="Line 20"/>
            <p:cNvSpPr>
              <a:spLocks noChangeShapeType="1"/>
            </p:cNvSpPr>
            <p:nvPr/>
          </p:nvSpPr>
          <p:spPr bwMode="auto">
            <a:xfrm>
              <a:off x="4476" y="2983"/>
              <a:ext cx="0" cy="681"/>
            </a:xfrm>
            <a:prstGeom prst="line">
              <a:avLst/>
            </a:prstGeom>
            <a:noFill/>
            <a:ln w="12700">
              <a:solidFill>
                <a:schemeClr val="tx1"/>
              </a:solidFill>
              <a:prstDash val="dash"/>
              <a:round/>
              <a:headEnd/>
              <a:tailEnd/>
            </a:ln>
          </p:spPr>
          <p:txBody>
            <a:bodyPr/>
            <a:lstStyle/>
            <a:p>
              <a:endParaRPr lang="zh-CN" altLang="en-US"/>
            </a:p>
          </p:txBody>
        </p:sp>
        <p:sp>
          <p:nvSpPr>
            <p:cNvPr id="43027" name="Line 21"/>
            <p:cNvSpPr>
              <a:spLocks noChangeShapeType="1"/>
            </p:cNvSpPr>
            <p:nvPr/>
          </p:nvSpPr>
          <p:spPr bwMode="auto">
            <a:xfrm>
              <a:off x="4612" y="2983"/>
              <a:ext cx="0" cy="681"/>
            </a:xfrm>
            <a:prstGeom prst="line">
              <a:avLst/>
            </a:prstGeom>
            <a:noFill/>
            <a:ln w="12700">
              <a:solidFill>
                <a:schemeClr val="tx1"/>
              </a:solidFill>
              <a:prstDash val="dash"/>
              <a:round/>
              <a:headEnd/>
              <a:tailEnd/>
            </a:ln>
          </p:spPr>
          <p:txBody>
            <a:bodyPr/>
            <a:lstStyle/>
            <a:p>
              <a:endParaRPr lang="zh-CN" altLang="en-US"/>
            </a:p>
          </p:txBody>
        </p:sp>
        <p:sp>
          <p:nvSpPr>
            <p:cNvPr id="43028" name="Line 22"/>
            <p:cNvSpPr>
              <a:spLocks noChangeShapeType="1"/>
            </p:cNvSpPr>
            <p:nvPr/>
          </p:nvSpPr>
          <p:spPr bwMode="auto">
            <a:xfrm>
              <a:off x="4748" y="2983"/>
              <a:ext cx="0" cy="681"/>
            </a:xfrm>
            <a:prstGeom prst="line">
              <a:avLst/>
            </a:prstGeom>
            <a:noFill/>
            <a:ln w="12700">
              <a:solidFill>
                <a:schemeClr val="tx1"/>
              </a:solidFill>
              <a:prstDash val="dash"/>
              <a:round/>
              <a:headEnd/>
              <a:tailEnd/>
            </a:ln>
          </p:spPr>
          <p:txBody>
            <a:bodyPr/>
            <a:lstStyle/>
            <a:p>
              <a:endParaRPr lang="zh-CN" altLang="en-US"/>
            </a:p>
          </p:txBody>
        </p:sp>
        <p:sp>
          <p:nvSpPr>
            <p:cNvPr id="43029" name="Line 23"/>
            <p:cNvSpPr>
              <a:spLocks noChangeShapeType="1"/>
            </p:cNvSpPr>
            <p:nvPr/>
          </p:nvSpPr>
          <p:spPr bwMode="auto">
            <a:xfrm flipV="1">
              <a:off x="4385" y="2711"/>
              <a:ext cx="272" cy="227"/>
            </a:xfrm>
            <a:prstGeom prst="line">
              <a:avLst/>
            </a:prstGeom>
            <a:noFill/>
            <a:ln w="25400">
              <a:solidFill>
                <a:schemeClr val="tx1"/>
              </a:solidFill>
              <a:round/>
              <a:headEnd/>
              <a:tailEnd type="triangle" w="med" len="med"/>
            </a:ln>
          </p:spPr>
          <p:txBody>
            <a:bodyPr/>
            <a:lstStyle/>
            <a:p>
              <a:endParaRPr lang="zh-CN" altLang="en-US"/>
            </a:p>
          </p:txBody>
        </p:sp>
        <p:sp>
          <p:nvSpPr>
            <p:cNvPr id="43030" name="Text Box 24"/>
            <p:cNvSpPr txBox="1">
              <a:spLocks noChangeArrowheads="1"/>
            </p:cNvSpPr>
            <p:nvPr/>
          </p:nvSpPr>
          <p:spPr bwMode="auto">
            <a:xfrm>
              <a:off x="3193" y="2306"/>
              <a:ext cx="2294" cy="192"/>
            </a:xfrm>
            <a:prstGeom prst="rect">
              <a:avLst/>
            </a:prstGeom>
            <a:noFill/>
            <a:ln w="25400">
              <a:noFill/>
              <a:miter lim="800000"/>
              <a:headEnd/>
              <a:tailEnd/>
            </a:ln>
          </p:spPr>
          <p:txBody>
            <a:bodyPr wrap="none">
              <a:spAutoFit/>
            </a:bodyPr>
            <a:lstStyle/>
            <a:p>
              <a:pPr algn="ctr"/>
              <a:r>
                <a:rPr lang="en-US" altLang="zh-CN" sz="1400" dirty="0">
                  <a:latin typeface="Arial" pitchFamily="34" charset="0"/>
                  <a:ea typeface="標楷體" pitchFamily="65" charset="-120"/>
                </a:rPr>
                <a:t>Sample points captured by motion controller</a:t>
              </a:r>
              <a:endParaRPr lang="zh-CN" altLang="en-US" sz="1400" dirty="0">
                <a:latin typeface="Arial" pitchFamily="34" charset="0"/>
                <a:ea typeface="標楷體" pitchFamily="65" charset="-120"/>
              </a:endParaRPr>
            </a:p>
          </p:txBody>
        </p:sp>
      </p:grpSp>
      <p:pic>
        <p:nvPicPr>
          <p:cNvPr id="43014" name="Picture 27"/>
          <p:cNvPicPr>
            <a:picLocks noChangeAspect="1" noChangeArrowheads="1"/>
          </p:cNvPicPr>
          <p:nvPr/>
        </p:nvPicPr>
        <p:blipFill>
          <a:blip r:embed="rId2"/>
          <a:srcRect/>
          <a:stretch>
            <a:fillRect/>
          </a:stretch>
        </p:blipFill>
        <p:spPr bwMode="auto">
          <a:xfrm>
            <a:off x="1352550" y="1782763"/>
            <a:ext cx="1733550" cy="1885950"/>
          </a:xfrm>
          <a:prstGeom prst="rect">
            <a:avLst/>
          </a:prstGeom>
          <a:noFill/>
          <a:ln w="25400">
            <a:noFill/>
            <a:miter lim="800000"/>
            <a:headEnd/>
            <a:tailEnd/>
          </a:ln>
        </p:spPr>
      </p:pic>
      <p:pic>
        <p:nvPicPr>
          <p:cNvPr id="43015" name="Picture 28"/>
          <p:cNvPicPr>
            <a:picLocks noChangeAspect="1" noChangeArrowheads="1"/>
          </p:cNvPicPr>
          <p:nvPr/>
        </p:nvPicPr>
        <p:blipFill>
          <a:blip r:embed="rId3"/>
          <a:srcRect/>
          <a:stretch>
            <a:fillRect/>
          </a:stretch>
        </p:blipFill>
        <p:spPr bwMode="auto">
          <a:xfrm>
            <a:off x="5692775" y="1125983"/>
            <a:ext cx="2755900" cy="1313560"/>
          </a:xfrm>
          <a:prstGeom prst="rect">
            <a:avLst/>
          </a:prstGeom>
          <a:noFill/>
          <a:ln w="25400">
            <a:noFill/>
            <a:miter lim="800000"/>
            <a:headEnd/>
            <a:tailEnd/>
          </a:ln>
        </p:spPr>
      </p:pic>
      <p:sp>
        <p:nvSpPr>
          <p:cNvPr id="43016" name="Rectangle 29"/>
          <p:cNvSpPr>
            <a:spLocks noChangeArrowheads="1"/>
          </p:cNvSpPr>
          <p:nvPr/>
        </p:nvSpPr>
        <p:spPr bwMode="auto">
          <a:xfrm>
            <a:off x="739775" y="981075"/>
            <a:ext cx="3187700" cy="366713"/>
          </a:xfrm>
          <a:prstGeom prst="rect">
            <a:avLst/>
          </a:prstGeom>
          <a:noFill/>
          <a:ln w="25400" algn="ctr">
            <a:noFill/>
            <a:miter lim="800000"/>
            <a:headEnd/>
            <a:tailEnd/>
          </a:ln>
        </p:spPr>
        <p:txBody>
          <a:bodyPr wrap="none">
            <a:spAutoFit/>
          </a:bodyPr>
          <a:lstStyle/>
          <a:p>
            <a:pPr fontAlgn="base">
              <a:spcBef>
                <a:spcPct val="50000"/>
              </a:spcBef>
            </a:pPr>
            <a:r>
              <a:rPr lang="en-US" altLang="zh-CN" sz="1800" b="1" i="1">
                <a:solidFill>
                  <a:schemeClr val="accent2"/>
                </a:solidFill>
                <a:ea typeface="SimSun" pitchFamily="2" charset="-122"/>
              </a:rPr>
              <a:t>Axis Status Acquiring Function</a:t>
            </a:r>
            <a:endParaRPr lang="zh-CN" altLang="en-US" sz="1800" b="1" i="1">
              <a:solidFill>
                <a:schemeClr val="accent2"/>
              </a:solidFill>
              <a:ea typeface="SimSun" pitchFamily="2" charset="-122"/>
            </a:endParaRPr>
          </a:p>
        </p:txBody>
      </p:sp>
      <p:sp>
        <p:nvSpPr>
          <p:cNvPr id="43017" name="AutoShape 33"/>
          <p:cNvSpPr>
            <a:spLocks noChangeArrowheads="1"/>
          </p:cNvSpPr>
          <p:nvPr/>
        </p:nvSpPr>
        <p:spPr bwMode="auto">
          <a:xfrm>
            <a:off x="307975" y="1022350"/>
            <a:ext cx="431800" cy="323850"/>
          </a:xfrm>
          <a:prstGeom prst="rightArrow">
            <a:avLst>
              <a:gd name="adj1" fmla="val 50000"/>
              <a:gd name="adj2" fmla="val 33333"/>
            </a:avLst>
          </a:prstGeom>
          <a:solidFill>
            <a:schemeClr val="accent1"/>
          </a:solidFill>
          <a:ln w="25400">
            <a:noFill/>
            <a:miter lim="800000"/>
            <a:headEnd/>
            <a:tailEnd/>
          </a:ln>
        </p:spPr>
        <p:txBody>
          <a:bodyPr wrap="none" anchor="ctr"/>
          <a:lstStyle/>
          <a:p>
            <a:endParaRPr lang="zh-CN" altLang="en-US"/>
          </a:p>
        </p:txBody>
      </p:sp>
      <p:sp>
        <p:nvSpPr>
          <p:cNvPr id="43018" name="标题 11"/>
          <p:cNvSpPr txBox="1">
            <a:spLocks/>
          </p:cNvSpPr>
          <p:nvPr/>
        </p:nvSpPr>
        <p:spPr bwMode="auto">
          <a:xfrm>
            <a:off x="1065213" y="0"/>
            <a:ext cx="8840787" cy="771525"/>
          </a:xfrm>
          <a:prstGeom prst="rect">
            <a:avLst/>
          </a:prstGeom>
          <a:noFill/>
          <a:ln w="9525">
            <a:noFill/>
            <a:miter lim="800000"/>
            <a:headEnd/>
            <a:tailEnd/>
          </a:ln>
        </p:spPr>
        <p:txBody>
          <a:bodyPr anchor="ctr"/>
          <a:lstStyle/>
          <a:p>
            <a:pPr algn="r" fontAlgn="base"/>
            <a:r>
              <a:rPr kumimoji="0" lang="en-US" altLang="zh-CN" sz="3200" b="1" dirty="0">
                <a:solidFill>
                  <a:srgbClr val="0087DC"/>
                </a:solidFill>
                <a:latin typeface="Arial Unicode MS" pitchFamily="34" charset="-122"/>
                <a:ea typeface="Arial Unicode MS" pitchFamily="34" charset="-122"/>
                <a:cs typeface="Arial Unicode MS" pitchFamily="34" charset="-122"/>
              </a:rPr>
              <a:t>Single-axis Instructions</a:t>
            </a:r>
            <a:r>
              <a:rPr kumimoji="0" lang="zh-CN" altLang="en-US" sz="3200" b="1" dirty="0">
                <a:solidFill>
                  <a:srgbClr val="0087DC"/>
                </a:solidFill>
                <a:latin typeface="Arial Unicode MS" pitchFamily="34" charset="-122"/>
                <a:ea typeface="Arial Unicode MS" pitchFamily="34" charset="-122"/>
                <a:cs typeface="Arial Unicode MS" pitchFamily="34" charset="-122"/>
              </a:rPr>
              <a:t>（</a:t>
            </a:r>
            <a:r>
              <a:rPr kumimoji="0" lang="en-US" altLang="zh-CN" sz="3200" b="1" dirty="0" smtClean="0">
                <a:solidFill>
                  <a:srgbClr val="0087DC"/>
                </a:solidFill>
                <a:latin typeface="Arial Unicode MS" pitchFamily="34" charset="-122"/>
                <a:ea typeface="Arial Unicode MS" pitchFamily="34" charset="-122"/>
                <a:cs typeface="Arial Unicode MS" pitchFamily="34" charset="-122"/>
              </a:rPr>
              <a:t>12</a:t>
            </a:r>
            <a:r>
              <a:rPr kumimoji="0" lang="zh-CN" altLang="en-US" sz="3200" b="1" dirty="0" smtClean="0">
                <a:solidFill>
                  <a:srgbClr val="0087DC"/>
                </a:solidFill>
                <a:latin typeface="Arial Unicode MS" pitchFamily="34" charset="-122"/>
                <a:ea typeface="Arial Unicode MS" pitchFamily="34" charset="-122"/>
                <a:cs typeface="Arial Unicode MS" pitchFamily="34" charset="-122"/>
              </a:rPr>
              <a:t>）</a:t>
            </a:r>
            <a:endParaRPr kumimoji="0" lang="en-US" altLang="zh-CN" sz="3200" b="1" dirty="0">
              <a:solidFill>
                <a:srgbClr val="0087DC"/>
              </a:solidFill>
              <a:latin typeface="Arial Unicode MS" pitchFamily="34" charset="-122"/>
              <a:ea typeface="Arial Unicode MS" pitchFamily="34" charset="-122"/>
              <a:cs typeface="Arial Unicode MS" pitchFamily="34" charset="-122"/>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34" name="Picture 17"/>
          <p:cNvPicPr>
            <a:picLocks noChangeAspect="1" noChangeArrowheads="1"/>
          </p:cNvPicPr>
          <p:nvPr/>
        </p:nvPicPr>
        <p:blipFill>
          <a:blip r:embed="rId2"/>
          <a:srcRect t="3210" b="10124"/>
          <a:stretch>
            <a:fillRect/>
          </a:stretch>
        </p:blipFill>
        <p:spPr bwMode="auto">
          <a:xfrm>
            <a:off x="1281113" y="4078288"/>
            <a:ext cx="6343650" cy="2228850"/>
          </a:xfrm>
          <a:prstGeom prst="rect">
            <a:avLst/>
          </a:prstGeom>
          <a:noFill/>
          <a:ln w="9525">
            <a:noFill/>
            <a:miter lim="800000"/>
            <a:headEnd/>
            <a:tailEnd/>
          </a:ln>
        </p:spPr>
      </p:pic>
      <p:sp>
        <p:nvSpPr>
          <p:cNvPr id="44035" name="Rectangle 10"/>
          <p:cNvSpPr>
            <a:spLocks noChangeArrowheads="1"/>
          </p:cNvSpPr>
          <p:nvPr/>
        </p:nvSpPr>
        <p:spPr bwMode="auto">
          <a:xfrm>
            <a:off x="0" y="2709863"/>
            <a:ext cx="9906000" cy="0"/>
          </a:xfrm>
          <a:prstGeom prst="rect">
            <a:avLst/>
          </a:prstGeom>
          <a:noFill/>
          <a:ln w="25400">
            <a:noFill/>
            <a:miter lim="800000"/>
            <a:headEnd/>
            <a:tailEnd/>
          </a:ln>
        </p:spPr>
        <p:txBody>
          <a:bodyPr wrap="none" anchor="ctr">
            <a:spAutoFit/>
          </a:bodyPr>
          <a:lstStyle/>
          <a:p>
            <a:endParaRPr lang="zh-CN" altLang="en-US"/>
          </a:p>
        </p:txBody>
      </p:sp>
      <p:sp>
        <p:nvSpPr>
          <p:cNvPr id="44036" name="Text Box 11"/>
          <p:cNvSpPr txBox="1">
            <a:spLocks noChangeArrowheads="1"/>
          </p:cNvSpPr>
          <p:nvPr/>
        </p:nvSpPr>
        <p:spPr bwMode="auto">
          <a:xfrm>
            <a:off x="349250" y="2709863"/>
            <a:ext cx="4537075" cy="1049337"/>
          </a:xfrm>
          <a:prstGeom prst="rect">
            <a:avLst/>
          </a:prstGeom>
          <a:noFill/>
          <a:ln w="25400">
            <a:noFill/>
            <a:miter lim="800000"/>
            <a:headEnd/>
            <a:tailEnd/>
          </a:ln>
        </p:spPr>
        <p:txBody>
          <a:bodyPr>
            <a:spAutoFit/>
          </a:bodyPr>
          <a:lstStyle/>
          <a:p>
            <a:pPr>
              <a:lnSpc>
                <a:spcPct val="150000"/>
              </a:lnSpc>
            </a:pPr>
            <a:r>
              <a:rPr lang="en-US" altLang="zh-CN" sz="1400">
                <a:latin typeface="Arial" pitchFamily="34" charset="0"/>
              </a:rPr>
              <a:t>DMC_ReadParameter is applied to read the parameter value of the servo axis. User could specify the index and sub-index of the parameter desired to be read </a:t>
            </a:r>
            <a:endParaRPr lang="zh-CN" altLang="en-US" sz="1400">
              <a:latin typeface="Arial" pitchFamily="34" charset="0"/>
            </a:endParaRPr>
          </a:p>
        </p:txBody>
      </p:sp>
      <p:sp>
        <p:nvSpPr>
          <p:cNvPr id="44037" name="Text Box 15"/>
          <p:cNvSpPr txBox="1">
            <a:spLocks noChangeArrowheads="1"/>
          </p:cNvSpPr>
          <p:nvPr/>
        </p:nvSpPr>
        <p:spPr bwMode="auto">
          <a:xfrm>
            <a:off x="5586413" y="2709863"/>
            <a:ext cx="4319587" cy="1368425"/>
          </a:xfrm>
          <a:prstGeom prst="rect">
            <a:avLst/>
          </a:prstGeom>
          <a:noFill/>
          <a:ln w="25400">
            <a:noFill/>
            <a:miter lim="800000"/>
            <a:headEnd/>
            <a:tailEnd/>
          </a:ln>
        </p:spPr>
        <p:txBody>
          <a:bodyPr>
            <a:spAutoFit/>
          </a:bodyPr>
          <a:lstStyle/>
          <a:p>
            <a:pPr>
              <a:lnSpc>
                <a:spcPct val="150000"/>
              </a:lnSpc>
            </a:pPr>
            <a:r>
              <a:rPr lang="en-US" altLang="zh-TW" sz="1400">
                <a:latin typeface="Arial" pitchFamily="34" charset="0"/>
              </a:rPr>
              <a:t>DMC_</a:t>
            </a:r>
            <a:r>
              <a:rPr lang="en-US" altLang="zh-CN" sz="1400">
                <a:latin typeface="Arial" pitchFamily="34" charset="0"/>
              </a:rPr>
              <a:t>WriteParameter is applied to set the parameter value of the servo axis. User could specify the index and sub-index of the parameter to be set </a:t>
            </a:r>
          </a:p>
        </p:txBody>
      </p:sp>
      <p:pic>
        <p:nvPicPr>
          <p:cNvPr id="44038" name="Picture 18"/>
          <p:cNvPicPr>
            <a:picLocks noChangeAspect="1" noChangeArrowheads="1"/>
          </p:cNvPicPr>
          <p:nvPr/>
        </p:nvPicPr>
        <p:blipFill>
          <a:blip r:embed="rId3"/>
          <a:srcRect/>
          <a:stretch>
            <a:fillRect/>
          </a:stretch>
        </p:blipFill>
        <p:spPr bwMode="auto">
          <a:xfrm>
            <a:off x="1136650" y="1566863"/>
            <a:ext cx="2047875" cy="1143000"/>
          </a:xfrm>
          <a:prstGeom prst="rect">
            <a:avLst/>
          </a:prstGeom>
          <a:noFill/>
          <a:ln w="25400">
            <a:noFill/>
            <a:miter lim="800000"/>
            <a:headEnd/>
            <a:tailEnd/>
          </a:ln>
        </p:spPr>
      </p:pic>
      <p:pic>
        <p:nvPicPr>
          <p:cNvPr id="44039" name="Picture 19"/>
          <p:cNvPicPr>
            <a:picLocks noChangeAspect="1" noChangeArrowheads="1"/>
          </p:cNvPicPr>
          <p:nvPr/>
        </p:nvPicPr>
        <p:blipFill>
          <a:blip r:embed="rId4"/>
          <a:srcRect/>
          <a:stretch>
            <a:fillRect/>
          </a:stretch>
        </p:blipFill>
        <p:spPr bwMode="auto">
          <a:xfrm>
            <a:off x="6032500" y="1433513"/>
            <a:ext cx="2047875" cy="1276350"/>
          </a:xfrm>
          <a:prstGeom prst="rect">
            <a:avLst/>
          </a:prstGeom>
          <a:noFill/>
          <a:ln w="25400">
            <a:noFill/>
            <a:miter lim="800000"/>
            <a:headEnd/>
            <a:tailEnd/>
          </a:ln>
        </p:spPr>
      </p:pic>
      <p:sp>
        <p:nvSpPr>
          <p:cNvPr id="44040" name="Rectangle 21"/>
          <p:cNvSpPr>
            <a:spLocks noChangeArrowheads="1"/>
          </p:cNvSpPr>
          <p:nvPr/>
        </p:nvSpPr>
        <p:spPr bwMode="auto">
          <a:xfrm>
            <a:off x="739775" y="981075"/>
            <a:ext cx="4146550" cy="366713"/>
          </a:xfrm>
          <a:prstGeom prst="rect">
            <a:avLst/>
          </a:prstGeom>
          <a:noFill/>
          <a:ln w="25400" algn="ctr">
            <a:noFill/>
            <a:miter lim="800000"/>
            <a:headEnd/>
            <a:tailEnd/>
          </a:ln>
        </p:spPr>
        <p:txBody>
          <a:bodyPr wrap="none">
            <a:spAutoFit/>
          </a:bodyPr>
          <a:lstStyle/>
          <a:p>
            <a:pPr fontAlgn="base">
              <a:spcBef>
                <a:spcPct val="50000"/>
              </a:spcBef>
            </a:pPr>
            <a:r>
              <a:rPr lang="en-US" altLang="zh-CN" sz="1800" b="1" i="1">
                <a:solidFill>
                  <a:schemeClr val="accent2"/>
                </a:solidFill>
                <a:ea typeface="SimSun" pitchFamily="2" charset="-122"/>
              </a:rPr>
              <a:t>Parameter Reading and Writing Function</a:t>
            </a:r>
            <a:endParaRPr lang="zh-CN" altLang="en-US" sz="1800" b="1" i="1">
              <a:solidFill>
                <a:schemeClr val="accent2"/>
              </a:solidFill>
              <a:ea typeface="SimSun" pitchFamily="2" charset="-122"/>
            </a:endParaRPr>
          </a:p>
        </p:txBody>
      </p:sp>
      <p:sp>
        <p:nvSpPr>
          <p:cNvPr id="44041" name="AutoShape 25"/>
          <p:cNvSpPr>
            <a:spLocks noChangeArrowheads="1"/>
          </p:cNvSpPr>
          <p:nvPr/>
        </p:nvSpPr>
        <p:spPr bwMode="auto">
          <a:xfrm>
            <a:off x="307975" y="1023938"/>
            <a:ext cx="431800" cy="323850"/>
          </a:xfrm>
          <a:prstGeom prst="rightArrow">
            <a:avLst>
              <a:gd name="adj1" fmla="val 50000"/>
              <a:gd name="adj2" fmla="val 33333"/>
            </a:avLst>
          </a:prstGeom>
          <a:solidFill>
            <a:schemeClr val="accent1"/>
          </a:solidFill>
          <a:ln w="25400">
            <a:noFill/>
            <a:miter lim="800000"/>
            <a:headEnd/>
            <a:tailEnd/>
          </a:ln>
        </p:spPr>
        <p:txBody>
          <a:bodyPr wrap="none" anchor="ctr"/>
          <a:lstStyle/>
          <a:p>
            <a:endParaRPr lang="zh-CN" altLang="en-US"/>
          </a:p>
        </p:txBody>
      </p:sp>
      <p:sp>
        <p:nvSpPr>
          <p:cNvPr id="44042" name="标题 11"/>
          <p:cNvSpPr txBox="1">
            <a:spLocks/>
          </p:cNvSpPr>
          <p:nvPr/>
        </p:nvSpPr>
        <p:spPr bwMode="auto">
          <a:xfrm>
            <a:off x="1065213" y="0"/>
            <a:ext cx="8840787" cy="771525"/>
          </a:xfrm>
          <a:prstGeom prst="rect">
            <a:avLst/>
          </a:prstGeom>
          <a:noFill/>
          <a:ln w="9525">
            <a:noFill/>
            <a:miter lim="800000"/>
            <a:headEnd/>
            <a:tailEnd/>
          </a:ln>
        </p:spPr>
        <p:txBody>
          <a:bodyPr anchor="ctr"/>
          <a:lstStyle/>
          <a:p>
            <a:pPr algn="r" fontAlgn="base"/>
            <a:r>
              <a:rPr kumimoji="0" lang="en-US" altLang="zh-CN" sz="3200" b="1" dirty="0">
                <a:solidFill>
                  <a:srgbClr val="0087DC"/>
                </a:solidFill>
                <a:latin typeface="Arial Unicode MS" pitchFamily="34" charset="-122"/>
                <a:ea typeface="Arial Unicode MS" pitchFamily="34" charset="-122"/>
                <a:cs typeface="Arial Unicode MS" pitchFamily="34" charset="-122"/>
              </a:rPr>
              <a:t>Single-axis Instructions</a:t>
            </a:r>
            <a:r>
              <a:rPr kumimoji="0" lang="zh-CN" altLang="en-US" sz="3200" b="1" dirty="0">
                <a:solidFill>
                  <a:srgbClr val="0087DC"/>
                </a:solidFill>
                <a:latin typeface="Arial Unicode MS" pitchFamily="34" charset="-122"/>
                <a:ea typeface="Arial Unicode MS" pitchFamily="34" charset="-122"/>
                <a:cs typeface="Arial Unicode MS" pitchFamily="34" charset="-122"/>
              </a:rPr>
              <a:t>（</a:t>
            </a:r>
            <a:r>
              <a:rPr kumimoji="0" lang="en-US" altLang="zh-CN" sz="3200" b="1" dirty="0" smtClean="0">
                <a:solidFill>
                  <a:srgbClr val="0087DC"/>
                </a:solidFill>
                <a:latin typeface="Arial Unicode MS" pitchFamily="34" charset="-122"/>
                <a:ea typeface="Arial Unicode MS" pitchFamily="34" charset="-122"/>
                <a:cs typeface="Arial Unicode MS" pitchFamily="34" charset="-122"/>
              </a:rPr>
              <a:t>13</a:t>
            </a:r>
            <a:r>
              <a:rPr kumimoji="0" lang="zh-CN" altLang="en-US" sz="3200" b="1" dirty="0" smtClean="0">
                <a:solidFill>
                  <a:srgbClr val="0087DC"/>
                </a:solidFill>
                <a:latin typeface="Arial Unicode MS" pitchFamily="34" charset="-122"/>
                <a:ea typeface="Arial Unicode MS" pitchFamily="34" charset="-122"/>
                <a:cs typeface="Arial Unicode MS" pitchFamily="34" charset="-122"/>
              </a:rPr>
              <a:t>）</a:t>
            </a:r>
            <a:endParaRPr kumimoji="0" lang="en-US" altLang="zh-CN" sz="3200" b="1" dirty="0">
              <a:solidFill>
                <a:srgbClr val="0087DC"/>
              </a:solidFill>
              <a:latin typeface="Arial Unicode MS" pitchFamily="34" charset="-122"/>
              <a:ea typeface="Arial Unicode MS" pitchFamily="34" charset="-122"/>
              <a:cs typeface="Arial Unicode MS" pitchFamily="34" charset="-122"/>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82983" name="Group 327"/>
          <p:cNvGraphicFramePr>
            <a:graphicFrameLocks noGrp="1"/>
          </p:cNvGraphicFramePr>
          <p:nvPr>
            <p:ph/>
          </p:nvPr>
        </p:nvGraphicFramePr>
        <p:xfrm>
          <a:off x="560388" y="947738"/>
          <a:ext cx="8915400" cy="5410306"/>
        </p:xfrm>
        <a:graphic>
          <a:graphicData uri="http://schemas.openxmlformats.org/drawingml/2006/table">
            <a:tbl>
              <a:tblPr/>
              <a:tblGrid>
                <a:gridCol w="1187450"/>
                <a:gridCol w="3962400"/>
                <a:gridCol w="3765550"/>
              </a:tblGrid>
              <a:tr h="357706">
                <a:tc rowSpan="10">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zh-CN" sz="1400" b="1" i="0" u="none" strike="noStrike" cap="none" normalizeH="0" baseline="0" dirty="0" smtClean="0">
                          <a:ln>
                            <a:noFill/>
                          </a:ln>
                          <a:solidFill>
                            <a:schemeClr val="bg1"/>
                          </a:solidFill>
                          <a:effectLst/>
                          <a:latin typeface="Arial" charset="0"/>
                          <a:ea typeface="標楷體" pitchFamily="65" charset="-120"/>
                        </a:rPr>
                        <a:t>Multi-axis motion function</a:t>
                      </a:r>
                      <a:endParaRPr kumimoji="1" lang="zh-CN" altLang="en-US" sz="1400" b="1" i="0" u="none" strike="noStrike" cap="none" normalizeH="0" baseline="0" dirty="0" smtClean="0">
                        <a:ln>
                          <a:noFill/>
                        </a:ln>
                        <a:solidFill>
                          <a:schemeClr val="bg1"/>
                        </a:solidFill>
                        <a:effectLst/>
                        <a:latin typeface="Arial" charset="0"/>
                        <a:ea typeface="標楷體" pitchFamily="65" charset="-120"/>
                      </a:endParaRPr>
                    </a:p>
                  </a:txBody>
                  <a:tcPr marL="90000" marR="90000" marT="46800" marB="46800" anchor="ctr" anchorCtr="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zh-TW" sz="1400" b="1" i="0" u="none" strike="noStrike" cap="none" normalizeH="0" baseline="0" smtClean="0">
                          <a:ln>
                            <a:noFill/>
                          </a:ln>
                          <a:solidFill>
                            <a:schemeClr val="tx1"/>
                          </a:solidFill>
                          <a:effectLst/>
                          <a:latin typeface="Arial" charset="0"/>
                          <a:ea typeface="標楷體" pitchFamily="65" charset="-120"/>
                        </a:rPr>
                        <a:t>MC_CamTableSelect</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zh-CN" sz="1400" b="1" i="0" u="none" strike="noStrike" cap="none" normalizeH="0" baseline="0" smtClean="0">
                          <a:ln>
                            <a:noFill/>
                          </a:ln>
                          <a:solidFill>
                            <a:schemeClr val="tx1"/>
                          </a:solidFill>
                          <a:effectLst/>
                          <a:latin typeface="Arial" charset="0"/>
                          <a:ea typeface="標楷體" pitchFamily="65" charset="-120"/>
                        </a:rPr>
                        <a:t>Select cam table</a:t>
                      </a:r>
                      <a:endParaRPr kumimoji="1" lang="en-US" altLang="zh-TW" sz="1400" b="1" i="0" u="none" strike="noStrike" cap="none" normalizeH="0" baseline="0" smtClean="0">
                        <a:ln>
                          <a:noFill/>
                        </a:ln>
                        <a:solidFill>
                          <a:schemeClr val="tx1"/>
                        </a:solidFill>
                        <a:effectLst/>
                        <a:latin typeface="Arial" charset="0"/>
                        <a:ea typeface="標楷體" pitchFamily="65" charset="-12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57706">
                <a:tc vMerge="1">
                  <a:txBody>
                    <a:bodyPr/>
                    <a:lstStyle/>
                    <a:p>
                      <a:endParaRPr lang="zh-CN" altLang="en-US"/>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zh-TW" sz="1400" b="1" i="0" u="none" strike="noStrike" cap="none" normalizeH="0" baseline="0" smtClean="0">
                          <a:ln>
                            <a:noFill/>
                          </a:ln>
                          <a:solidFill>
                            <a:schemeClr val="tx1"/>
                          </a:solidFill>
                          <a:effectLst/>
                          <a:latin typeface="Arial" charset="0"/>
                          <a:ea typeface="標楷體" pitchFamily="65" charset="-120"/>
                        </a:rPr>
                        <a:t>MC_CamIn	</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zh-CN" sz="1400" b="1" i="0" u="none" strike="noStrike" cap="none" normalizeH="0" baseline="0" smtClean="0">
                          <a:ln>
                            <a:noFill/>
                          </a:ln>
                          <a:solidFill>
                            <a:schemeClr val="tx1"/>
                          </a:solidFill>
                          <a:effectLst/>
                          <a:latin typeface="Arial" charset="0"/>
                          <a:ea typeface="標楷體" pitchFamily="65" charset="-120"/>
                        </a:rPr>
                        <a:t>Cam-in instruction</a:t>
                      </a:r>
                      <a:endParaRPr kumimoji="1" lang="en-US" altLang="zh-TW" sz="1400" b="1" i="0" u="none" strike="noStrike" cap="none" normalizeH="0" baseline="0" smtClean="0">
                        <a:ln>
                          <a:noFill/>
                        </a:ln>
                        <a:solidFill>
                          <a:schemeClr val="tx1"/>
                        </a:solidFill>
                        <a:effectLst/>
                        <a:latin typeface="Arial" charset="0"/>
                        <a:ea typeface="標楷體" pitchFamily="65" charset="-12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57706">
                <a:tc vMerge="1">
                  <a:txBody>
                    <a:bodyPr/>
                    <a:lstStyle/>
                    <a:p>
                      <a:endParaRPr lang="zh-CN" altLang="en-US"/>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zh-TW" sz="1400" b="1" i="0" u="none" strike="noStrike" cap="none" normalizeH="0" baseline="0" smtClean="0">
                          <a:ln>
                            <a:noFill/>
                          </a:ln>
                          <a:solidFill>
                            <a:schemeClr val="tx1"/>
                          </a:solidFill>
                          <a:effectLst/>
                          <a:latin typeface="Arial" charset="0"/>
                          <a:ea typeface="標楷體" pitchFamily="65" charset="-120"/>
                        </a:rPr>
                        <a:t>MC_CamOut	</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zh-CN" sz="1400" b="1" i="0" u="none" strike="noStrike" cap="none" normalizeH="0" baseline="0" smtClean="0">
                          <a:ln>
                            <a:noFill/>
                          </a:ln>
                          <a:solidFill>
                            <a:schemeClr val="tx1"/>
                          </a:solidFill>
                          <a:effectLst/>
                          <a:latin typeface="Arial" charset="0"/>
                          <a:ea typeface="標楷體" pitchFamily="65" charset="-120"/>
                        </a:rPr>
                        <a:t>Cam-out instruction</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57706">
                <a:tc vMerge="1">
                  <a:txBody>
                    <a:bodyPr/>
                    <a:lstStyle/>
                    <a:p>
                      <a:endParaRPr lang="zh-CN" altLang="en-US"/>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zh-CN" sz="1400" b="1" i="0" u="none" strike="noStrike" cap="none" normalizeH="0" baseline="0" smtClean="0">
                          <a:ln>
                            <a:noFill/>
                          </a:ln>
                          <a:solidFill>
                            <a:schemeClr val="tx1"/>
                          </a:solidFill>
                          <a:effectLst/>
                          <a:latin typeface="Arial" charset="0"/>
                          <a:ea typeface="標楷體" pitchFamily="65" charset="-120"/>
                        </a:rPr>
                        <a:t>DMC_CamSet</a:t>
                      </a:r>
                      <a:endParaRPr kumimoji="1" lang="en-US" altLang="zh-TW" sz="1400" b="1" i="0" u="none" strike="noStrike" cap="none" normalizeH="0" baseline="0" smtClean="0">
                        <a:ln>
                          <a:noFill/>
                        </a:ln>
                        <a:solidFill>
                          <a:schemeClr val="tx1"/>
                        </a:solidFill>
                        <a:effectLst/>
                        <a:latin typeface="Arial" charset="0"/>
                        <a:ea typeface="標楷體" pitchFamily="65" charset="-12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1" lang="zh-CN" altLang="en-US" sz="1400" b="1" i="0" u="none" strike="noStrike" cap="none" normalizeH="0" baseline="0" dirty="0" smtClean="0">
                        <a:ln>
                          <a:noFill/>
                        </a:ln>
                        <a:solidFill>
                          <a:schemeClr val="tx1"/>
                        </a:solidFill>
                        <a:effectLst/>
                        <a:latin typeface="Arial" charset="0"/>
                        <a:ea typeface="標楷體" pitchFamily="65" charset="-12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57706">
                <a:tc vMerge="1">
                  <a:txBody>
                    <a:bodyPr/>
                    <a:lstStyle/>
                    <a:p>
                      <a:endParaRPr lang="zh-CN" altLang="en-US"/>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zh-TW" sz="1400" b="1" i="0" u="none" strike="noStrike" cap="none" normalizeH="0" baseline="0" smtClean="0">
                          <a:ln>
                            <a:noFill/>
                          </a:ln>
                          <a:solidFill>
                            <a:schemeClr val="tx1"/>
                          </a:solidFill>
                          <a:effectLst/>
                          <a:latin typeface="Arial" charset="0"/>
                          <a:ea typeface="標楷體" pitchFamily="65" charset="-120"/>
                        </a:rPr>
                        <a:t>MC_GearIn	</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zh-CN" sz="1400" b="1" i="0" u="none" strike="noStrike" cap="none" normalizeH="0" baseline="0" smtClean="0">
                          <a:ln>
                            <a:noFill/>
                          </a:ln>
                          <a:solidFill>
                            <a:schemeClr val="tx1"/>
                          </a:solidFill>
                          <a:effectLst/>
                          <a:latin typeface="Arial" charset="0"/>
                          <a:ea typeface="標楷體" pitchFamily="65" charset="-120"/>
                        </a:rPr>
                        <a:t>Gear-in instruction</a:t>
                      </a:r>
                      <a:endParaRPr kumimoji="1" lang="en-US" altLang="zh-TW" sz="1400" b="1" i="0" u="none" strike="noStrike" cap="none" normalizeH="0" baseline="0" smtClean="0">
                        <a:ln>
                          <a:noFill/>
                        </a:ln>
                        <a:solidFill>
                          <a:schemeClr val="tx1"/>
                        </a:solidFill>
                        <a:effectLst/>
                        <a:latin typeface="Arial" charset="0"/>
                        <a:ea typeface="標楷體" pitchFamily="65" charset="-12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57706">
                <a:tc vMerge="1">
                  <a:txBody>
                    <a:bodyPr/>
                    <a:lstStyle/>
                    <a:p>
                      <a:endParaRPr lang="zh-CN" altLang="en-US"/>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zh-TW" sz="1400" b="1" i="0" u="none" strike="noStrike" cap="none" normalizeH="0" baseline="0" smtClean="0">
                          <a:ln>
                            <a:noFill/>
                          </a:ln>
                          <a:solidFill>
                            <a:schemeClr val="tx1"/>
                          </a:solidFill>
                          <a:effectLst/>
                          <a:latin typeface="Arial" charset="0"/>
                          <a:ea typeface="標楷體" pitchFamily="65" charset="-120"/>
                        </a:rPr>
                        <a:t>MC_GearOut</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zh-CN" sz="1400" b="1" i="0" u="none" strike="noStrike" cap="none" normalizeH="0" baseline="0" smtClean="0">
                          <a:ln>
                            <a:noFill/>
                          </a:ln>
                          <a:solidFill>
                            <a:schemeClr val="tx1"/>
                          </a:solidFill>
                          <a:effectLst/>
                          <a:latin typeface="Arial" charset="0"/>
                          <a:ea typeface="標楷體" pitchFamily="65" charset="-120"/>
                        </a:rPr>
                        <a:t>Gear-out instruction</a:t>
                      </a:r>
                      <a:endParaRPr kumimoji="1" lang="zh-CN" altLang="en-US" sz="1400" b="1" i="0" u="none" strike="noStrike" cap="none" normalizeH="0" baseline="0" smtClean="0">
                        <a:ln>
                          <a:noFill/>
                        </a:ln>
                        <a:solidFill>
                          <a:schemeClr val="tx1"/>
                        </a:solidFill>
                        <a:effectLst/>
                        <a:latin typeface="Arial" charset="0"/>
                        <a:ea typeface="標楷體" pitchFamily="65" charset="-12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57706">
                <a:tc vMerge="1">
                  <a:txBody>
                    <a:bodyPr/>
                    <a:lstStyle/>
                    <a:p>
                      <a:endParaRPr lang="zh-CN" altLang="en-US"/>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zh-CN" sz="1400" b="1" i="0" u="none" strike="noStrike" cap="none" normalizeH="0" baseline="0" smtClean="0">
                          <a:ln>
                            <a:noFill/>
                          </a:ln>
                          <a:solidFill>
                            <a:schemeClr val="tx1"/>
                          </a:solidFill>
                          <a:effectLst/>
                          <a:latin typeface="Arial" charset="0"/>
                          <a:ea typeface="標楷體" pitchFamily="65" charset="-120"/>
                        </a:rPr>
                        <a:t>MC_Phasing</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zh-CN" sz="1400" b="1" i="0" u="none" strike="noStrike" cap="none" normalizeH="0" baseline="0" smtClean="0">
                          <a:ln>
                            <a:noFill/>
                          </a:ln>
                          <a:solidFill>
                            <a:schemeClr val="tx1"/>
                          </a:solidFill>
                          <a:effectLst/>
                          <a:latin typeface="Arial" charset="0"/>
                          <a:ea typeface="標楷體" pitchFamily="65" charset="-120"/>
                        </a:rPr>
                        <a:t>Shift phase</a:t>
                      </a:r>
                      <a:endParaRPr kumimoji="1" lang="zh-CN" altLang="en-US" sz="1400" b="1" i="0" u="none" strike="noStrike" cap="none" normalizeH="0" baseline="0" smtClean="0">
                        <a:ln>
                          <a:noFill/>
                        </a:ln>
                        <a:solidFill>
                          <a:schemeClr val="tx1"/>
                        </a:solidFill>
                        <a:effectLst/>
                        <a:latin typeface="Arial" charset="0"/>
                        <a:ea typeface="標楷體" pitchFamily="65" charset="-12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74475">
                <a:tc vMerge="1">
                  <a:txBody>
                    <a:bodyPr/>
                    <a:lstStyle/>
                    <a:p>
                      <a:endParaRPr lang="zh-CN" altLang="en-US"/>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zh-CN" sz="1400" b="1" i="0" u="none" strike="noStrike" cap="none" normalizeH="0" baseline="0" smtClean="0">
                          <a:ln>
                            <a:noFill/>
                          </a:ln>
                          <a:solidFill>
                            <a:schemeClr val="tx1"/>
                          </a:solidFill>
                          <a:effectLst/>
                          <a:latin typeface="Arial" charset="0"/>
                          <a:ea typeface="標楷體" pitchFamily="65" charset="-120"/>
                        </a:rPr>
                        <a:t>DMC_CaputurePosition</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zh-CN" sz="1400" b="1" i="0" u="none" strike="noStrike" cap="none" normalizeH="0" baseline="0" smtClean="0">
                          <a:ln>
                            <a:noFill/>
                          </a:ln>
                          <a:solidFill>
                            <a:schemeClr val="tx1"/>
                          </a:solidFill>
                          <a:effectLst/>
                          <a:latin typeface="Arial" charset="0"/>
                          <a:ea typeface="標楷體" pitchFamily="65" charset="-120"/>
                        </a:rPr>
                        <a:t>Capture position</a:t>
                      </a:r>
                      <a:endParaRPr kumimoji="1" lang="zh-CN" altLang="en-US" sz="1400" b="1" i="0" u="none" strike="noStrike" cap="none" normalizeH="0" baseline="0" smtClean="0">
                        <a:ln>
                          <a:noFill/>
                        </a:ln>
                        <a:solidFill>
                          <a:schemeClr val="tx1"/>
                        </a:solidFill>
                        <a:effectLst/>
                        <a:latin typeface="Arial" charset="0"/>
                        <a:ea typeface="標楷體" pitchFamily="65" charset="-12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81927">
                <a:tc vMerge="1">
                  <a:txBody>
                    <a:bodyPr/>
                    <a:lstStyle/>
                    <a:p>
                      <a:endParaRPr lang="zh-CN" altLang="en-US"/>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zh-CN" sz="1400" b="1" i="0" u="none" strike="noStrike" cap="none" normalizeH="0" baseline="0" smtClean="0">
                          <a:ln>
                            <a:noFill/>
                          </a:ln>
                          <a:solidFill>
                            <a:schemeClr val="tx1"/>
                          </a:solidFill>
                          <a:effectLst/>
                          <a:latin typeface="Arial" charset="0"/>
                          <a:ea typeface="標楷體" pitchFamily="65" charset="-120"/>
                        </a:rPr>
                        <a:t>MC_VirtualAxis</a:t>
                      </a:r>
                      <a:endParaRPr kumimoji="1" lang="en-US" altLang="zh-TW" sz="1400" b="1" i="0" u="none" strike="noStrike" cap="none" normalizeH="0" baseline="0" smtClean="0">
                        <a:ln>
                          <a:noFill/>
                        </a:ln>
                        <a:solidFill>
                          <a:schemeClr val="tx1"/>
                        </a:solidFill>
                        <a:effectLst/>
                        <a:latin typeface="Arial" charset="0"/>
                        <a:ea typeface="標楷體" pitchFamily="65" charset="-12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zh-CN" sz="1400" b="1" i="0" u="none" strike="noStrike" cap="none" normalizeH="0" baseline="0" smtClean="0">
                          <a:ln>
                            <a:noFill/>
                          </a:ln>
                          <a:solidFill>
                            <a:schemeClr val="tx1"/>
                          </a:solidFill>
                          <a:effectLst/>
                          <a:latin typeface="Arial" charset="0"/>
                          <a:ea typeface="標楷體" pitchFamily="65" charset="-120"/>
                        </a:rPr>
                        <a:t>Create virtual axis </a:t>
                      </a:r>
                      <a:endParaRPr kumimoji="1" lang="zh-CN" altLang="en-US" sz="1400" b="1" i="0" u="none" strike="noStrike" cap="none" normalizeH="0" baseline="0" smtClean="0">
                        <a:ln>
                          <a:noFill/>
                        </a:ln>
                        <a:solidFill>
                          <a:schemeClr val="tx1"/>
                        </a:solidFill>
                        <a:effectLst/>
                        <a:latin typeface="Arial" charset="0"/>
                        <a:ea typeface="標楷體" pitchFamily="65" charset="-12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57706">
                <a:tc vMerge="1">
                  <a:txBody>
                    <a:bodyPr/>
                    <a:lstStyle/>
                    <a:p>
                      <a:endParaRPr lang="zh-CN" altLang="en-US"/>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zh-CN" sz="1400" b="1" i="0" u="none" strike="noStrike" cap="none" normalizeH="0" baseline="0" smtClean="0">
                          <a:ln>
                            <a:noFill/>
                          </a:ln>
                          <a:solidFill>
                            <a:schemeClr val="tx1"/>
                          </a:solidFill>
                          <a:effectLst/>
                          <a:latin typeface="Arial" charset="0"/>
                          <a:ea typeface="標楷體" pitchFamily="65" charset="-120"/>
                        </a:rPr>
                        <a:t>DMC_ExternalMaster</a:t>
                      </a:r>
                      <a:endParaRPr kumimoji="1" lang="en-US" altLang="zh-TW" sz="1400" b="1" i="0" u="none" strike="noStrike" cap="none" normalizeH="0" baseline="0" smtClean="0">
                        <a:ln>
                          <a:noFill/>
                        </a:ln>
                        <a:solidFill>
                          <a:schemeClr val="tx1"/>
                        </a:solidFill>
                        <a:effectLst/>
                        <a:latin typeface="Arial" charset="0"/>
                        <a:ea typeface="標楷體" pitchFamily="65" charset="-12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zh-CN" sz="1400" b="1" i="0" u="none" strike="noStrike" cap="none" normalizeH="0" baseline="0" smtClean="0">
                          <a:ln>
                            <a:noFill/>
                          </a:ln>
                          <a:solidFill>
                            <a:schemeClr val="tx1"/>
                          </a:solidFill>
                          <a:effectLst/>
                          <a:latin typeface="Arial" charset="0"/>
                          <a:ea typeface="標楷體" pitchFamily="65" charset="-120"/>
                        </a:rPr>
                        <a:t>Create external virtual master axis</a:t>
                      </a:r>
                      <a:endParaRPr kumimoji="1" lang="zh-CN" altLang="en-US" sz="1400" b="1" i="0" u="none" strike="noStrike" cap="none" normalizeH="0" baseline="0" smtClean="0">
                        <a:ln>
                          <a:noFill/>
                        </a:ln>
                        <a:solidFill>
                          <a:schemeClr val="tx1"/>
                        </a:solidFill>
                        <a:effectLst/>
                        <a:latin typeface="Arial" charset="0"/>
                        <a:ea typeface="標楷體" pitchFamily="65" charset="-12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57706">
                <a:tc rowSpan="5">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zh-CN" sz="1400" b="1" i="0" u="none" strike="noStrike" cap="none" normalizeH="0" baseline="0" dirty="0" smtClean="0">
                          <a:ln>
                            <a:noFill/>
                          </a:ln>
                          <a:solidFill>
                            <a:schemeClr val="bg1"/>
                          </a:solidFill>
                          <a:effectLst/>
                          <a:latin typeface="Arial" charset="0"/>
                          <a:ea typeface="標楷體" pitchFamily="65" charset="-120"/>
                        </a:rPr>
                        <a:t>Application function</a:t>
                      </a:r>
                      <a:endParaRPr kumimoji="1" lang="zh-CN" altLang="en-US" sz="1400" b="1" i="0" u="none" strike="noStrike" cap="none" normalizeH="0" baseline="0" dirty="0" smtClean="0">
                        <a:ln>
                          <a:noFill/>
                        </a:ln>
                        <a:solidFill>
                          <a:schemeClr val="bg1"/>
                        </a:solidFill>
                        <a:effectLst/>
                        <a:latin typeface="Arial" charset="0"/>
                        <a:ea typeface="標楷體" pitchFamily="65" charset="-120"/>
                      </a:endParaRPr>
                    </a:p>
                  </a:txBody>
                  <a:tcPr marL="90000" marR="90000" marT="46800" marB="46800" anchor="ctr" anchorCtr="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zh-CN" sz="1400" b="1" i="0" u="none" strike="noStrike" cap="none" normalizeH="0" baseline="0" smtClean="0">
                          <a:ln>
                            <a:noFill/>
                          </a:ln>
                          <a:solidFill>
                            <a:schemeClr val="tx1"/>
                          </a:solidFill>
                          <a:effectLst/>
                          <a:latin typeface="Arial" charset="0"/>
                          <a:ea typeface="標楷體" pitchFamily="65" charset="-120"/>
                        </a:rPr>
                        <a:t>APF_FlyingShear_Init</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zh-CN" sz="1400" b="1" i="0" u="none" strike="noStrike" cap="none" normalizeH="0" baseline="0" smtClean="0">
                          <a:ln>
                            <a:noFill/>
                          </a:ln>
                          <a:solidFill>
                            <a:schemeClr val="tx1"/>
                          </a:solidFill>
                          <a:effectLst/>
                          <a:latin typeface="Arial" charset="0"/>
                          <a:ea typeface="標楷體" pitchFamily="65" charset="-120"/>
                        </a:rPr>
                        <a:t>Initialize flying shear</a:t>
                      </a:r>
                      <a:endParaRPr kumimoji="1" lang="zh-CN" altLang="en-US" sz="1400" b="1" i="0" u="none" strike="noStrike" cap="none" normalizeH="0" baseline="0" smtClean="0">
                        <a:ln>
                          <a:noFill/>
                        </a:ln>
                        <a:solidFill>
                          <a:schemeClr val="tx1"/>
                        </a:solidFill>
                        <a:effectLst/>
                        <a:latin typeface="Arial" charset="0"/>
                        <a:ea typeface="標楷體" pitchFamily="65" charset="-12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57706">
                <a:tc vMerge="1">
                  <a:txBody>
                    <a:bodyPr/>
                    <a:lstStyle/>
                    <a:p>
                      <a:endParaRPr lang="zh-CN" altLang="en-US"/>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zh-CN" sz="1400" b="1" i="0" u="none" strike="noStrike" cap="none" normalizeH="0" baseline="0" smtClean="0">
                          <a:ln>
                            <a:noFill/>
                          </a:ln>
                          <a:solidFill>
                            <a:schemeClr val="tx1"/>
                          </a:solidFill>
                          <a:effectLst/>
                          <a:latin typeface="Arial" charset="0"/>
                          <a:ea typeface="標楷體" pitchFamily="65" charset="-120"/>
                        </a:rPr>
                        <a:t>APF_FlyingShear</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zh-CN" sz="1400" b="1" i="0" u="none" strike="noStrike" cap="none" normalizeH="0" baseline="0" smtClean="0">
                          <a:ln>
                            <a:noFill/>
                          </a:ln>
                          <a:solidFill>
                            <a:schemeClr val="tx1"/>
                          </a:solidFill>
                          <a:effectLst/>
                          <a:latin typeface="Arial" charset="0"/>
                          <a:ea typeface="標楷體" pitchFamily="65" charset="-120"/>
                        </a:rPr>
                        <a:t>Flying  shear instruction</a:t>
                      </a:r>
                      <a:endParaRPr kumimoji="1" lang="zh-CN" altLang="en-US" sz="1400" b="1" i="0" u="none" strike="noStrike" cap="none" normalizeH="0" baseline="0" smtClean="0">
                        <a:ln>
                          <a:noFill/>
                        </a:ln>
                        <a:solidFill>
                          <a:schemeClr val="tx1"/>
                        </a:solidFill>
                        <a:effectLst/>
                        <a:latin typeface="Arial" charset="0"/>
                        <a:ea typeface="標楷體" pitchFamily="65" charset="-12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1432">
                <a:tc vMerge="1">
                  <a:txBody>
                    <a:bodyPr/>
                    <a:lstStyle/>
                    <a:p>
                      <a:endParaRPr lang="zh-CN" altLang="en-US"/>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zh-CN" sz="1400" b="1" i="0" u="none" strike="noStrike" cap="none" normalizeH="0" baseline="0" smtClean="0">
                          <a:ln>
                            <a:noFill/>
                          </a:ln>
                          <a:solidFill>
                            <a:schemeClr val="tx1"/>
                          </a:solidFill>
                          <a:effectLst/>
                          <a:latin typeface="Arial" charset="0"/>
                          <a:ea typeface="標楷體" pitchFamily="65" charset="-120"/>
                        </a:rPr>
                        <a:t>APF_RotaryCut_Init</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zh-CN" sz="1400" b="1" i="0" u="none" strike="noStrike" cap="none" normalizeH="0" baseline="0" smtClean="0">
                          <a:ln>
                            <a:noFill/>
                          </a:ln>
                          <a:solidFill>
                            <a:schemeClr val="tx1"/>
                          </a:solidFill>
                          <a:effectLst/>
                          <a:latin typeface="Arial" charset="0"/>
                          <a:ea typeface="標楷體" pitchFamily="65" charset="-120"/>
                        </a:rPr>
                        <a:t>Initialize rotary cut</a:t>
                      </a:r>
                      <a:endParaRPr kumimoji="1" lang="zh-CN" altLang="en-US" sz="1400" b="1" i="0" u="none" strike="noStrike" cap="none" normalizeH="0" baseline="0" smtClean="0">
                        <a:ln>
                          <a:noFill/>
                        </a:ln>
                        <a:solidFill>
                          <a:schemeClr val="tx1"/>
                        </a:solidFill>
                        <a:effectLst/>
                        <a:latin typeface="Arial" charset="0"/>
                        <a:ea typeface="標楷體" pitchFamily="65" charset="-12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57706">
                <a:tc vMerge="1">
                  <a:txBody>
                    <a:bodyPr/>
                    <a:lstStyle/>
                    <a:p>
                      <a:endParaRPr lang="zh-CN" altLang="en-US"/>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zh-CN" sz="1400" b="1" i="0" u="none" strike="noStrike" cap="none" normalizeH="0" baseline="0" smtClean="0">
                          <a:ln>
                            <a:noFill/>
                          </a:ln>
                          <a:solidFill>
                            <a:schemeClr val="tx1"/>
                          </a:solidFill>
                          <a:effectLst/>
                          <a:latin typeface="Arial" charset="0"/>
                          <a:ea typeface="標楷體" pitchFamily="65" charset="-120"/>
                        </a:rPr>
                        <a:t>APF_RotaryCut_In</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zh-CN" sz="1400" b="1" i="0" u="none" strike="noStrike" cap="none" normalizeH="0" baseline="0" smtClean="0">
                          <a:ln>
                            <a:noFill/>
                          </a:ln>
                          <a:solidFill>
                            <a:schemeClr val="tx1"/>
                          </a:solidFill>
                          <a:effectLst/>
                          <a:latin typeface="Arial" charset="0"/>
                          <a:ea typeface="標楷體" pitchFamily="65" charset="-120"/>
                        </a:rPr>
                        <a:t>Rotary cut-in</a:t>
                      </a:r>
                      <a:endParaRPr kumimoji="1" lang="zh-CN" altLang="en-US" sz="1400" b="1" i="0" u="none" strike="noStrike" cap="none" normalizeH="0" baseline="0" smtClean="0">
                        <a:ln>
                          <a:noFill/>
                        </a:ln>
                        <a:solidFill>
                          <a:schemeClr val="tx1"/>
                        </a:solidFill>
                        <a:effectLst/>
                        <a:latin typeface="Arial" charset="0"/>
                        <a:ea typeface="標楷體" pitchFamily="65" charset="-12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57706">
                <a:tc vMerge="1">
                  <a:txBody>
                    <a:bodyPr/>
                    <a:lstStyle/>
                    <a:p>
                      <a:endParaRPr lang="zh-CN" altLang="en-US"/>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zh-CN" sz="1400" b="1" i="0" u="none" strike="noStrike" cap="none" normalizeH="0" baseline="0" smtClean="0">
                          <a:ln>
                            <a:noFill/>
                          </a:ln>
                          <a:solidFill>
                            <a:schemeClr val="tx1"/>
                          </a:solidFill>
                          <a:effectLst/>
                          <a:latin typeface="Arial" charset="0"/>
                          <a:ea typeface="標楷體" pitchFamily="65" charset="-120"/>
                        </a:rPr>
                        <a:t>APF_RotaryCut_Out</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zh-CN" sz="1400" b="1" i="0" u="none" strike="noStrike" cap="none" normalizeH="0" baseline="0" dirty="0" smtClean="0">
                          <a:ln>
                            <a:noFill/>
                          </a:ln>
                          <a:solidFill>
                            <a:schemeClr val="tx1"/>
                          </a:solidFill>
                          <a:effectLst/>
                          <a:latin typeface="Arial" charset="0"/>
                          <a:ea typeface="標楷體" pitchFamily="65" charset="-120"/>
                        </a:rPr>
                        <a:t>Rotary cut-out</a:t>
                      </a:r>
                      <a:endParaRPr kumimoji="1" lang="zh-CN" altLang="en-US" sz="1400" b="1" i="0" u="none" strike="noStrike" cap="none" normalizeH="0" baseline="0" dirty="0" smtClean="0">
                        <a:ln>
                          <a:noFill/>
                        </a:ln>
                        <a:solidFill>
                          <a:schemeClr val="tx1"/>
                        </a:solidFill>
                        <a:effectLst/>
                        <a:latin typeface="Arial" charset="0"/>
                        <a:ea typeface="標楷體" pitchFamily="65" charset="-12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45111" name="标题 11"/>
          <p:cNvSpPr txBox="1">
            <a:spLocks/>
          </p:cNvSpPr>
          <p:nvPr/>
        </p:nvSpPr>
        <p:spPr bwMode="auto">
          <a:xfrm>
            <a:off x="1065213" y="0"/>
            <a:ext cx="8840787" cy="771525"/>
          </a:xfrm>
          <a:prstGeom prst="rect">
            <a:avLst/>
          </a:prstGeom>
          <a:noFill/>
          <a:ln w="9525">
            <a:noFill/>
            <a:miter lim="800000"/>
            <a:headEnd/>
            <a:tailEnd/>
          </a:ln>
        </p:spPr>
        <p:txBody>
          <a:bodyPr anchor="ctr"/>
          <a:lstStyle/>
          <a:p>
            <a:pPr algn="r" fontAlgn="base"/>
            <a:r>
              <a:rPr kumimoji="0" lang="en-US" altLang="zh-CN" sz="3200" b="1">
                <a:solidFill>
                  <a:srgbClr val="0087DC"/>
                </a:solidFill>
                <a:latin typeface="Arial Unicode MS" pitchFamily="34" charset="-122"/>
                <a:ea typeface="Arial Unicode MS" pitchFamily="34" charset="-122"/>
                <a:cs typeface="Arial Unicode MS" pitchFamily="34" charset="-122"/>
              </a:rPr>
              <a:t>Multi-axis  Instructions</a:t>
            </a:r>
            <a:r>
              <a:rPr kumimoji="0" lang="zh-CN" altLang="en-US" sz="3200" b="1">
                <a:solidFill>
                  <a:srgbClr val="0087DC"/>
                </a:solidFill>
                <a:latin typeface="Arial Unicode MS" pitchFamily="34" charset="-122"/>
                <a:ea typeface="Arial Unicode MS" pitchFamily="34" charset="-122"/>
                <a:cs typeface="Arial Unicode MS" pitchFamily="34" charset="-122"/>
              </a:rPr>
              <a:t>（</a:t>
            </a:r>
            <a:r>
              <a:rPr kumimoji="0" lang="en-US" altLang="zh-CN" sz="3200" b="1">
                <a:solidFill>
                  <a:srgbClr val="0087DC"/>
                </a:solidFill>
                <a:latin typeface="Arial Unicode MS" pitchFamily="34" charset="-122"/>
                <a:ea typeface="Arial Unicode MS" pitchFamily="34" charset="-122"/>
                <a:cs typeface="Arial Unicode MS" pitchFamily="34" charset="-122"/>
              </a:rPr>
              <a:t>1</a:t>
            </a:r>
            <a:r>
              <a:rPr kumimoji="0" lang="zh-CN" altLang="en-US" sz="3200" b="1">
                <a:solidFill>
                  <a:srgbClr val="0087DC"/>
                </a:solidFill>
                <a:latin typeface="Arial Unicode MS" pitchFamily="34" charset="-122"/>
                <a:ea typeface="Arial Unicode MS" pitchFamily="34" charset="-122"/>
                <a:cs typeface="Arial Unicode MS" pitchFamily="34" charset="-122"/>
              </a:rPr>
              <a:t>）</a:t>
            </a:r>
            <a:endParaRPr kumimoji="0" lang="en-US" altLang="zh-CN" sz="3200" b="1">
              <a:solidFill>
                <a:srgbClr val="0087DC"/>
              </a:solidFill>
              <a:latin typeface="Arial Unicode MS" pitchFamily="34" charset="-122"/>
              <a:ea typeface="Arial Unicode MS" pitchFamily="34" charset="-122"/>
              <a:cs typeface="Arial Unicode MS" pitchFamily="34" charset="-122"/>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3" name="Picture 7"/>
          <p:cNvPicPr>
            <a:picLocks noChangeAspect="1" noChangeArrowheads="1"/>
          </p:cNvPicPr>
          <p:nvPr/>
        </p:nvPicPr>
        <p:blipFill>
          <a:blip r:embed="rId3"/>
          <a:srcRect/>
          <a:stretch>
            <a:fillRect/>
          </a:stretch>
        </p:blipFill>
        <p:spPr bwMode="auto">
          <a:xfrm>
            <a:off x="920750" y="4586288"/>
            <a:ext cx="8353425" cy="2011362"/>
          </a:xfrm>
          <a:prstGeom prst="rect">
            <a:avLst/>
          </a:prstGeom>
          <a:noFill/>
          <a:ln w="9525">
            <a:noFill/>
            <a:miter lim="800000"/>
            <a:headEnd/>
            <a:tailEnd/>
          </a:ln>
        </p:spPr>
      </p:pic>
      <p:graphicFrame>
        <p:nvGraphicFramePr>
          <p:cNvPr id="5122" name="Object 11"/>
          <p:cNvGraphicFramePr>
            <a:graphicFrameLocks noGrp="1" noChangeAspect="1"/>
          </p:cNvGraphicFramePr>
          <p:nvPr>
            <p:ph/>
          </p:nvPr>
        </p:nvGraphicFramePr>
        <p:xfrm>
          <a:off x="8121650" y="1125538"/>
          <a:ext cx="1425575" cy="1228725"/>
        </p:xfrm>
        <a:graphic>
          <a:graphicData uri="http://schemas.openxmlformats.org/presentationml/2006/ole">
            <p:oleObj spid="_x0000_s5122" name="Image" r:id="rId4" imgW="1841270" imgH="1587302" progId="">
              <p:embed/>
            </p:oleObj>
          </a:graphicData>
        </a:graphic>
      </p:graphicFrame>
      <p:sp>
        <p:nvSpPr>
          <p:cNvPr id="5124" name="Rectangle 14"/>
          <p:cNvSpPr>
            <a:spLocks noChangeArrowheads="1"/>
          </p:cNvSpPr>
          <p:nvPr/>
        </p:nvSpPr>
        <p:spPr bwMode="auto">
          <a:xfrm>
            <a:off x="5097463" y="1773238"/>
            <a:ext cx="1655762" cy="503237"/>
          </a:xfrm>
          <a:prstGeom prst="rect">
            <a:avLst/>
          </a:prstGeom>
          <a:solidFill>
            <a:srgbClr val="92D050"/>
          </a:solidFill>
          <a:ln w="25400">
            <a:noFill/>
            <a:miter lim="800000"/>
            <a:headEnd/>
            <a:tailEnd/>
          </a:ln>
        </p:spPr>
        <p:txBody>
          <a:bodyPr wrap="none" anchor="ctr"/>
          <a:lstStyle/>
          <a:p>
            <a:pPr algn="ctr"/>
            <a:r>
              <a:rPr lang="en-US" altLang="zh-CN">
                <a:ln w="18415" cmpd="sng">
                  <a:solidFill>
                    <a:srgbClr val="FFFFFF"/>
                  </a:solidFill>
                  <a:prstDash val="solid"/>
                </a:ln>
                <a:solidFill>
                  <a:srgbClr val="FFFFFF"/>
                </a:solidFill>
                <a:effectLst>
                  <a:outerShdw blurRad="63500" dir="3600000" algn="tl" rotWithShape="0">
                    <a:srgbClr val="000000">
                      <a:alpha val="70000"/>
                    </a:srgbClr>
                  </a:outerShdw>
                </a:effectLst>
                <a:latin typeface="Arial" pitchFamily="34" charset="0"/>
              </a:rPr>
              <a:t>MC_GearIn</a:t>
            </a:r>
            <a:endParaRPr lang="en-US" altLang="zh-TW">
              <a:ln w="18415" cmpd="sng">
                <a:solidFill>
                  <a:srgbClr val="FFFFFF"/>
                </a:solidFill>
                <a:prstDash val="solid"/>
              </a:ln>
              <a:solidFill>
                <a:srgbClr val="FFFFFF"/>
              </a:solidFill>
              <a:effectLst>
                <a:outerShdw blurRad="63500" dir="3600000" algn="tl" rotWithShape="0">
                  <a:srgbClr val="000000">
                    <a:alpha val="70000"/>
                  </a:srgbClr>
                </a:outerShdw>
              </a:effectLst>
              <a:latin typeface="Arial" pitchFamily="34" charset="0"/>
            </a:endParaRPr>
          </a:p>
        </p:txBody>
      </p:sp>
      <p:sp>
        <p:nvSpPr>
          <p:cNvPr id="5125" name="Rectangle 15"/>
          <p:cNvSpPr>
            <a:spLocks noChangeArrowheads="1"/>
          </p:cNvSpPr>
          <p:nvPr/>
        </p:nvSpPr>
        <p:spPr bwMode="auto">
          <a:xfrm>
            <a:off x="5097463" y="2852738"/>
            <a:ext cx="1655762" cy="503237"/>
          </a:xfrm>
          <a:prstGeom prst="rect">
            <a:avLst/>
          </a:prstGeom>
          <a:solidFill>
            <a:srgbClr val="92D050"/>
          </a:solidFill>
          <a:ln w="25400">
            <a:noFill/>
            <a:miter lim="800000"/>
            <a:headEnd/>
            <a:tailEnd/>
          </a:ln>
        </p:spPr>
        <p:txBody>
          <a:bodyPr wrap="none" anchor="ctr"/>
          <a:lstStyle/>
          <a:p>
            <a:pPr algn="ctr"/>
            <a:r>
              <a:rPr lang="en-US" altLang="zh-CN">
                <a:ln w="18415" cmpd="sng">
                  <a:solidFill>
                    <a:srgbClr val="FFFFFF"/>
                  </a:solidFill>
                  <a:prstDash val="solid"/>
                </a:ln>
                <a:solidFill>
                  <a:srgbClr val="FFFFFF"/>
                </a:solidFill>
                <a:effectLst>
                  <a:outerShdw blurRad="63500" dir="3600000" algn="tl" rotWithShape="0">
                    <a:srgbClr val="000000">
                      <a:alpha val="70000"/>
                    </a:srgbClr>
                  </a:outerShdw>
                </a:effectLst>
                <a:latin typeface="Arial" pitchFamily="34" charset="0"/>
              </a:rPr>
              <a:t>MC_GearOut</a:t>
            </a:r>
            <a:endParaRPr lang="en-US" altLang="zh-TW">
              <a:ln w="18415" cmpd="sng">
                <a:solidFill>
                  <a:srgbClr val="FFFFFF"/>
                </a:solidFill>
                <a:prstDash val="solid"/>
              </a:ln>
              <a:solidFill>
                <a:srgbClr val="FFFFFF"/>
              </a:solidFill>
              <a:effectLst>
                <a:outerShdw blurRad="63500" dir="3600000" algn="tl" rotWithShape="0">
                  <a:srgbClr val="000000">
                    <a:alpha val="70000"/>
                  </a:srgbClr>
                </a:outerShdw>
              </a:effectLst>
              <a:latin typeface="Arial" pitchFamily="34" charset="0"/>
            </a:endParaRPr>
          </a:p>
        </p:txBody>
      </p:sp>
      <p:sp>
        <p:nvSpPr>
          <p:cNvPr id="5126" name="Line 16"/>
          <p:cNvSpPr>
            <a:spLocks noChangeShapeType="1"/>
          </p:cNvSpPr>
          <p:nvPr/>
        </p:nvSpPr>
        <p:spPr bwMode="auto">
          <a:xfrm>
            <a:off x="5816600" y="1052513"/>
            <a:ext cx="0" cy="647700"/>
          </a:xfrm>
          <a:prstGeom prst="line">
            <a:avLst/>
          </a:prstGeom>
          <a:noFill/>
          <a:ln w="25400">
            <a:solidFill>
              <a:srgbClr val="003300"/>
            </a:solidFill>
            <a:round/>
            <a:headEnd/>
            <a:tailEnd type="triangle" w="med" len="med"/>
          </a:ln>
        </p:spPr>
        <p:txBody>
          <a:bodyPr/>
          <a:lstStyle/>
          <a:p>
            <a:endParaRPr lang="zh-CN" altLang="en-US"/>
          </a:p>
        </p:txBody>
      </p:sp>
      <p:sp>
        <p:nvSpPr>
          <p:cNvPr id="5127" name="Line 17"/>
          <p:cNvSpPr>
            <a:spLocks noChangeShapeType="1"/>
          </p:cNvSpPr>
          <p:nvPr/>
        </p:nvSpPr>
        <p:spPr bwMode="auto">
          <a:xfrm>
            <a:off x="5816600" y="2276475"/>
            <a:ext cx="0" cy="503238"/>
          </a:xfrm>
          <a:prstGeom prst="line">
            <a:avLst/>
          </a:prstGeom>
          <a:noFill/>
          <a:ln w="25400">
            <a:solidFill>
              <a:srgbClr val="003300"/>
            </a:solidFill>
            <a:round/>
            <a:headEnd/>
            <a:tailEnd type="triangle" w="med" len="med"/>
          </a:ln>
        </p:spPr>
        <p:txBody>
          <a:bodyPr/>
          <a:lstStyle/>
          <a:p>
            <a:endParaRPr lang="zh-CN" altLang="en-US"/>
          </a:p>
        </p:txBody>
      </p:sp>
      <p:sp>
        <p:nvSpPr>
          <p:cNvPr id="5128" name="Line 18"/>
          <p:cNvSpPr>
            <a:spLocks noChangeShapeType="1"/>
          </p:cNvSpPr>
          <p:nvPr/>
        </p:nvSpPr>
        <p:spPr bwMode="auto">
          <a:xfrm>
            <a:off x="5816600" y="3429000"/>
            <a:ext cx="0" cy="1079500"/>
          </a:xfrm>
          <a:prstGeom prst="line">
            <a:avLst/>
          </a:prstGeom>
          <a:noFill/>
          <a:ln w="25400">
            <a:solidFill>
              <a:srgbClr val="003300"/>
            </a:solidFill>
            <a:round/>
            <a:headEnd/>
            <a:tailEnd type="triangle" w="med" len="med"/>
          </a:ln>
        </p:spPr>
        <p:txBody>
          <a:bodyPr/>
          <a:lstStyle/>
          <a:p>
            <a:endParaRPr lang="zh-CN" altLang="en-US"/>
          </a:p>
        </p:txBody>
      </p:sp>
      <p:sp>
        <p:nvSpPr>
          <p:cNvPr id="5129" name="Line 19"/>
          <p:cNvSpPr>
            <a:spLocks noChangeShapeType="1"/>
          </p:cNvSpPr>
          <p:nvPr/>
        </p:nvSpPr>
        <p:spPr bwMode="auto">
          <a:xfrm>
            <a:off x="5816600" y="3860800"/>
            <a:ext cx="1584325" cy="0"/>
          </a:xfrm>
          <a:prstGeom prst="line">
            <a:avLst/>
          </a:prstGeom>
          <a:noFill/>
          <a:ln w="25400">
            <a:solidFill>
              <a:srgbClr val="003300"/>
            </a:solidFill>
            <a:round/>
            <a:headEnd/>
            <a:tailEnd/>
          </a:ln>
        </p:spPr>
        <p:txBody>
          <a:bodyPr/>
          <a:lstStyle/>
          <a:p>
            <a:endParaRPr lang="zh-CN" altLang="en-US"/>
          </a:p>
        </p:txBody>
      </p:sp>
      <p:sp>
        <p:nvSpPr>
          <p:cNvPr id="5130" name="Line 20"/>
          <p:cNvSpPr>
            <a:spLocks noChangeShapeType="1"/>
          </p:cNvSpPr>
          <p:nvPr/>
        </p:nvSpPr>
        <p:spPr bwMode="auto">
          <a:xfrm flipV="1">
            <a:off x="7400925" y="1341438"/>
            <a:ext cx="0" cy="2519362"/>
          </a:xfrm>
          <a:prstGeom prst="line">
            <a:avLst/>
          </a:prstGeom>
          <a:noFill/>
          <a:ln w="25400">
            <a:solidFill>
              <a:srgbClr val="003300"/>
            </a:solidFill>
            <a:round/>
            <a:headEnd/>
            <a:tailEnd/>
          </a:ln>
        </p:spPr>
        <p:txBody>
          <a:bodyPr/>
          <a:lstStyle/>
          <a:p>
            <a:endParaRPr lang="zh-CN" altLang="en-US"/>
          </a:p>
        </p:txBody>
      </p:sp>
      <p:sp>
        <p:nvSpPr>
          <p:cNvPr id="5131" name="Line 21"/>
          <p:cNvSpPr>
            <a:spLocks noChangeShapeType="1"/>
          </p:cNvSpPr>
          <p:nvPr/>
        </p:nvSpPr>
        <p:spPr bwMode="auto">
          <a:xfrm flipH="1">
            <a:off x="5816600" y="1341438"/>
            <a:ext cx="1584325" cy="0"/>
          </a:xfrm>
          <a:prstGeom prst="line">
            <a:avLst/>
          </a:prstGeom>
          <a:noFill/>
          <a:ln w="25400">
            <a:solidFill>
              <a:srgbClr val="003300"/>
            </a:solidFill>
            <a:round/>
            <a:headEnd/>
            <a:tailEnd type="triangle" w="med" len="med"/>
          </a:ln>
        </p:spPr>
        <p:txBody>
          <a:bodyPr/>
          <a:lstStyle/>
          <a:p>
            <a:endParaRPr lang="zh-CN" altLang="en-US"/>
          </a:p>
        </p:txBody>
      </p:sp>
      <p:pic>
        <p:nvPicPr>
          <p:cNvPr id="5132" name="Picture 23"/>
          <p:cNvPicPr>
            <a:picLocks noChangeAspect="1" noChangeArrowheads="1"/>
          </p:cNvPicPr>
          <p:nvPr/>
        </p:nvPicPr>
        <p:blipFill>
          <a:blip r:embed="rId5"/>
          <a:srcRect/>
          <a:stretch>
            <a:fillRect/>
          </a:stretch>
        </p:blipFill>
        <p:spPr bwMode="auto">
          <a:xfrm>
            <a:off x="1281113" y="1462750"/>
            <a:ext cx="2028813" cy="1989546"/>
          </a:xfrm>
          <a:prstGeom prst="rect">
            <a:avLst/>
          </a:prstGeom>
          <a:noFill/>
          <a:ln w="25400">
            <a:noFill/>
            <a:miter lim="800000"/>
            <a:headEnd/>
            <a:tailEnd/>
          </a:ln>
        </p:spPr>
      </p:pic>
      <p:pic>
        <p:nvPicPr>
          <p:cNvPr id="5133" name="Picture 24"/>
          <p:cNvPicPr>
            <a:picLocks noChangeAspect="1" noChangeArrowheads="1"/>
          </p:cNvPicPr>
          <p:nvPr/>
        </p:nvPicPr>
        <p:blipFill>
          <a:blip r:embed="rId6"/>
          <a:srcRect/>
          <a:stretch>
            <a:fillRect/>
          </a:stretch>
        </p:blipFill>
        <p:spPr bwMode="auto">
          <a:xfrm>
            <a:off x="1330988" y="3478875"/>
            <a:ext cx="1909525" cy="1157288"/>
          </a:xfrm>
          <a:prstGeom prst="rect">
            <a:avLst/>
          </a:prstGeom>
          <a:noFill/>
          <a:ln w="25400">
            <a:noFill/>
            <a:miter lim="800000"/>
            <a:headEnd/>
            <a:tailEnd/>
          </a:ln>
        </p:spPr>
      </p:pic>
      <p:sp>
        <p:nvSpPr>
          <p:cNvPr id="5134" name="Rectangle 25"/>
          <p:cNvSpPr>
            <a:spLocks noChangeArrowheads="1"/>
          </p:cNvSpPr>
          <p:nvPr/>
        </p:nvSpPr>
        <p:spPr bwMode="auto">
          <a:xfrm>
            <a:off x="776288" y="908050"/>
            <a:ext cx="1689100" cy="366713"/>
          </a:xfrm>
          <a:prstGeom prst="rect">
            <a:avLst/>
          </a:prstGeom>
          <a:noFill/>
          <a:ln w="25400" algn="ctr">
            <a:noFill/>
            <a:miter lim="800000"/>
            <a:headEnd/>
            <a:tailEnd/>
          </a:ln>
        </p:spPr>
        <p:txBody>
          <a:bodyPr wrap="none">
            <a:spAutoFit/>
          </a:bodyPr>
          <a:lstStyle/>
          <a:p>
            <a:pPr fontAlgn="base">
              <a:spcBef>
                <a:spcPct val="50000"/>
              </a:spcBef>
            </a:pPr>
            <a:r>
              <a:rPr lang="en-US" altLang="zh-CN" sz="1800" b="1" i="1">
                <a:solidFill>
                  <a:schemeClr val="accent2"/>
                </a:solidFill>
                <a:ea typeface="SimSun" pitchFamily="2" charset="-122"/>
              </a:rPr>
              <a:t>Electronic Gear</a:t>
            </a:r>
            <a:endParaRPr lang="zh-CN" altLang="en-US" sz="1800" b="1" i="1">
              <a:solidFill>
                <a:schemeClr val="accent2"/>
              </a:solidFill>
              <a:ea typeface="SimSun" pitchFamily="2" charset="-122"/>
            </a:endParaRPr>
          </a:p>
        </p:txBody>
      </p:sp>
      <p:sp>
        <p:nvSpPr>
          <p:cNvPr id="5135" name="AutoShape 29"/>
          <p:cNvSpPr>
            <a:spLocks noChangeArrowheads="1"/>
          </p:cNvSpPr>
          <p:nvPr/>
        </p:nvSpPr>
        <p:spPr bwMode="auto">
          <a:xfrm>
            <a:off x="307975" y="957263"/>
            <a:ext cx="431800" cy="323850"/>
          </a:xfrm>
          <a:prstGeom prst="rightArrow">
            <a:avLst>
              <a:gd name="adj1" fmla="val 50000"/>
              <a:gd name="adj2" fmla="val 33333"/>
            </a:avLst>
          </a:prstGeom>
          <a:solidFill>
            <a:schemeClr val="accent1"/>
          </a:solidFill>
          <a:ln w="25400">
            <a:noFill/>
            <a:miter lim="800000"/>
            <a:headEnd/>
            <a:tailEnd/>
          </a:ln>
        </p:spPr>
        <p:txBody>
          <a:bodyPr wrap="none" anchor="ctr"/>
          <a:lstStyle/>
          <a:p>
            <a:endParaRPr lang="zh-CN" altLang="en-US"/>
          </a:p>
        </p:txBody>
      </p:sp>
      <p:sp>
        <p:nvSpPr>
          <p:cNvPr id="5136" name="标题 11"/>
          <p:cNvSpPr txBox="1">
            <a:spLocks/>
          </p:cNvSpPr>
          <p:nvPr/>
        </p:nvSpPr>
        <p:spPr bwMode="auto">
          <a:xfrm>
            <a:off x="1065213" y="0"/>
            <a:ext cx="8840787" cy="771525"/>
          </a:xfrm>
          <a:prstGeom prst="rect">
            <a:avLst/>
          </a:prstGeom>
          <a:noFill/>
          <a:ln w="9525">
            <a:noFill/>
            <a:miter lim="800000"/>
            <a:headEnd/>
            <a:tailEnd/>
          </a:ln>
        </p:spPr>
        <p:txBody>
          <a:bodyPr anchor="ctr"/>
          <a:lstStyle/>
          <a:p>
            <a:pPr algn="r" fontAlgn="base"/>
            <a:r>
              <a:rPr kumimoji="0" lang="en-US" altLang="zh-CN" sz="3200" b="1">
                <a:solidFill>
                  <a:srgbClr val="0087DC"/>
                </a:solidFill>
                <a:latin typeface="Arial Unicode MS" pitchFamily="34" charset="-122"/>
                <a:ea typeface="Arial Unicode MS" pitchFamily="34" charset="-122"/>
                <a:cs typeface="Arial Unicode MS" pitchFamily="34" charset="-122"/>
              </a:rPr>
              <a:t>Multi-axis  Instructions</a:t>
            </a:r>
            <a:r>
              <a:rPr kumimoji="0" lang="zh-CN" altLang="en-US" sz="3200" b="1">
                <a:solidFill>
                  <a:srgbClr val="0087DC"/>
                </a:solidFill>
                <a:latin typeface="Arial Unicode MS" pitchFamily="34" charset="-122"/>
                <a:ea typeface="Arial Unicode MS" pitchFamily="34" charset="-122"/>
                <a:cs typeface="Arial Unicode MS" pitchFamily="34" charset="-122"/>
              </a:rPr>
              <a:t>（</a:t>
            </a:r>
            <a:r>
              <a:rPr kumimoji="0" lang="en-US" altLang="zh-CN" sz="3200" b="1">
                <a:solidFill>
                  <a:srgbClr val="0087DC"/>
                </a:solidFill>
                <a:latin typeface="Arial Unicode MS" pitchFamily="34" charset="-122"/>
                <a:ea typeface="Arial Unicode MS" pitchFamily="34" charset="-122"/>
                <a:cs typeface="Arial Unicode MS" pitchFamily="34" charset="-122"/>
              </a:rPr>
              <a:t>2</a:t>
            </a:r>
            <a:r>
              <a:rPr kumimoji="0" lang="zh-CN" altLang="en-US" sz="3200" b="1">
                <a:solidFill>
                  <a:srgbClr val="0087DC"/>
                </a:solidFill>
                <a:latin typeface="Arial Unicode MS" pitchFamily="34" charset="-122"/>
                <a:ea typeface="Arial Unicode MS" pitchFamily="34" charset="-122"/>
                <a:cs typeface="Arial Unicode MS" pitchFamily="34" charset="-122"/>
              </a:rPr>
              <a:t>）</a:t>
            </a:r>
            <a:endParaRPr kumimoji="0" lang="en-US" altLang="zh-CN" sz="3200" b="1">
              <a:solidFill>
                <a:srgbClr val="0087DC"/>
              </a:solidFill>
              <a:latin typeface="Arial Unicode MS" pitchFamily="34" charset="-122"/>
              <a:ea typeface="Arial Unicode MS" pitchFamily="34" charset="-122"/>
              <a:cs typeface="Arial Unicode MS" pitchFamily="34" charset="-122"/>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3"/>
          <p:cNvSpPr>
            <a:spLocks noGrp="1" noChangeArrowheads="1"/>
          </p:cNvSpPr>
          <p:nvPr>
            <p:ph idx="1"/>
          </p:nvPr>
        </p:nvSpPr>
        <p:spPr bwMode="auto">
          <a:xfrm>
            <a:off x="344488" y="908050"/>
            <a:ext cx="9072562" cy="5545138"/>
          </a:xfrm>
          <a:noFill/>
          <a:ln>
            <a:miter lim="800000"/>
            <a:headEnd/>
            <a:tailEnd/>
          </a:ln>
        </p:spPr>
        <p:txBody>
          <a:bodyPr vert="horz" wrap="square" lIns="91440" tIns="45720" rIns="91440" bIns="45720" numCol="1" anchor="t" anchorCtr="0" compatLnSpc="1">
            <a:prstTxWarp prst="textNoShape">
              <a:avLst/>
            </a:prstTxWarp>
          </a:bodyPr>
          <a:lstStyle/>
          <a:p>
            <a:pPr>
              <a:lnSpc>
                <a:spcPct val="80000"/>
              </a:lnSpc>
              <a:spcBef>
                <a:spcPct val="0"/>
              </a:spcBef>
              <a:buFont typeface="Wingdings" pitchFamily="2" charset="2"/>
              <a:buNone/>
            </a:pPr>
            <a:r>
              <a:rPr lang="en-US" altLang="zh-CN" sz="1600" b="1" smtClean="0">
                <a:latin typeface="Arial" pitchFamily="34" charset="0"/>
                <a:ea typeface="標楷體" pitchFamily="65" charset="-120"/>
              </a:rPr>
              <a:t>Introduction to MC module</a:t>
            </a:r>
            <a:endParaRPr lang="zh-CN" altLang="en-US" sz="1600" b="1" smtClean="0">
              <a:latin typeface="Arial" pitchFamily="34" charset="0"/>
              <a:ea typeface="標楷體" pitchFamily="65" charset="-120"/>
            </a:endParaRPr>
          </a:p>
          <a:p>
            <a:pPr>
              <a:spcBef>
                <a:spcPct val="0"/>
              </a:spcBef>
              <a:buFont typeface="Wingdings" pitchFamily="2" charset="2"/>
              <a:buChar char="Ø"/>
            </a:pPr>
            <a:r>
              <a:rPr lang="en-US" altLang="zh-CN" sz="1400" smtClean="0">
                <a:latin typeface="Arial" pitchFamily="34" charset="0"/>
                <a:ea typeface="標楷體" pitchFamily="65" charset="-120"/>
              </a:rPr>
              <a:t>MC module inside DVP10MC11T controls servo drive so as to accomplish the quick, precise and high-efficiency control task via CANopen bus. User just need use CANopen Builder software to conduct the simple parameters setting and visual motion control program editing to achieve the complicate motion control. </a:t>
            </a:r>
          </a:p>
          <a:p>
            <a:pPr>
              <a:spcBef>
                <a:spcPct val="0"/>
              </a:spcBef>
              <a:buFont typeface="Wingdings" pitchFamily="2" charset="2"/>
              <a:buChar char="Ø"/>
            </a:pPr>
            <a:r>
              <a:rPr lang="en-US" altLang="zh-CN" sz="1400" smtClean="0">
                <a:latin typeface="Arial" pitchFamily="34" charset="0"/>
                <a:ea typeface="標楷體" pitchFamily="65" charset="-120"/>
              </a:rPr>
              <a:t>Motion control language programming complies with the motion control function defined by the international standard organization.</a:t>
            </a:r>
            <a:endParaRPr lang="zh-CN" altLang="en-US" sz="1400" smtClean="0">
              <a:latin typeface="Arial" pitchFamily="34" charset="0"/>
              <a:ea typeface="標楷體" pitchFamily="65" charset="-120"/>
            </a:endParaRPr>
          </a:p>
          <a:p>
            <a:pPr lvl="1">
              <a:spcBef>
                <a:spcPct val="0"/>
              </a:spcBef>
              <a:buFont typeface="Times New Roman" pitchFamily="18" charset="0"/>
              <a:buChar char="♣"/>
            </a:pPr>
            <a:r>
              <a:rPr lang="en-US" altLang="zh-CN" sz="1400" smtClean="0">
                <a:latin typeface="Arial" pitchFamily="34" charset="0"/>
                <a:ea typeface="標楷體" pitchFamily="65" charset="-120"/>
              </a:rPr>
              <a:t>CANopen, DSP 402 protocol</a:t>
            </a:r>
          </a:p>
          <a:p>
            <a:pPr lvl="1">
              <a:spcBef>
                <a:spcPct val="0"/>
              </a:spcBef>
              <a:buFont typeface="Times New Roman" pitchFamily="18" charset="0"/>
              <a:buChar char="♣"/>
            </a:pPr>
            <a:r>
              <a:rPr lang="en-US" altLang="zh-CN" sz="1400" smtClean="0">
                <a:latin typeface="Arial" pitchFamily="34" charset="0"/>
                <a:ea typeface="標楷體" pitchFamily="65" charset="-120"/>
              </a:rPr>
              <a:t>Single axis system supports 16 axes</a:t>
            </a:r>
            <a:endParaRPr lang="zh-CN" altLang="en-US" sz="1400" smtClean="0">
              <a:latin typeface="Arial" pitchFamily="34" charset="0"/>
              <a:ea typeface="標楷體" pitchFamily="65" charset="-120"/>
            </a:endParaRPr>
          </a:p>
          <a:p>
            <a:pPr lvl="1">
              <a:spcBef>
                <a:spcPct val="0"/>
              </a:spcBef>
              <a:buFont typeface="Times New Roman" pitchFamily="18" charset="0"/>
              <a:buChar char="♣"/>
            </a:pPr>
            <a:r>
              <a:rPr lang="en-US" altLang="zh-CN" sz="1400" smtClean="0">
                <a:latin typeface="Arial" pitchFamily="34" charset="0"/>
                <a:ea typeface="標楷體" pitchFamily="65" charset="-120"/>
              </a:rPr>
              <a:t>Execution efficiency of multi-axis system</a:t>
            </a:r>
            <a:r>
              <a:rPr lang="zh-CN" altLang="en-US" sz="1400" smtClean="0">
                <a:latin typeface="Arial" pitchFamily="34" charset="0"/>
                <a:ea typeface="標楷體" pitchFamily="65" charset="-120"/>
              </a:rPr>
              <a:t> </a:t>
            </a:r>
            <a:r>
              <a:rPr lang="en-US" altLang="zh-CN" sz="1400" smtClean="0">
                <a:latin typeface="Arial" pitchFamily="34" charset="0"/>
                <a:ea typeface="標楷體" pitchFamily="65" charset="-120"/>
              </a:rPr>
              <a:t>(4 axes: 2ms; 8 axes: 4ms</a:t>
            </a:r>
            <a:r>
              <a:rPr lang="zh-CN" altLang="en-US" sz="1400" smtClean="0">
                <a:latin typeface="Arial" pitchFamily="34" charset="0"/>
                <a:ea typeface="標楷體" pitchFamily="65" charset="-120"/>
              </a:rPr>
              <a:t>）</a:t>
            </a:r>
          </a:p>
          <a:p>
            <a:pPr lvl="1">
              <a:spcBef>
                <a:spcPct val="0"/>
              </a:spcBef>
              <a:buFont typeface="Times New Roman" pitchFamily="18" charset="0"/>
              <a:buChar char="♣"/>
            </a:pPr>
            <a:r>
              <a:rPr lang="en-US" altLang="zh-CN" sz="1400" smtClean="0">
                <a:latin typeface="Arial" pitchFamily="34" charset="0"/>
                <a:ea typeface="標楷體" pitchFamily="65" charset="-120"/>
              </a:rPr>
              <a:t>Supporting virtual axis</a:t>
            </a:r>
            <a:endParaRPr lang="zh-CN" altLang="en-US" sz="1400" smtClean="0">
              <a:latin typeface="Arial" pitchFamily="34" charset="0"/>
              <a:ea typeface="標楷體" pitchFamily="65" charset="-120"/>
            </a:endParaRPr>
          </a:p>
          <a:p>
            <a:pPr lvl="1">
              <a:spcBef>
                <a:spcPct val="0"/>
              </a:spcBef>
              <a:buFont typeface="Times New Roman" pitchFamily="18" charset="0"/>
              <a:buChar char="♣"/>
            </a:pPr>
            <a:r>
              <a:rPr lang="en-US" altLang="zh-CN" sz="1400" smtClean="0">
                <a:latin typeface="Arial" pitchFamily="34" charset="0"/>
                <a:ea typeface="標楷體" pitchFamily="65" charset="-120"/>
              </a:rPr>
              <a:t>Speed control</a:t>
            </a:r>
            <a:endParaRPr lang="zh-CN" altLang="en-US" sz="1400" smtClean="0">
              <a:latin typeface="Arial" pitchFamily="34" charset="0"/>
              <a:ea typeface="標楷體" pitchFamily="65" charset="-120"/>
            </a:endParaRPr>
          </a:p>
          <a:p>
            <a:pPr lvl="1">
              <a:spcBef>
                <a:spcPct val="0"/>
              </a:spcBef>
              <a:buFont typeface="Times New Roman" pitchFamily="18" charset="0"/>
              <a:buChar char="♣"/>
            </a:pPr>
            <a:r>
              <a:rPr lang="en-US" altLang="zh-CN" sz="1400" smtClean="0">
                <a:latin typeface="Arial" pitchFamily="34" charset="0"/>
                <a:ea typeface="標楷體" pitchFamily="65" charset="-120"/>
              </a:rPr>
              <a:t>Absolute and relative position control</a:t>
            </a:r>
            <a:endParaRPr lang="zh-CN" altLang="en-US" sz="1400" smtClean="0">
              <a:latin typeface="Arial" pitchFamily="34" charset="0"/>
              <a:ea typeface="標楷體" pitchFamily="65" charset="-120"/>
            </a:endParaRPr>
          </a:p>
          <a:p>
            <a:pPr lvl="1">
              <a:buFont typeface="Times New Roman" pitchFamily="18" charset="0"/>
              <a:buChar char="♣"/>
            </a:pPr>
            <a:r>
              <a:rPr lang="en-US" altLang="zh-CN" sz="1400" smtClean="0">
                <a:latin typeface="Arial" pitchFamily="34" charset="0"/>
                <a:ea typeface="標楷體" pitchFamily="65" charset="-120"/>
              </a:rPr>
              <a:t>NC function</a:t>
            </a:r>
            <a:r>
              <a:rPr lang="zh-CN" altLang="en-US" sz="1400" smtClean="0">
                <a:latin typeface="Arial" pitchFamily="34" charset="0"/>
                <a:ea typeface="標楷體" pitchFamily="65" charset="-120"/>
              </a:rPr>
              <a:t>：</a:t>
            </a:r>
          </a:p>
          <a:p>
            <a:pPr marL="922338" lvl="2" indent="-7938"/>
            <a:r>
              <a:rPr lang="zh-CN" altLang="en-US" sz="1400" smtClean="0">
                <a:latin typeface="Arial" pitchFamily="34" charset="0"/>
                <a:ea typeface="標楷體" pitchFamily="65" charset="-120"/>
              </a:rPr>
              <a:t> </a:t>
            </a:r>
            <a:r>
              <a:rPr lang="en-US" altLang="zh-CN" sz="1400" smtClean="0">
                <a:latin typeface="Arial" pitchFamily="34" charset="0"/>
              </a:rPr>
              <a:t>Rapid positioning for 8 axes</a:t>
            </a:r>
            <a:r>
              <a:rPr lang="zh-CN" altLang="en-US" sz="1400" smtClean="0">
                <a:latin typeface="Arial" pitchFamily="34" charset="0"/>
                <a:ea typeface="標楷體" pitchFamily="65" charset="-120"/>
              </a:rPr>
              <a:t>（</a:t>
            </a:r>
            <a:r>
              <a:rPr lang="en-US" altLang="zh-CN" sz="1400" smtClean="0">
                <a:latin typeface="Arial" pitchFamily="34" charset="0"/>
                <a:ea typeface="標楷體" pitchFamily="65" charset="-120"/>
              </a:rPr>
              <a:t>G0)</a:t>
            </a:r>
          </a:p>
          <a:p>
            <a:pPr marL="922338" lvl="2" indent="-7938"/>
            <a:r>
              <a:rPr lang="zh-CN" altLang="en-US" sz="1400" smtClean="0">
                <a:latin typeface="Arial" pitchFamily="34" charset="0"/>
                <a:ea typeface="標楷體" pitchFamily="65" charset="-120"/>
              </a:rPr>
              <a:t> </a:t>
            </a:r>
            <a:r>
              <a:rPr lang="en-US" altLang="zh-CN" sz="1400" smtClean="0">
                <a:latin typeface="Arial" pitchFamily="34" charset="0"/>
              </a:rPr>
              <a:t>Linear interpolation for 8 axes </a:t>
            </a:r>
            <a:r>
              <a:rPr lang="en-US" altLang="zh-CN" sz="1400" smtClean="0">
                <a:latin typeface="Arial" pitchFamily="34" charset="0"/>
                <a:ea typeface="標楷體" pitchFamily="65" charset="-120"/>
              </a:rPr>
              <a:t>(G1)</a:t>
            </a:r>
          </a:p>
          <a:p>
            <a:pPr marL="922338" lvl="2" indent="-7938"/>
            <a:r>
              <a:rPr lang="zh-CN" altLang="en-US" sz="1400" smtClean="0">
                <a:latin typeface="Arial" pitchFamily="34" charset="0"/>
                <a:ea typeface="標楷體" pitchFamily="65" charset="-120"/>
              </a:rPr>
              <a:t> </a:t>
            </a:r>
            <a:r>
              <a:rPr lang="en-US" altLang="zh-CN" sz="1400" smtClean="0">
                <a:latin typeface="Arial" pitchFamily="34" charset="0"/>
                <a:ea typeface="標楷體" pitchFamily="65" charset="-120"/>
              </a:rPr>
              <a:t>C</a:t>
            </a:r>
            <a:r>
              <a:rPr lang="en-US" altLang="zh-TW" sz="1400" smtClean="0">
                <a:latin typeface="Arial" pitchFamily="34" charset="0"/>
              </a:rPr>
              <a:t>ircular /helical interpolation</a:t>
            </a:r>
            <a:r>
              <a:rPr lang="en-US" altLang="zh-CN" sz="1400" smtClean="0">
                <a:latin typeface="Arial" pitchFamily="34" charset="0"/>
              </a:rPr>
              <a:t> for 3 axes</a:t>
            </a:r>
            <a:r>
              <a:rPr lang="en-US" altLang="zh-CN" sz="1400" smtClean="0">
                <a:latin typeface="Arial" pitchFamily="34" charset="0"/>
                <a:ea typeface="標楷體" pitchFamily="65" charset="-120"/>
              </a:rPr>
              <a:t>(G2</a:t>
            </a:r>
            <a:r>
              <a:rPr lang="zh-CN" altLang="en-US" sz="1400" smtClean="0">
                <a:latin typeface="Arial" pitchFamily="34" charset="0"/>
                <a:ea typeface="標楷體" pitchFamily="65" charset="-120"/>
              </a:rPr>
              <a:t>、</a:t>
            </a:r>
            <a:r>
              <a:rPr lang="en-US" altLang="zh-CN" sz="1400" smtClean="0">
                <a:latin typeface="Arial" pitchFamily="34" charset="0"/>
                <a:ea typeface="標楷體" pitchFamily="65" charset="-120"/>
              </a:rPr>
              <a:t>G3)</a:t>
            </a:r>
          </a:p>
          <a:p>
            <a:pPr marL="922338" lvl="2" indent="-7938"/>
            <a:r>
              <a:rPr lang="en-US" altLang="zh-CN" sz="1400" smtClean="0">
                <a:latin typeface="Arial" pitchFamily="34" charset="0"/>
                <a:ea typeface="標楷體" pitchFamily="65" charset="-120"/>
              </a:rPr>
              <a:t> Auxiliary G code</a:t>
            </a:r>
            <a:r>
              <a:rPr lang="zh-CN" altLang="en-US" sz="1400" smtClean="0">
                <a:latin typeface="Arial" pitchFamily="34" charset="0"/>
                <a:ea typeface="標楷體" pitchFamily="65" charset="-120"/>
              </a:rPr>
              <a:t>（</a:t>
            </a:r>
            <a:r>
              <a:rPr lang="en-US" altLang="zh-CN" sz="1400" smtClean="0">
                <a:latin typeface="Arial" pitchFamily="34" charset="0"/>
                <a:ea typeface="標楷體" pitchFamily="65" charset="-120"/>
              </a:rPr>
              <a:t>G90</a:t>
            </a:r>
            <a:r>
              <a:rPr lang="zh-CN" altLang="en-US" sz="1400" smtClean="0">
                <a:latin typeface="Arial" pitchFamily="34" charset="0"/>
                <a:ea typeface="標楷體" pitchFamily="65" charset="-120"/>
              </a:rPr>
              <a:t>、</a:t>
            </a:r>
            <a:r>
              <a:rPr lang="en-US" altLang="zh-CN" sz="1400" smtClean="0">
                <a:latin typeface="Arial" pitchFamily="34" charset="0"/>
                <a:ea typeface="標楷體" pitchFamily="65" charset="-120"/>
              </a:rPr>
              <a:t>G91</a:t>
            </a:r>
            <a:r>
              <a:rPr lang="zh-CN" altLang="en-US" sz="1400" smtClean="0">
                <a:latin typeface="Arial" pitchFamily="34" charset="0"/>
                <a:ea typeface="標楷體" pitchFamily="65" charset="-120"/>
              </a:rPr>
              <a:t>、</a:t>
            </a:r>
            <a:r>
              <a:rPr lang="en-US" altLang="zh-CN" sz="1400" smtClean="0">
                <a:latin typeface="Arial" pitchFamily="34" charset="0"/>
                <a:ea typeface="標楷體" pitchFamily="65" charset="-120"/>
              </a:rPr>
              <a:t>G17 </a:t>
            </a:r>
            <a:r>
              <a:rPr lang="zh-CN" altLang="en-US" sz="1400" smtClean="0">
                <a:latin typeface="Arial" pitchFamily="34" charset="0"/>
                <a:ea typeface="標楷體" pitchFamily="65" charset="-120"/>
              </a:rPr>
              <a:t>、</a:t>
            </a:r>
            <a:r>
              <a:rPr lang="en-US" altLang="zh-CN" sz="1400" smtClean="0">
                <a:latin typeface="Arial" pitchFamily="34" charset="0"/>
                <a:ea typeface="標楷體" pitchFamily="65" charset="-120"/>
              </a:rPr>
              <a:t> G04 </a:t>
            </a:r>
            <a:r>
              <a:rPr lang="zh-CN" altLang="en-US" sz="1400" smtClean="0">
                <a:latin typeface="Arial" pitchFamily="34" charset="0"/>
                <a:ea typeface="標楷體" pitchFamily="65" charset="-120"/>
              </a:rPr>
              <a:t>、</a:t>
            </a:r>
            <a:r>
              <a:rPr lang="en-US" altLang="zh-CN" sz="1400" smtClean="0">
                <a:latin typeface="Arial" pitchFamily="34" charset="0"/>
                <a:ea typeface="標楷體" pitchFamily="65" charset="-120"/>
              </a:rPr>
              <a:t>G36</a:t>
            </a:r>
            <a:r>
              <a:rPr lang="zh-CN" altLang="en-US" sz="1400" smtClean="0">
                <a:latin typeface="Arial" pitchFamily="34" charset="0"/>
                <a:ea typeface="標楷體" pitchFamily="65" charset="-120"/>
              </a:rPr>
              <a:t>、</a:t>
            </a:r>
            <a:r>
              <a:rPr lang="en-US" altLang="zh-CN" sz="1400" smtClean="0">
                <a:latin typeface="Arial" pitchFamily="34" charset="0"/>
                <a:ea typeface="標楷體" pitchFamily="65" charset="-120"/>
              </a:rPr>
              <a:t>G37 …)</a:t>
            </a:r>
          </a:p>
          <a:p>
            <a:pPr marL="922338" lvl="2" indent="-7938"/>
            <a:r>
              <a:rPr lang="zh-CN" altLang="en-US" sz="1400" smtClean="0">
                <a:latin typeface="Arial" pitchFamily="34" charset="0"/>
                <a:ea typeface="標楷體" pitchFamily="65" charset="-120"/>
              </a:rPr>
              <a:t> </a:t>
            </a:r>
            <a:r>
              <a:rPr lang="en-US" altLang="zh-CN" sz="1400" smtClean="0">
                <a:latin typeface="Arial" pitchFamily="34" charset="0"/>
                <a:ea typeface="標楷體" pitchFamily="65" charset="-120"/>
              </a:rPr>
              <a:t>Large quantit</a:t>
            </a:r>
            <a:r>
              <a:rPr lang="en-US" altLang="zh-TW" sz="1400" smtClean="0">
                <a:latin typeface="Arial" pitchFamily="34" charset="0"/>
                <a:ea typeface="標楷體" pitchFamily="65" charset="-120"/>
              </a:rPr>
              <a:t>y</a:t>
            </a:r>
            <a:r>
              <a:rPr lang="en-US" altLang="zh-CN" sz="1400" smtClean="0">
                <a:latin typeface="Arial" pitchFamily="34" charset="0"/>
                <a:ea typeface="標楷體" pitchFamily="65" charset="-120"/>
              </a:rPr>
              <a:t> of G codes </a:t>
            </a:r>
            <a:r>
              <a:rPr lang="en-US" altLang="zh-TW" sz="1400" smtClean="0">
                <a:latin typeface="Arial" pitchFamily="34" charset="0"/>
                <a:ea typeface="標楷體" pitchFamily="65" charset="-120"/>
              </a:rPr>
              <a:t>can be</a:t>
            </a:r>
            <a:r>
              <a:rPr lang="en-US" altLang="zh-CN" sz="1400" smtClean="0">
                <a:latin typeface="Arial" pitchFamily="34" charset="0"/>
                <a:ea typeface="標楷體" pitchFamily="65" charset="-120"/>
              </a:rPr>
              <a:t> executed while</a:t>
            </a:r>
          </a:p>
          <a:p>
            <a:pPr marL="922338" lvl="2" indent="-7938">
              <a:buFontTx/>
              <a:buNone/>
            </a:pPr>
            <a:r>
              <a:rPr lang="en-US" altLang="zh-CN" sz="1400" smtClean="0">
                <a:latin typeface="Arial" pitchFamily="34" charset="0"/>
                <a:ea typeface="標楷體" pitchFamily="65" charset="-120"/>
              </a:rPr>
              <a:t>   being downloaded</a:t>
            </a:r>
            <a:endParaRPr lang="zh-CN" altLang="en-US" sz="1400" smtClean="0">
              <a:latin typeface="Arial" pitchFamily="34" charset="0"/>
              <a:ea typeface="標楷體" pitchFamily="65" charset="-120"/>
            </a:endParaRPr>
          </a:p>
          <a:p>
            <a:pPr lvl="1">
              <a:buFont typeface="Times New Roman" pitchFamily="18" charset="0"/>
              <a:buChar char="♣"/>
            </a:pPr>
            <a:r>
              <a:rPr lang="en-US" altLang="zh-CN" sz="1400" smtClean="0">
                <a:latin typeface="Arial" pitchFamily="34" charset="0"/>
                <a:ea typeface="標楷體" pitchFamily="65" charset="-120"/>
              </a:rPr>
              <a:t>E-cam, conforming to VDI2143 motion curve rule</a:t>
            </a:r>
            <a:endParaRPr lang="zh-CN" altLang="en-US" sz="1400" b="1" smtClean="0">
              <a:latin typeface="Arial" pitchFamily="34" charset="0"/>
              <a:ea typeface="楷体_GB2312" pitchFamily="49" charset="-122"/>
            </a:endParaRPr>
          </a:p>
          <a:p>
            <a:pPr lvl="1">
              <a:buFont typeface="Times New Roman" pitchFamily="18" charset="0"/>
              <a:buChar char="♣"/>
            </a:pPr>
            <a:r>
              <a:rPr lang="en-US" altLang="zh-CN" sz="1400" smtClean="0">
                <a:latin typeface="Arial" pitchFamily="34" charset="0"/>
                <a:ea typeface="標楷體" pitchFamily="65" charset="-120"/>
              </a:rPr>
              <a:t>E-gear</a:t>
            </a:r>
            <a:endParaRPr lang="zh-CN" altLang="en-US" sz="1400" b="1" smtClean="0">
              <a:latin typeface="Arial" pitchFamily="34" charset="0"/>
              <a:ea typeface="楷体_GB2312" pitchFamily="49" charset="-122"/>
            </a:endParaRPr>
          </a:p>
          <a:p>
            <a:pPr lvl="1">
              <a:buFont typeface="Times New Roman" pitchFamily="18" charset="0"/>
              <a:buChar char="♣"/>
            </a:pPr>
            <a:r>
              <a:rPr lang="en-US" altLang="zh-CN" sz="1400" smtClean="0">
                <a:latin typeface="Arial" pitchFamily="34" charset="0"/>
                <a:ea typeface="楷体_GB2312" pitchFamily="49" charset="-122"/>
              </a:rPr>
              <a:t>Coordinate motion instruction</a:t>
            </a:r>
          </a:p>
          <a:p>
            <a:pPr lvl="1">
              <a:buFont typeface="Times New Roman" pitchFamily="18" charset="0"/>
              <a:buChar char="♣"/>
            </a:pPr>
            <a:r>
              <a:rPr lang="en-US" altLang="zh-CN" sz="1400" smtClean="0">
                <a:latin typeface="Arial" pitchFamily="34" charset="0"/>
                <a:ea typeface="標楷體" pitchFamily="65" charset="-120"/>
              </a:rPr>
              <a:t>Typical application function</a:t>
            </a:r>
            <a:r>
              <a:rPr lang="zh-CN" altLang="en-US" sz="1400" smtClean="0">
                <a:latin typeface="Arial" pitchFamily="34" charset="0"/>
                <a:ea typeface="標楷體" pitchFamily="65" charset="-120"/>
              </a:rPr>
              <a:t>（</a:t>
            </a:r>
            <a:r>
              <a:rPr lang="en-US" altLang="zh-CN" sz="1400" smtClean="0">
                <a:latin typeface="Arial" pitchFamily="34" charset="0"/>
                <a:ea typeface="標楷體" pitchFamily="65" charset="-120"/>
              </a:rPr>
              <a:t>Rotary cutting, flying shear etc.)</a:t>
            </a:r>
            <a:endParaRPr lang="zh-CN" altLang="en-US" sz="1400" b="1" smtClean="0">
              <a:latin typeface="Arial" pitchFamily="34" charset="0"/>
              <a:ea typeface="楷体_GB2312" pitchFamily="49" charset="-122"/>
            </a:endParaRPr>
          </a:p>
          <a:p>
            <a:pPr>
              <a:lnSpc>
                <a:spcPct val="90000"/>
              </a:lnSpc>
            </a:pPr>
            <a:endParaRPr lang="en-US" altLang="zh-TW" sz="1400" smtClean="0">
              <a:latin typeface="Arial" pitchFamily="34" charset="0"/>
              <a:ea typeface="標楷體" pitchFamily="65" charset="-120"/>
            </a:endParaRPr>
          </a:p>
        </p:txBody>
      </p:sp>
      <p:grpSp>
        <p:nvGrpSpPr>
          <p:cNvPr id="23555" name="Group 12"/>
          <p:cNvGrpSpPr>
            <a:grpSpLocks/>
          </p:cNvGrpSpPr>
          <p:nvPr/>
        </p:nvGrpSpPr>
        <p:grpSpPr bwMode="auto">
          <a:xfrm>
            <a:off x="6391275" y="3213100"/>
            <a:ext cx="3313113" cy="2443163"/>
            <a:chOff x="3619" y="2432"/>
            <a:chExt cx="2087" cy="1539"/>
          </a:xfrm>
        </p:grpSpPr>
        <p:pic>
          <p:nvPicPr>
            <p:cNvPr id="23558" name="Picture 13" descr="未命名11"/>
            <p:cNvPicPr>
              <a:picLocks noChangeAspect="1" noChangeArrowheads="1"/>
            </p:cNvPicPr>
            <p:nvPr/>
          </p:nvPicPr>
          <p:blipFill>
            <a:blip r:embed="rId3"/>
            <a:srcRect/>
            <a:stretch>
              <a:fillRect/>
            </a:stretch>
          </p:blipFill>
          <p:spPr bwMode="auto">
            <a:xfrm>
              <a:off x="3619" y="2568"/>
              <a:ext cx="2087" cy="1403"/>
            </a:xfrm>
            <a:prstGeom prst="rect">
              <a:avLst/>
            </a:prstGeom>
            <a:noFill/>
            <a:ln w="9525">
              <a:noFill/>
              <a:miter lim="800000"/>
              <a:headEnd/>
              <a:tailEnd/>
            </a:ln>
          </p:spPr>
        </p:pic>
        <p:sp>
          <p:nvSpPr>
            <p:cNvPr id="23559" name="Rectangle 14"/>
            <p:cNvSpPr>
              <a:spLocks noChangeArrowheads="1"/>
            </p:cNvSpPr>
            <p:nvPr/>
          </p:nvSpPr>
          <p:spPr bwMode="auto">
            <a:xfrm>
              <a:off x="3619" y="2432"/>
              <a:ext cx="2086" cy="136"/>
            </a:xfrm>
            <a:prstGeom prst="rect">
              <a:avLst/>
            </a:prstGeom>
            <a:solidFill>
              <a:schemeClr val="accent1"/>
            </a:solidFill>
            <a:ln w="25400">
              <a:noFill/>
              <a:miter lim="800000"/>
              <a:headEnd/>
              <a:tailEnd/>
            </a:ln>
          </p:spPr>
          <p:txBody>
            <a:bodyPr wrap="none" anchor="ctr"/>
            <a:lstStyle/>
            <a:p>
              <a:pPr algn="ctr"/>
              <a:r>
                <a:rPr lang="en-US" altLang="zh-CN">
                  <a:latin typeface="楷体_GB2312" pitchFamily="49" charset="-122"/>
                  <a:ea typeface="楷体_GB2312" pitchFamily="49" charset="-122"/>
                </a:rPr>
                <a:t>G</a:t>
              </a:r>
              <a:r>
                <a:rPr lang="zh-CN" altLang="en-US">
                  <a:latin typeface="楷体_GB2312" pitchFamily="49" charset="-122"/>
                  <a:ea typeface="楷体_GB2312" pitchFamily="49" charset="-122"/>
                </a:rPr>
                <a:t>代码三维图预览</a:t>
              </a:r>
            </a:p>
          </p:txBody>
        </p:sp>
      </p:grpSp>
      <p:sp>
        <p:nvSpPr>
          <p:cNvPr id="23556" name="Rectangle 15"/>
          <p:cNvSpPr>
            <a:spLocks noChangeArrowheads="1"/>
          </p:cNvSpPr>
          <p:nvPr/>
        </p:nvSpPr>
        <p:spPr bwMode="auto">
          <a:xfrm>
            <a:off x="6389688" y="3213100"/>
            <a:ext cx="3313112" cy="215900"/>
          </a:xfrm>
          <a:prstGeom prst="rect">
            <a:avLst/>
          </a:prstGeom>
          <a:solidFill>
            <a:schemeClr val="accent1"/>
          </a:solidFill>
          <a:ln w="3175">
            <a:solidFill>
              <a:schemeClr val="tx2"/>
            </a:solidFill>
            <a:miter lim="800000"/>
            <a:headEnd/>
            <a:tailEnd/>
          </a:ln>
        </p:spPr>
        <p:txBody>
          <a:bodyPr wrap="none" anchor="ctr"/>
          <a:lstStyle/>
          <a:p>
            <a:pPr algn="ctr"/>
            <a:r>
              <a:rPr lang="en-US" altLang="zh-CN"/>
              <a:t>G code</a:t>
            </a:r>
            <a:endParaRPr lang="zh-CN" altLang="en-US"/>
          </a:p>
        </p:txBody>
      </p:sp>
      <p:sp>
        <p:nvSpPr>
          <p:cNvPr id="23557" name="标题 11"/>
          <p:cNvSpPr txBox="1">
            <a:spLocks/>
          </p:cNvSpPr>
          <p:nvPr/>
        </p:nvSpPr>
        <p:spPr bwMode="auto">
          <a:xfrm>
            <a:off x="2889250" y="0"/>
            <a:ext cx="7016750" cy="771525"/>
          </a:xfrm>
          <a:prstGeom prst="rect">
            <a:avLst/>
          </a:prstGeom>
          <a:noFill/>
          <a:ln w="9525">
            <a:noFill/>
            <a:miter lim="800000"/>
            <a:headEnd/>
            <a:tailEnd/>
          </a:ln>
        </p:spPr>
        <p:txBody>
          <a:bodyPr anchor="ctr"/>
          <a:lstStyle/>
          <a:p>
            <a:pPr algn="r" fontAlgn="base"/>
            <a:r>
              <a:rPr kumimoji="0" lang="en-US" altLang="zh-CN" sz="3200" b="1">
                <a:solidFill>
                  <a:srgbClr val="0087DC"/>
                </a:solidFill>
                <a:latin typeface="Arial Unicode MS" pitchFamily="34" charset="-122"/>
                <a:ea typeface="Arial Unicode MS" pitchFamily="34" charset="-122"/>
                <a:cs typeface="Arial Unicode MS" pitchFamily="34" charset="-122"/>
              </a:rPr>
              <a:t>Motion Control Function</a:t>
            </a:r>
            <a:r>
              <a:rPr kumimoji="0" lang="zh-CN" altLang="en-US" sz="3200" b="1">
                <a:solidFill>
                  <a:srgbClr val="0087DC"/>
                </a:solidFill>
                <a:latin typeface="Arial Unicode MS" pitchFamily="34" charset="-122"/>
                <a:ea typeface="Arial Unicode MS" pitchFamily="34" charset="-122"/>
                <a:cs typeface="Arial Unicode MS" pitchFamily="34" charset="-122"/>
              </a:rPr>
              <a:t>（</a:t>
            </a:r>
            <a:r>
              <a:rPr kumimoji="0" lang="en-US" altLang="zh-CN" sz="3200" b="1">
                <a:solidFill>
                  <a:srgbClr val="0087DC"/>
                </a:solidFill>
                <a:latin typeface="Arial Unicode MS" pitchFamily="34" charset="-122"/>
                <a:ea typeface="Arial Unicode MS" pitchFamily="34" charset="-122"/>
                <a:cs typeface="Arial Unicode MS" pitchFamily="34" charset="-122"/>
              </a:rPr>
              <a:t>1</a:t>
            </a:r>
            <a:r>
              <a:rPr kumimoji="0" lang="zh-CN" altLang="en-US" sz="3200" b="1">
                <a:solidFill>
                  <a:srgbClr val="0087DC"/>
                </a:solidFill>
                <a:latin typeface="Arial Unicode MS" pitchFamily="34" charset="-122"/>
                <a:ea typeface="Arial Unicode MS" pitchFamily="34" charset="-122"/>
                <a:cs typeface="Arial Unicode MS" pitchFamily="34" charset="-122"/>
              </a:rPr>
              <a:t>）</a:t>
            </a:r>
            <a:endParaRPr kumimoji="0" lang="en-US" altLang="zh-CN" sz="3200" b="1">
              <a:solidFill>
                <a:srgbClr val="0087DC"/>
              </a:solidFill>
              <a:latin typeface="Arial Unicode MS" pitchFamily="34" charset="-122"/>
              <a:ea typeface="Arial Unicode MS" pitchFamily="34" charset="-122"/>
              <a:cs typeface="Arial Unicode MS" pitchFamily="34" charset="-122"/>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Rectangle 8"/>
          <p:cNvSpPr>
            <a:spLocks noChangeArrowheads="1"/>
          </p:cNvSpPr>
          <p:nvPr/>
        </p:nvSpPr>
        <p:spPr bwMode="auto">
          <a:xfrm>
            <a:off x="776288" y="5084763"/>
            <a:ext cx="8424862" cy="1077218"/>
          </a:xfrm>
          <a:prstGeom prst="rect">
            <a:avLst/>
          </a:prstGeom>
          <a:noFill/>
          <a:ln w="25400">
            <a:noFill/>
            <a:miter lim="800000"/>
            <a:headEnd/>
            <a:tailEnd/>
          </a:ln>
        </p:spPr>
        <p:txBody>
          <a:bodyPr>
            <a:spAutoFit/>
          </a:bodyPr>
          <a:lstStyle/>
          <a:p>
            <a:r>
              <a:rPr lang="en-US" altLang="zh-CN" dirty="0">
                <a:latin typeface="Arial" pitchFamily="34" charset="0"/>
                <a:ea typeface="標楷體" pitchFamily="65" charset="-120"/>
              </a:rPr>
              <a:t>The unused control axes can be set as virtual axes (Ideal axis). For instance, in synchronous control, the controlled axis takes the virtual axis as a reference of its motion path to achieve highly precise multi-axis synchronous control</a:t>
            </a:r>
            <a:r>
              <a:rPr lang="en-US" altLang="zh-CN" dirty="0">
                <a:latin typeface="標楷體" pitchFamily="65" charset="-120"/>
                <a:ea typeface="標楷體" pitchFamily="65" charset="-120"/>
              </a:rPr>
              <a:t>.  </a:t>
            </a:r>
            <a:endParaRPr lang="zh-CN" altLang="en-US" dirty="0">
              <a:latin typeface="標楷體" pitchFamily="65" charset="-120"/>
              <a:ea typeface="標楷體" pitchFamily="65" charset="-120"/>
            </a:endParaRPr>
          </a:p>
          <a:p>
            <a:endParaRPr lang="en-US" altLang="zh-CN" dirty="0">
              <a:latin typeface="標楷體" pitchFamily="65" charset="-120"/>
              <a:ea typeface="標楷體" pitchFamily="65" charset="-120"/>
            </a:endParaRPr>
          </a:p>
        </p:txBody>
      </p:sp>
      <p:pic>
        <p:nvPicPr>
          <p:cNvPr id="6148" name="Picture 9" descr="ASDA-A2"/>
          <p:cNvPicPr>
            <a:picLocks noChangeAspect="1" noChangeArrowheads="1"/>
          </p:cNvPicPr>
          <p:nvPr/>
        </p:nvPicPr>
        <p:blipFill>
          <a:blip r:embed="rId3"/>
          <a:srcRect/>
          <a:stretch>
            <a:fillRect/>
          </a:stretch>
        </p:blipFill>
        <p:spPr bwMode="auto">
          <a:xfrm>
            <a:off x="4665663" y="3644900"/>
            <a:ext cx="936625" cy="855663"/>
          </a:xfrm>
          <a:prstGeom prst="rect">
            <a:avLst/>
          </a:prstGeom>
          <a:noFill/>
          <a:ln w="9525">
            <a:noFill/>
            <a:miter lim="800000"/>
            <a:headEnd/>
            <a:tailEnd/>
          </a:ln>
        </p:spPr>
      </p:pic>
      <p:pic>
        <p:nvPicPr>
          <p:cNvPr id="6149" name="Picture 10" descr="ASDA-A2"/>
          <p:cNvPicPr>
            <a:picLocks noChangeAspect="1" noChangeArrowheads="1"/>
          </p:cNvPicPr>
          <p:nvPr/>
        </p:nvPicPr>
        <p:blipFill>
          <a:blip r:embed="rId3"/>
          <a:srcRect/>
          <a:stretch>
            <a:fillRect/>
          </a:stretch>
        </p:blipFill>
        <p:spPr bwMode="auto">
          <a:xfrm>
            <a:off x="6032500" y="3644900"/>
            <a:ext cx="936625" cy="855663"/>
          </a:xfrm>
          <a:prstGeom prst="rect">
            <a:avLst/>
          </a:prstGeom>
          <a:noFill/>
          <a:ln w="9525">
            <a:noFill/>
            <a:miter lim="800000"/>
            <a:headEnd/>
            <a:tailEnd/>
          </a:ln>
        </p:spPr>
      </p:pic>
      <p:pic>
        <p:nvPicPr>
          <p:cNvPr id="6150" name="Picture 11" descr="ASDA-A2"/>
          <p:cNvPicPr>
            <a:picLocks noChangeAspect="1" noChangeArrowheads="1"/>
          </p:cNvPicPr>
          <p:nvPr/>
        </p:nvPicPr>
        <p:blipFill>
          <a:blip r:embed="rId3"/>
          <a:srcRect/>
          <a:stretch>
            <a:fillRect/>
          </a:stretch>
        </p:blipFill>
        <p:spPr bwMode="auto">
          <a:xfrm>
            <a:off x="7400925" y="3644900"/>
            <a:ext cx="936625" cy="855663"/>
          </a:xfrm>
          <a:prstGeom prst="rect">
            <a:avLst/>
          </a:prstGeom>
          <a:noFill/>
          <a:ln w="9525">
            <a:noFill/>
            <a:miter lim="800000"/>
            <a:headEnd/>
            <a:tailEnd/>
          </a:ln>
        </p:spPr>
      </p:pic>
      <p:sp>
        <p:nvSpPr>
          <p:cNvPr id="6151" name="Line 12"/>
          <p:cNvSpPr>
            <a:spLocks noChangeShapeType="1"/>
          </p:cNvSpPr>
          <p:nvPr/>
        </p:nvSpPr>
        <p:spPr bwMode="auto">
          <a:xfrm>
            <a:off x="6537325" y="2349500"/>
            <a:ext cx="0" cy="576263"/>
          </a:xfrm>
          <a:prstGeom prst="line">
            <a:avLst/>
          </a:prstGeom>
          <a:noFill/>
          <a:ln w="25400">
            <a:solidFill>
              <a:srgbClr val="003300"/>
            </a:solidFill>
            <a:round/>
            <a:headEnd/>
            <a:tailEnd/>
          </a:ln>
        </p:spPr>
        <p:txBody>
          <a:bodyPr/>
          <a:lstStyle/>
          <a:p>
            <a:endParaRPr lang="zh-CN" altLang="en-US"/>
          </a:p>
        </p:txBody>
      </p:sp>
      <p:sp>
        <p:nvSpPr>
          <p:cNvPr id="6152" name="Line 13"/>
          <p:cNvSpPr>
            <a:spLocks noChangeShapeType="1"/>
          </p:cNvSpPr>
          <p:nvPr/>
        </p:nvSpPr>
        <p:spPr bwMode="auto">
          <a:xfrm flipH="1">
            <a:off x="5168900" y="2925763"/>
            <a:ext cx="2736850" cy="0"/>
          </a:xfrm>
          <a:prstGeom prst="line">
            <a:avLst/>
          </a:prstGeom>
          <a:noFill/>
          <a:ln w="25400">
            <a:solidFill>
              <a:srgbClr val="003300"/>
            </a:solidFill>
            <a:round/>
            <a:headEnd/>
            <a:tailEnd/>
          </a:ln>
        </p:spPr>
        <p:txBody>
          <a:bodyPr/>
          <a:lstStyle/>
          <a:p>
            <a:endParaRPr lang="zh-CN" altLang="en-US"/>
          </a:p>
        </p:txBody>
      </p:sp>
      <p:sp>
        <p:nvSpPr>
          <p:cNvPr id="6153" name="Line 14"/>
          <p:cNvSpPr>
            <a:spLocks noChangeShapeType="1"/>
          </p:cNvSpPr>
          <p:nvPr/>
        </p:nvSpPr>
        <p:spPr bwMode="auto">
          <a:xfrm>
            <a:off x="5168900" y="2925763"/>
            <a:ext cx="0" cy="647700"/>
          </a:xfrm>
          <a:prstGeom prst="line">
            <a:avLst/>
          </a:prstGeom>
          <a:noFill/>
          <a:ln w="25400">
            <a:solidFill>
              <a:srgbClr val="003300"/>
            </a:solidFill>
            <a:round/>
            <a:headEnd/>
            <a:tailEnd type="triangle" w="med" len="med"/>
          </a:ln>
        </p:spPr>
        <p:txBody>
          <a:bodyPr/>
          <a:lstStyle/>
          <a:p>
            <a:endParaRPr lang="zh-CN" altLang="en-US"/>
          </a:p>
        </p:txBody>
      </p:sp>
      <p:sp>
        <p:nvSpPr>
          <p:cNvPr id="6154" name="Line 15"/>
          <p:cNvSpPr>
            <a:spLocks noChangeShapeType="1"/>
          </p:cNvSpPr>
          <p:nvPr/>
        </p:nvSpPr>
        <p:spPr bwMode="auto">
          <a:xfrm>
            <a:off x="6537325" y="2852738"/>
            <a:ext cx="0" cy="647700"/>
          </a:xfrm>
          <a:prstGeom prst="line">
            <a:avLst/>
          </a:prstGeom>
          <a:noFill/>
          <a:ln w="25400">
            <a:solidFill>
              <a:srgbClr val="003300"/>
            </a:solidFill>
            <a:round/>
            <a:headEnd/>
            <a:tailEnd type="triangle" w="med" len="med"/>
          </a:ln>
        </p:spPr>
        <p:txBody>
          <a:bodyPr/>
          <a:lstStyle/>
          <a:p>
            <a:endParaRPr lang="zh-CN" altLang="en-US"/>
          </a:p>
        </p:txBody>
      </p:sp>
      <p:sp>
        <p:nvSpPr>
          <p:cNvPr id="6155" name="Line 16"/>
          <p:cNvSpPr>
            <a:spLocks noChangeShapeType="1"/>
          </p:cNvSpPr>
          <p:nvPr/>
        </p:nvSpPr>
        <p:spPr bwMode="auto">
          <a:xfrm>
            <a:off x="7905750" y="2925763"/>
            <a:ext cx="0" cy="647700"/>
          </a:xfrm>
          <a:prstGeom prst="line">
            <a:avLst/>
          </a:prstGeom>
          <a:noFill/>
          <a:ln w="25400">
            <a:solidFill>
              <a:srgbClr val="003300"/>
            </a:solidFill>
            <a:round/>
            <a:headEnd/>
            <a:tailEnd type="triangle" w="med" len="med"/>
          </a:ln>
        </p:spPr>
        <p:txBody>
          <a:bodyPr/>
          <a:lstStyle/>
          <a:p>
            <a:endParaRPr lang="zh-CN" altLang="en-US"/>
          </a:p>
        </p:txBody>
      </p:sp>
      <p:sp>
        <p:nvSpPr>
          <p:cNvPr id="6156" name="Rectangle 17"/>
          <p:cNvSpPr>
            <a:spLocks noChangeArrowheads="1"/>
          </p:cNvSpPr>
          <p:nvPr/>
        </p:nvSpPr>
        <p:spPr bwMode="auto">
          <a:xfrm>
            <a:off x="5889400" y="1844675"/>
            <a:ext cx="1295400" cy="504825"/>
          </a:xfrm>
          <a:prstGeom prst="rect">
            <a:avLst/>
          </a:prstGeom>
          <a:solidFill>
            <a:srgbClr val="92D050"/>
          </a:solidFill>
          <a:ln w="25400">
            <a:noFill/>
            <a:miter lim="800000"/>
            <a:headEnd/>
            <a:tailEnd/>
          </a:ln>
        </p:spPr>
        <p:txBody>
          <a:bodyPr wrap="none" anchor="ctr"/>
          <a:lstStyle/>
          <a:p>
            <a:pPr algn="ctr"/>
            <a:r>
              <a:rPr lang="en-US" altLang="zh-CN" sz="1400" b="1">
                <a:solidFill>
                  <a:schemeClr val="bg1"/>
                </a:solidFill>
                <a:latin typeface="Arial" pitchFamily="34" charset="0"/>
              </a:rPr>
              <a:t>Virtual axis</a:t>
            </a:r>
            <a:endParaRPr lang="zh-CN" altLang="en-US" sz="1400" b="1">
              <a:solidFill>
                <a:schemeClr val="bg1"/>
              </a:solidFill>
              <a:latin typeface="Arial" pitchFamily="34" charset="0"/>
            </a:endParaRPr>
          </a:p>
        </p:txBody>
      </p:sp>
      <p:sp>
        <p:nvSpPr>
          <p:cNvPr id="6157" name="Line 19"/>
          <p:cNvSpPr>
            <a:spLocks noChangeShapeType="1"/>
          </p:cNvSpPr>
          <p:nvPr/>
        </p:nvSpPr>
        <p:spPr bwMode="auto">
          <a:xfrm>
            <a:off x="6537325" y="1125538"/>
            <a:ext cx="0" cy="647700"/>
          </a:xfrm>
          <a:prstGeom prst="line">
            <a:avLst/>
          </a:prstGeom>
          <a:noFill/>
          <a:ln w="25400">
            <a:solidFill>
              <a:srgbClr val="003300"/>
            </a:solidFill>
            <a:round/>
            <a:headEnd/>
            <a:tailEnd type="triangle" w="med" len="med"/>
          </a:ln>
        </p:spPr>
        <p:txBody>
          <a:bodyPr/>
          <a:lstStyle/>
          <a:p>
            <a:endParaRPr lang="zh-CN" altLang="en-US"/>
          </a:p>
        </p:txBody>
      </p:sp>
      <p:graphicFrame>
        <p:nvGraphicFramePr>
          <p:cNvPr id="6146" name="Object 20"/>
          <p:cNvGraphicFramePr>
            <a:graphicFrameLocks noGrp="1" noChangeAspect="1"/>
          </p:cNvGraphicFramePr>
          <p:nvPr>
            <p:ph/>
          </p:nvPr>
        </p:nvGraphicFramePr>
        <p:xfrm>
          <a:off x="6176963" y="2565400"/>
          <a:ext cx="792162" cy="682625"/>
        </p:xfrm>
        <a:graphic>
          <a:graphicData uri="http://schemas.openxmlformats.org/presentationml/2006/ole">
            <p:oleObj spid="_x0000_s6146" name="Image" r:id="rId4" imgW="1841270" imgH="1587302" progId="">
              <p:embed/>
            </p:oleObj>
          </a:graphicData>
        </a:graphic>
      </p:graphicFrame>
      <p:pic>
        <p:nvPicPr>
          <p:cNvPr id="6158" name="Picture 23"/>
          <p:cNvPicPr>
            <a:picLocks noChangeAspect="1" noChangeArrowheads="1"/>
          </p:cNvPicPr>
          <p:nvPr/>
        </p:nvPicPr>
        <p:blipFill>
          <a:blip r:embed="rId5"/>
          <a:srcRect/>
          <a:stretch>
            <a:fillRect/>
          </a:stretch>
        </p:blipFill>
        <p:spPr bwMode="auto">
          <a:xfrm>
            <a:off x="1281113" y="1773238"/>
            <a:ext cx="1743075" cy="2047875"/>
          </a:xfrm>
          <a:prstGeom prst="rect">
            <a:avLst/>
          </a:prstGeom>
          <a:noFill/>
          <a:ln w="25400">
            <a:noFill/>
            <a:miter lim="800000"/>
            <a:headEnd/>
            <a:tailEnd/>
          </a:ln>
        </p:spPr>
      </p:pic>
      <p:sp>
        <p:nvSpPr>
          <p:cNvPr id="6159" name="Rectangle 24"/>
          <p:cNvSpPr>
            <a:spLocks noChangeArrowheads="1"/>
          </p:cNvSpPr>
          <p:nvPr/>
        </p:nvSpPr>
        <p:spPr bwMode="auto">
          <a:xfrm>
            <a:off x="776288" y="908050"/>
            <a:ext cx="2114550" cy="366713"/>
          </a:xfrm>
          <a:prstGeom prst="rect">
            <a:avLst/>
          </a:prstGeom>
          <a:noFill/>
          <a:ln w="25400" algn="ctr">
            <a:noFill/>
            <a:miter lim="800000"/>
            <a:headEnd/>
            <a:tailEnd/>
          </a:ln>
        </p:spPr>
        <p:txBody>
          <a:bodyPr wrap="none">
            <a:spAutoFit/>
          </a:bodyPr>
          <a:lstStyle/>
          <a:p>
            <a:pPr fontAlgn="base">
              <a:spcBef>
                <a:spcPct val="50000"/>
              </a:spcBef>
            </a:pPr>
            <a:r>
              <a:rPr lang="en-US" altLang="zh-CN" sz="1800" b="1" i="1">
                <a:solidFill>
                  <a:schemeClr val="accent2"/>
                </a:solidFill>
                <a:ea typeface="SimSun" pitchFamily="2" charset="-122"/>
              </a:rPr>
              <a:t>Virtual Axis Control</a:t>
            </a:r>
            <a:endParaRPr lang="zh-CN" altLang="en-US" sz="1800" b="1" i="1">
              <a:solidFill>
                <a:schemeClr val="accent2"/>
              </a:solidFill>
              <a:ea typeface="SimSun" pitchFamily="2" charset="-122"/>
            </a:endParaRPr>
          </a:p>
        </p:txBody>
      </p:sp>
      <p:sp>
        <p:nvSpPr>
          <p:cNvPr id="6160" name="AutoShape 28"/>
          <p:cNvSpPr>
            <a:spLocks noChangeArrowheads="1"/>
          </p:cNvSpPr>
          <p:nvPr/>
        </p:nvSpPr>
        <p:spPr bwMode="auto">
          <a:xfrm>
            <a:off x="307975" y="950913"/>
            <a:ext cx="431800" cy="323850"/>
          </a:xfrm>
          <a:prstGeom prst="rightArrow">
            <a:avLst>
              <a:gd name="adj1" fmla="val 50000"/>
              <a:gd name="adj2" fmla="val 33333"/>
            </a:avLst>
          </a:prstGeom>
          <a:solidFill>
            <a:schemeClr val="accent1"/>
          </a:solidFill>
          <a:ln w="25400">
            <a:noFill/>
            <a:miter lim="800000"/>
            <a:headEnd/>
            <a:tailEnd/>
          </a:ln>
        </p:spPr>
        <p:txBody>
          <a:bodyPr wrap="none" anchor="ctr"/>
          <a:lstStyle/>
          <a:p>
            <a:endParaRPr lang="zh-CN" altLang="en-US"/>
          </a:p>
        </p:txBody>
      </p:sp>
      <p:sp>
        <p:nvSpPr>
          <p:cNvPr id="6161" name="标题 11"/>
          <p:cNvSpPr txBox="1">
            <a:spLocks/>
          </p:cNvSpPr>
          <p:nvPr/>
        </p:nvSpPr>
        <p:spPr bwMode="auto">
          <a:xfrm>
            <a:off x="1065213" y="0"/>
            <a:ext cx="8840787" cy="771525"/>
          </a:xfrm>
          <a:prstGeom prst="rect">
            <a:avLst/>
          </a:prstGeom>
          <a:noFill/>
          <a:ln w="9525">
            <a:noFill/>
            <a:miter lim="800000"/>
            <a:headEnd/>
            <a:tailEnd/>
          </a:ln>
        </p:spPr>
        <p:txBody>
          <a:bodyPr anchor="ctr"/>
          <a:lstStyle/>
          <a:p>
            <a:pPr algn="r" fontAlgn="base"/>
            <a:r>
              <a:rPr kumimoji="0" lang="en-US" altLang="zh-CN" sz="3200" b="1">
                <a:solidFill>
                  <a:srgbClr val="0087DC"/>
                </a:solidFill>
                <a:latin typeface="Arial Unicode MS" pitchFamily="34" charset="-122"/>
                <a:ea typeface="Arial Unicode MS" pitchFamily="34" charset="-122"/>
                <a:cs typeface="Arial Unicode MS" pitchFamily="34" charset="-122"/>
              </a:rPr>
              <a:t>Multi-axis  Instructions</a:t>
            </a:r>
            <a:r>
              <a:rPr kumimoji="0" lang="zh-CN" altLang="en-US" sz="3200" b="1">
                <a:solidFill>
                  <a:srgbClr val="0087DC"/>
                </a:solidFill>
                <a:latin typeface="Arial Unicode MS" pitchFamily="34" charset="-122"/>
                <a:ea typeface="Arial Unicode MS" pitchFamily="34" charset="-122"/>
                <a:cs typeface="Arial Unicode MS" pitchFamily="34" charset="-122"/>
              </a:rPr>
              <a:t>（</a:t>
            </a:r>
            <a:r>
              <a:rPr kumimoji="0" lang="en-US" altLang="zh-CN" sz="3200" b="1">
                <a:solidFill>
                  <a:srgbClr val="0087DC"/>
                </a:solidFill>
                <a:latin typeface="Arial Unicode MS" pitchFamily="34" charset="-122"/>
                <a:ea typeface="Arial Unicode MS" pitchFamily="34" charset="-122"/>
                <a:cs typeface="Arial Unicode MS" pitchFamily="34" charset="-122"/>
              </a:rPr>
              <a:t>3</a:t>
            </a:r>
            <a:r>
              <a:rPr kumimoji="0" lang="zh-CN" altLang="en-US" sz="3200" b="1">
                <a:solidFill>
                  <a:srgbClr val="0087DC"/>
                </a:solidFill>
                <a:latin typeface="Arial Unicode MS" pitchFamily="34" charset="-122"/>
                <a:ea typeface="Arial Unicode MS" pitchFamily="34" charset="-122"/>
                <a:cs typeface="Arial Unicode MS" pitchFamily="34" charset="-122"/>
              </a:rPr>
              <a:t>）</a:t>
            </a:r>
            <a:endParaRPr kumimoji="0" lang="en-US" altLang="zh-CN" sz="3200" b="1">
              <a:solidFill>
                <a:srgbClr val="0087DC"/>
              </a:solidFill>
              <a:latin typeface="Arial Unicode MS" pitchFamily="34" charset="-122"/>
              <a:ea typeface="Arial Unicode MS" pitchFamily="34" charset="-122"/>
              <a:cs typeface="Arial Unicode MS" pitchFamily="34" charset="-122"/>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3" name="Text Box 8"/>
          <p:cNvSpPr txBox="1">
            <a:spLocks noChangeArrowheads="1"/>
          </p:cNvSpPr>
          <p:nvPr/>
        </p:nvSpPr>
        <p:spPr bwMode="auto">
          <a:xfrm>
            <a:off x="415925" y="3367088"/>
            <a:ext cx="5400675" cy="2921000"/>
          </a:xfrm>
          <a:prstGeom prst="rect">
            <a:avLst/>
          </a:prstGeom>
          <a:noFill/>
          <a:ln w="25400">
            <a:noFill/>
            <a:miter lim="800000"/>
            <a:headEnd/>
            <a:tailEnd/>
          </a:ln>
        </p:spPr>
        <p:txBody>
          <a:bodyPr>
            <a:spAutoFit/>
          </a:bodyPr>
          <a:lstStyle/>
          <a:p>
            <a:r>
              <a:rPr lang="en-US" altLang="zh-CN" sz="1400" b="1" dirty="0">
                <a:latin typeface="Arial" pitchFamily="34" charset="0"/>
                <a:ea typeface="標楷體" pitchFamily="65" charset="-120"/>
              </a:rPr>
              <a:t>External Encoder: ON</a:t>
            </a:r>
          </a:p>
          <a:p>
            <a:r>
              <a:rPr lang="en-US" altLang="zh-CN" sz="1200" dirty="0">
                <a:latin typeface="Arial" pitchFamily="34" charset="0"/>
                <a:ea typeface="標楷體" pitchFamily="65" charset="-120"/>
              </a:rPr>
              <a:t>The source of the position and velocity of the </a:t>
            </a:r>
          </a:p>
          <a:p>
            <a:r>
              <a:rPr lang="en-US" altLang="zh-CN" sz="1200" dirty="0">
                <a:latin typeface="Arial" pitchFamily="34" charset="0"/>
                <a:ea typeface="標楷體" pitchFamily="65" charset="-120"/>
              </a:rPr>
              <a:t>established external master axis is the pulse </a:t>
            </a:r>
          </a:p>
          <a:p>
            <a:r>
              <a:rPr lang="en-US" altLang="zh-CN" sz="1200" dirty="0">
                <a:latin typeface="Arial" pitchFamily="34" charset="0"/>
              </a:rPr>
              <a:t>DVP10MC11T’s external encoder receives.</a:t>
            </a:r>
          </a:p>
          <a:p>
            <a:r>
              <a:rPr lang="en-US" altLang="zh-CN" sz="1200" dirty="0">
                <a:latin typeface="Arial" pitchFamily="34" charset="0"/>
              </a:rPr>
              <a:t>The axis is regarded as master axis in motion </a:t>
            </a:r>
          </a:p>
          <a:p>
            <a:r>
              <a:rPr lang="en-US" altLang="zh-CN" sz="1200" dirty="0">
                <a:latin typeface="Arial" pitchFamily="34" charset="0"/>
              </a:rPr>
              <a:t>control system. It could be used as the master axis</a:t>
            </a:r>
          </a:p>
          <a:p>
            <a:r>
              <a:rPr lang="en-US" altLang="zh-CN" sz="1200" dirty="0">
                <a:latin typeface="Arial" pitchFamily="34" charset="0"/>
              </a:rPr>
              <a:t> with the multi-axis function </a:t>
            </a:r>
          </a:p>
          <a:p>
            <a:r>
              <a:rPr lang="en-US" altLang="zh-CN" sz="1200" dirty="0">
                <a:latin typeface="Arial" pitchFamily="34" charset="0"/>
              </a:rPr>
              <a:t>as well as measurement function. </a:t>
            </a:r>
            <a:endParaRPr lang="zh-CN" altLang="en-US" sz="1200" dirty="0">
              <a:latin typeface="Arial" pitchFamily="34" charset="0"/>
              <a:ea typeface="標楷體" pitchFamily="65" charset="-120"/>
            </a:endParaRPr>
          </a:p>
          <a:p>
            <a:r>
              <a:rPr lang="en-US" altLang="zh-CN" sz="1400" b="1" dirty="0">
                <a:latin typeface="Arial" pitchFamily="34" charset="0"/>
                <a:ea typeface="標楷體" pitchFamily="65" charset="-120"/>
              </a:rPr>
              <a:t>External Encoder: OFF</a:t>
            </a:r>
          </a:p>
          <a:p>
            <a:r>
              <a:rPr lang="en-US" altLang="zh-CN" sz="1200" dirty="0">
                <a:latin typeface="Arial" pitchFamily="34" charset="0"/>
              </a:rPr>
              <a:t>The source of the position and velocity of the </a:t>
            </a:r>
          </a:p>
          <a:p>
            <a:r>
              <a:rPr lang="en-US" altLang="zh-CN" sz="1200" dirty="0">
                <a:latin typeface="Arial" pitchFamily="34" charset="0"/>
              </a:rPr>
              <a:t>established external master axis is the </a:t>
            </a:r>
            <a:r>
              <a:rPr lang="en-US" altLang="zh-CN" sz="1200" dirty="0" err="1">
                <a:latin typeface="Arial" pitchFamily="34" charset="0"/>
              </a:rPr>
              <a:t>DataBuffer</a:t>
            </a:r>
            <a:r>
              <a:rPr lang="en-US" altLang="zh-CN" sz="1200" dirty="0">
                <a:latin typeface="Arial" pitchFamily="34" charset="0"/>
              </a:rPr>
              <a:t> parameter. </a:t>
            </a:r>
          </a:p>
          <a:p>
            <a:r>
              <a:rPr lang="en-US" altLang="zh-CN" sz="1200" dirty="0">
                <a:latin typeface="Arial" pitchFamily="34" charset="0"/>
              </a:rPr>
              <a:t>According to the changing axis data, the master axis is established in motion control system, which could be regarded as master axis with the multi-axis function.</a:t>
            </a:r>
          </a:p>
          <a:p>
            <a:endParaRPr lang="zh-CN" altLang="en-US" sz="1400" b="1" dirty="0">
              <a:latin typeface="標楷體" pitchFamily="65" charset="-120"/>
              <a:ea typeface="標楷體" pitchFamily="65" charset="-120"/>
            </a:endParaRPr>
          </a:p>
        </p:txBody>
      </p:sp>
      <p:pic>
        <p:nvPicPr>
          <p:cNvPr id="46084" name="Picture 11"/>
          <p:cNvPicPr>
            <a:picLocks noChangeAspect="1" noChangeArrowheads="1"/>
          </p:cNvPicPr>
          <p:nvPr/>
        </p:nvPicPr>
        <p:blipFill>
          <a:blip r:embed="rId2"/>
          <a:srcRect t="10681"/>
          <a:stretch>
            <a:fillRect/>
          </a:stretch>
        </p:blipFill>
        <p:spPr bwMode="auto">
          <a:xfrm>
            <a:off x="8067675" y="5118418"/>
            <a:ext cx="1638300" cy="1208087"/>
          </a:xfrm>
          <a:prstGeom prst="rect">
            <a:avLst/>
          </a:prstGeom>
          <a:noFill/>
          <a:ln w="9525">
            <a:noFill/>
            <a:miter lim="800000"/>
            <a:headEnd/>
            <a:tailEnd/>
          </a:ln>
        </p:spPr>
      </p:pic>
      <p:sp>
        <p:nvSpPr>
          <p:cNvPr id="46085" name="Rectangle 81"/>
          <p:cNvSpPr>
            <a:spLocks noChangeArrowheads="1"/>
          </p:cNvSpPr>
          <p:nvPr/>
        </p:nvSpPr>
        <p:spPr bwMode="auto">
          <a:xfrm>
            <a:off x="2414588" y="1082675"/>
            <a:ext cx="1517650" cy="0"/>
          </a:xfrm>
          <a:prstGeom prst="rect">
            <a:avLst/>
          </a:prstGeom>
          <a:noFill/>
          <a:ln w="25400">
            <a:noFill/>
            <a:miter lim="800000"/>
            <a:headEnd/>
            <a:tailEnd/>
          </a:ln>
        </p:spPr>
        <p:txBody>
          <a:bodyPr wrap="none" anchor="ctr">
            <a:spAutoFit/>
          </a:bodyPr>
          <a:lstStyle/>
          <a:p>
            <a:endParaRPr lang="zh-CN" altLang="en-US"/>
          </a:p>
        </p:txBody>
      </p:sp>
      <p:pic>
        <p:nvPicPr>
          <p:cNvPr id="46086" name="Picture 73"/>
          <p:cNvPicPr>
            <a:picLocks noChangeAspect="1" noChangeArrowheads="1"/>
          </p:cNvPicPr>
          <p:nvPr/>
        </p:nvPicPr>
        <p:blipFill>
          <a:blip r:embed="rId3"/>
          <a:srcRect/>
          <a:stretch>
            <a:fillRect/>
          </a:stretch>
        </p:blipFill>
        <p:spPr bwMode="auto">
          <a:xfrm>
            <a:off x="8553450" y="2133600"/>
            <a:ext cx="733425" cy="2143125"/>
          </a:xfrm>
          <a:prstGeom prst="rect">
            <a:avLst/>
          </a:prstGeom>
          <a:noFill/>
          <a:ln w="9525">
            <a:noFill/>
            <a:miter lim="800000"/>
            <a:headEnd/>
            <a:tailEnd/>
          </a:ln>
        </p:spPr>
      </p:pic>
      <p:sp>
        <p:nvSpPr>
          <p:cNvPr id="46087" name="Rectangle 435"/>
          <p:cNvSpPr>
            <a:spLocks noChangeArrowheads="1"/>
          </p:cNvSpPr>
          <p:nvPr/>
        </p:nvSpPr>
        <p:spPr bwMode="auto">
          <a:xfrm>
            <a:off x="3495675" y="2224088"/>
            <a:ext cx="865188" cy="0"/>
          </a:xfrm>
          <a:prstGeom prst="rect">
            <a:avLst/>
          </a:prstGeom>
          <a:noFill/>
          <a:ln w="25400">
            <a:noFill/>
            <a:miter lim="800000"/>
            <a:headEnd/>
            <a:tailEnd/>
          </a:ln>
        </p:spPr>
        <p:txBody>
          <a:bodyPr wrap="none" anchor="ctr">
            <a:spAutoFit/>
          </a:bodyPr>
          <a:lstStyle/>
          <a:p>
            <a:endParaRPr lang="zh-CN" altLang="en-US"/>
          </a:p>
        </p:txBody>
      </p:sp>
      <p:graphicFrame>
        <p:nvGraphicFramePr>
          <p:cNvPr id="632537" name="Group 729"/>
          <p:cNvGraphicFramePr>
            <a:graphicFrameLocks noGrp="1"/>
          </p:cNvGraphicFramePr>
          <p:nvPr/>
        </p:nvGraphicFramePr>
        <p:xfrm>
          <a:off x="4016375" y="1277938"/>
          <a:ext cx="5689600" cy="3840480"/>
        </p:xfrm>
        <a:graphic>
          <a:graphicData uri="http://schemas.openxmlformats.org/drawingml/2006/table">
            <a:tbl>
              <a:tblPr/>
              <a:tblGrid>
                <a:gridCol w="1081088"/>
                <a:gridCol w="842962"/>
                <a:gridCol w="2076450"/>
                <a:gridCol w="1689100"/>
              </a:tblGrid>
              <a:tr h="2159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CN" sz="1200" b="0" i="0" u="none" strike="noStrike" cap="none" normalizeH="0" baseline="0" dirty="0" smtClean="0">
                          <a:ln>
                            <a:noFill/>
                          </a:ln>
                          <a:solidFill>
                            <a:schemeClr val="bg1"/>
                          </a:solidFill>
                          <a:effectLst/>
                          <a:latin typeface="Times New Roman" pitchFamily="18" charset="0"/>
                          <a:ea typeface="SimSun" pitchFamily="2" charset="-122"/>
                          <a:cs typeface="Arial" charset="0"/>
                        </a:rPr>
                        <a:t>Terminal No.</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92D050"/>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CN" sz="1200" b="0" i="0" u="none" strike="noStrike" cap="none" normalizeH="0" baseline="0" dirty="0" smtClean="0">
                          <a:ln>
                            <a:noFill/>
                          </a:ln>
                          <a:solidFill>
                            <a:schemeClr val="bg1"/>
                          </a:solidFill>
                          <a:effectLst/>
                          <a:latin typeface="Times New Roman" pitchFamily="18" charset="0"/>
                          <a:ea typeface="SimSun" pitchFamily="2" charset="-122"/>
                          <a:cs typeface="Arial" charset="0"/>
                        </a:rPr>
                        <a:t>Definition</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92D050"/>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CN" sz="1200" b="0" i="0" u="none" strike="noStrike" cap="none" normalizeH="0" baseline="0" dirty="0" smtClean="0">
                          <a:ln>
                            <a:noFill/>
                          </a:ln>
                          <a:solidFill>
                            <a:schemeClr val="bg1"/>
                          </a:solidFill>
                          <a:effectLst/>
                          <a:latin typeface="Times New Roman" pitchFamily="18" charset="0"/>
                          <a:ea typeface="SimSun" pitchFamily="2" charset="-122"/>
                          <a:cs typeface="Arial" charset="0"/>
                        </a:rPr>
                        <a:t>Explanation</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92D050"/>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CN" sz="1200" b="0" i="0" u="none" strike="noStrike" cap="none" normalizeH="0" baseline="0" dirty="0" smtClean="0">
                          <a:ln>
                            <a:noFill/>
                          </a:ln>
                          <a:solidFill>
                            <a:schemeClr val="bg1"/>
                          </a:solidFill>
                          <a:effectLst/>
                          <a:latin typeface="Times New Roman" pitchFamily="18" charset="0"/>
                          <a:ea typeface="SimSun" pitchFamily="2" charset="-122"/>
                          <a:cs typeface="Arial" charset="0"/>
                        </a:rPr>
                        <a:t>15-Pin SUB-D figure</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92D050"/>
                    </a:solidFill>
                  </a:tcPr>
                </a:tc>
              </a:tr>
              <a:tr h="18097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CN" sz="1200" b="0" i="0" u="none" strike="noStrike" cap="none" normalizeH="0" baseline="0" smtClean="0">
                          <a:ln>
                            <a:noFill/>
                          </a:ln>
                          <a:solidFill>
                            <a:srgbClr val="000000"/>
                          </a:solidFill>
                          <a:effectLst/>
                          <a:latin typeface="Times New Roman" pitchFamily="18" charset="0"/>
                          <a:ea typeface="SimSun" pitchFamily="2" charset="-122"/>
                          <a:cs typeface="Arial" charset="0"/>
                        </a:rPr>
                        <a:t>1</a:t>
                      </a:r>
                      <a:endParaRPr kumimoji="1" lang="en-US" altLang="zh-CN" sz="1200" b="0" i="0" u="none" strike="noStrike" cap="none" normalizeH="0" baseline="0" smtClean="0">
                        <a:ln>
                          <a:noFill/>
                        </a:ln>
                        <a:solidFill>
                          <a:schemeClr val="tx1"/>
                        </a:solidFill>
                        <a:effectLst/>
                        <a:latin typeface="Times New Roman" pitchFamily="18" charset="0"/>
                        <a:ea typeface="SimSun" pitchFamily="2" charset="-122"/>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CN" sz="1200" b="0" i="0" u="none" strike="noStrike" cap="none" normalizeH="0" baseline="0" smtClean="0">
                          <a:ln>
                            <a:noFill/>
                          </a:ln>
                          <a:solidFill>
                            <a:srgbClr val="000000"/>
                          </a:solidFill>
                          <a:effectLst/>
                          <a:latin typeface="Times New Roman" pitchFamily="18" charset="0"/>
                          <a:ea typeface="SimSun" pitchFamily="2" charset="-122"/>
                          <a:cs typeface="Arial" charset="0"/>
                        </a:rPr>
                        <a:t>A+</a:t>
                      </a:r>
                      <a:endParaRPr kumimoji="1" lang="en-US" altLang="zh-CN" sz="1200" b="0" i="0" u="none" strike="noStrike" cap="none" normalizeH="0" baseline="0" smtClean="0">
                        <a:ln>
                          <a:noFill/>
                        </a:ln>
                        <a:solidFill>
                          <a:schemeClr val="tx1"/>
                        </a:solidFill>
                        <a:effectLst/>
                        <a:latin typeface="Times New Roman" pitchFamily="18" charset="0"/>
                        <a:ea typeface="SimSun" pitchFamily="2" charset="-122"/>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CN" sz="1200" b="0" i="0" u="none" strike="noStrike" cap="none" normalizeH="0" baseline="0" dirty="0" smtClean="0">
                          <a:ln>
                            <a:noFill/>
                          </a:ln>
                          <a:solidFill>
                            <a:srgbClr val="000000"/>
                          </a:solidFill>
                          <a:effectLst/>
                          <a:latin typeface="Times New Roman" pitchFamily="18" charset="0"/>
                          <a:ea typeface="SimSun" pitchFamily="2" charset="-122"/>
                          <a:cs typeface="Arial" charset="0"/>
                        </a:rPr>
                        <a:t>Differential signal of Incremental encoder</a:t>
                      </a:r>
                      <a:endParaRPr kumimoji="1" lang="en-US" altLang="zh-CN" sz="1200" b="0" i="0" u="none" strike="noStrike" cap="none" normalizeH="0" baseline="0" dirty="0" smtClean="0">
                        <a:ln>
                          <a:noFill/>
                        </a:ln>
                        <a:solidFill>
                          <a:schemeClr val="tx1"/>
                        </a:solidFill>
                        <a:effectLst/>
                        <a:latin typeface="Times New Roman" pitchFamily="18" charset="0"/>
                        <a:ea typeface="SimSun" pitchFamily="2" charset="-122"/>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rowSpan="13">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zh-CN" altLang="en-US" sz="1200" b="0" i="0" u="none" strike="noStrike" cap="none" normalizeH="0" baseline="0" dirty="0" smtClean="0">
                        <a:ln>
                          <a:noFill/>
                        </a:ln>
                        <a:solidFill>
                          <a:schemeClr val="tx1"/>
                        </a:solidFill>
                        <a:effectLst/>
                        <a:latin typeface="Times New Roman" pitchFamily="18" charset="0"/>
                        <a:ea typeface="新細明體" pitchFamily="18" charset="-12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8097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CN" sz="1200" b="0" i="0" u="none" strike="noStrike" cap="none" normalizeH="0" baseline="0" smtClean="0">
                          <a:ln>
                            <a:noFill/>
                          </a:ln>
                          <a:solidFill>
                            <a:srgbClr val="000000"/>
                          </a:solidFill>
                          <a:effectLst/>
                          <a:latin typeface="Times New Roman" pitchFamily="18" charset="0"/>
                          <a:ea typeface="SimSun" pitchFamily="2" charset="-122"/>
                          <a:cs typeface="Arial" charset="0"/>
                        </a:rPr>
                        <a:t>2</a:t>
                      </a:r>
                      <a:endParaRPr kumimoji="1" lang="en-US" altLang="zh-CN" sz="1200" b="0" i="0" u="none" strike="noStrike" cap="none" normalizeH="0" baseline="0" smtClean="0">
                        <a:ln>
                          <a:noFill/>
                        </a:ln>
                        <a:solidFill>
                          <a:schemeClr val="tx1"/>
                        </a:solidFill>
                        <a:effectLst/>
                        <a:latin typeface="Times New Roman" pitchFamily="18" charset="0"/>
                        <a:ea typeface="SimSun" pitchFamily="2" charset="-122"/>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CN" sz="1200" b="0" i="0" u="none" strike="noStrike" cap="none" normalizeH="0" baseline="0" smtClean="0">
                          <a:ln>
                            <a:noFill/>
                          </a:ln>
                          <a:solidFill>
                            <a:srgbClr val="000000"/>
                          </a:solidFill>
                          <a:effectLst/>
                          <a:latin typeface="Times New Roman" pitchFamily="18" charset="0"/>
                          <a:ea typeface="SimSun" pitchFamily="2" charset="-122"/>
                          <a:cs typeface="Arial" charset="0"/>
                        </a:rPr>
                        <a:t>A-</a:t>
                      </a:r>
                      <a:endParaRPr kumimoji="1" lang="en-US" altLang="zh-CN" sz="1200" b="0" i="0" u="none" strike="noStrike" cap="none" normalizeH="0" baseline="0" smtClean="0">
                        <a:ln>
                          <a:noFill/>
                        </a:ln>
                        <a:solidFill>
                          <a:schemeClr val="tx1"/>
                        </a:solidFill>
                        <a:effectLst/>
                        <a:latin typeface="Times New Roman" pitchFamily="18" charset="0"/>
                        <a:ea typeface="SimSun" pitchFamily="2" charset="-122"/>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xBody>
                    <a:bodyPr/>
                    <a:lstStyle/>
                    <a:p>
                      <a:endParaRPr lang="zh-CN" altLang="en-US"/>
                    </a:p>
                  </a:txBody>
                  <a:tcPr/>
                </a:tc>
                <a:tc vMerge="1">
                  <a:txBody>
                    <a:bodyPr/>
                    <a:lstStyle/>
                    <a:p>
                      <a:endParaRPr lang="zh-CN" altLang="en-US"/>
                    </a:p>
                  </a:txBody>
                  <a:tcPr/>
                </a:tc>
              </a:tr>
              <a:tr h="18891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CN" sz="1200" b="0" i="0" u="none" strike="noStrike" cap="none" normalizeH="0" baseline="0" smtClean="0">
                          <a:ln>
                            <a:noFill/>
                          </a:ln>
                          <a:solidFill>
                            <a:srgbClr val="000000"/>
                          </a:solidFill>
                          <a:effectLst/>
                          <a:latin typeface="Times New Roman" pitchFamily="18" charset="0"/>
                          <a:ea typeface="SimSun" pitchFamily="2" charset="-122"/>
                          <a:cs typeface="Arial" charset="0"/>
                        </a:rPr>
                        <a:t>3</a:t>
                      </a:r>
                      <a:endParaRPr kumimoji="1" lang="en-US" altLang="zh-CN" sz="1200" b="0" i="0" u="none" strike="noStrike" cap="none" normalizeH="0" baseline="0" smtClean="0">
                        <a:ln>
                          <a:noFill/>
                        </a:ln>
                        <a:solidFill>
                          <a:schemeClr val="tx1"/>
                        </a:solidFill>
                        <a:effectLst/>
                        <a:latin typeface="Times New Roman" pitchFamily="18" charset="0"/>
                        <a:ea typeface="SimSun" pitchFamily="2" charset="-122"/>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grid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CN" sz="1200" b="0" i="0" u="none" strike="noStrike" cap="none" normalizeH="0" baseline="0" smtClean="0">
                          <a:ln>
                            <a:noFill/>
                          </a:ln>
                          <a:solidFill>
                            <a:srgbClr val="000000"/>
                          </a:solidFill>
                          <a:effectLst/>
                          <a:latin typeface="Times New Roman" pitchFamily="18" charset="0"/>
                          <a:ea typeface="SimSun" pitchFamily="2" charset="-122"/>
                          <a:cs typeface="Arial" charset="0"/>
                        </a:rPr>
                        <a:t>Reserved</a:t>
                      </a:r>
                      <a:endParaRPr kumimoji="1" lang="en-US" altLang="zh-CN" sz="1200" b="0" i="0" u="none" strike="noStrike" cap="none" normalizeH="0" baseline="0" smtClean="0">
                        <a:ln>
                          <a:noFill/>
                        </a:ln>
                        <a:solidFill>
                          <a:schemeClr val="tx1"/>
                        </a:solidFill>
                        <a:effectLst/>
                        <a:latin typeface="Times New Roman" pitchFamily="18" charset="0"/>
                        <a:ea typeface="SimSun" pitchFamily="2" charset="-122"/>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zh-CN" altLang="en-US"/>
                    </a:p>
                  </a:txBody>
                  <a:tcPr/>
                </a:tc>
                <a:tc vMerge="1">
                  <a:txBody>
                    <a:bodyPr/>
                    <a:lstStyle/>
                    <a:p>
                      <a:endParaRPr lang="zh-CN" altLang="en-US"/>
                    </a:p>
                  </a:txBody>
                  <a:tcPr/>
                </a:tc>
              </a:tr>
              <a:tr h="204788">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CN" sz="1200" b="0" i="0" u="none" strike="noStrike" cap="none" normalizeH="0" baseline="0" smtClean="0">
                          <a:ln>
                            <a:noFill/>
                          </a:ln>
                          <a:solidFill>
                            <a:srgbClr val="000000"/>
                          </a:solidFill>
                          <a:effectLst/>
                          <a:latin typeface="Times New Roman" pitchFamily="18" charset="0"/>
                          <a:ea typeface="SimSun" pitchFamily="2" charset="-122"/>
                          <a:cs typeface="Arial" charset="0"/>
                        </a:rPr>
                        <a:t>4</a:t>
                      </a:r>
                      <a:endParaRPr kumimoji="1" lang="en-US" altLang="zh-CN" sz="1200" b="0" i="0" u="none" strike="noStrike" cap="none" normalizeH="0" baseline="0" smtClean="0">
                        <a:ln>
                          <a:noFill/>
                        </a:ln>
                        <a:solidFill>
                          <a:schemeClr val="tx1"/>
                        </a:solidFill>
                        <a:effectLst/>
                        <a:latin typeface="Times New Roman" pitchFamily="18" charset="0"/>
                        <a:ea typeface="SimSun" pitchFamily="2" charset="-122"/>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CN" sz="1200" b="0" i="0" u="none" strike="noStrike" cap="none" normalizeH="0" baseline="0" smtClean="0">
                          <a:ln>
                            <a:noFill/>
                          </a:ln>
                          <a:solidFill>
                            <a:srgbClr val="000000"/>
                          </a:solidFill>
                          <a:effectLst/>
                          <a:latin typeface="Times New Roman" pitchFamily="18" charset="0"/>
                          <a:ea typeface="SimSun" pitchFamily="2" charset="-122"/>
                          <a:cs typeface="Arial" charset="0"/>
                        </a:rPr>
                        <a:t>Z+</a:t>
                      </a:r>
                      <a:endParaRPr kumimoji="1" lang="en-US" altLang="zh-CN" sz="1200" b="0" i="0" u="none" strike="noStrike" cap="none" normalizeH="0" baseline="0" smtClean="0">
                        <a:ln>
                          <a:noFill/>
                        </a:ln>
                        <a:solidFill>
                          <a:schemeClr val="tx1"/>
                        </a:solidFill>
                        <a:effectLst/>
                        <a:latin typeface="Times New Roman" pitchFamily="18" charset="0"/>
                        <a:ea typeface="SimSun" pitchFamily="2" charset="-122"/>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CN" sz="1200" b="0" i="0" u="none" strike="noStrike" cap="none" normalizeH="0" baseline="0" smtClean="0">
                          <a:ln>
                            <a:noFill/>
                          </a:ln>
                          <a:solidFill>
                            <a:srgbClr val="000000"/>
                          </a:solidFill>
                          <a:effectLst/>
                          <a:latin typeface="Times New Roman" pitchFamily="18" charset="0"/>
                          <a:ea typeface="SimSun" pitchFamily="2" charset="-122"/>
                          <a:cs typeface="Arial" charset="0"/>
                        </a:rPr>
                        <a:t>Differential signal of Incremental encoder</a:t>
                      </a:r>
                      <a:endParaRPr kumimoji="1" lang="en-US" altLang="zh-CN" sz="1200" b="0" i="0" u="none" strike="noStrike" cap="none" normalizeH="0" baseline="0" smtClean="0">
                        <a:ln>
                          <a:noFill/>
                        </a:ln>
                        <a:solidFill>
                          <a:schemeClr val="tx1"/>
                        </a:solidFill>
                        <a:effectLst/>
                        <a:latin typeface="Times New Roman" pitchFamily="18" charset="0"/>
                        <a:ea typeface="SimSun" pitchFamily="2" charset="-122"/>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xBody>
                    <a:bodyPr/>
                    <a:lstStyle/>
                    <a:p>
                      <a:endParaRPr lang="zh-CN" altLang="en-US"/>
                    </a:p>
                  </a:txBody>
                  <a:tcPr/>
                </a:tc>
              </a:tr>
              <a:tr h="18097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CN" sz="1200" b="0" i="0" u="none" strike="noStrike" cap="none" normalizeH="0" baseline="0" smtClean="0">
                          <a:ln>
                            <a:noFill/>
                          </a:ln>
                          <a:solidFill>
                            <a:srgbClr val="000000"/>
                          </a:solidFill>
                          <a:effectLst/>
                          <a:latin typeface="Times New Roman" pitchFamily="18" charset="0"/>
                          <a:ea typeface="SimSun" pitchFamily="2" charset="-122"/>
                          <a:cs typeface="Arial" charset="0"/>
                        </a:rPr>
                        <a:t>5</a:t>
                      </a:r>
                      <a:endParaRPr kumimoji="1" lang="en-US" altLang="zh-CN" sz="1200" b="0" i="0" u="none" strike="noStrike" cap="none" normalizeH="0" baseline="0" smtClean="0">
                        <a:ln>
                          <a:noFill/>
                        </a:ln>
                        <a:solidFill>
                          <a:schemeClr val="tx1"/>
                        </a:solidFill>
                        <a:effectLst/>
                        <a:latin typeface="Times New Roman" pitchFamily="18" charset="0"/>
                        <a:ea typeface="SimSun" pitchFamily="2" charset="-122"/>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CN" sz="1200" b="0" i="0" u="none" strike="noStrike" cap="none" normalizeH="0" baseline="0" smtClean="0">
                          <a:ln>
                            <a:noFill/>
                          </a:ln>
                          <a:solidFill>
                            <a:srgbClr val="000000"/>
                          </a:solidFill>
                          <a:effectLst/>
                          <a:latin typeface="Times New Roman" pitchFamily="18" charset="0"/>
                          <a:ea typeface="SimSun" pitchFamily="2" charset="-122"/>
                          <a:cs typeface="Arial" charset="0"/>
                        </a:rPr>
                        <a:t>Z-</a:t>
                      </a:r>
                      <a:endParaRPr kumimoji="1" lang="en-US" altLang="zh-CN" sz="1200" b="0" i="0" u="none" strike="noStrike" cap="none" normalizeH="0" baseline="0" smtClean="0">
                        <a:ln>
                          <a:noFill/>
                        </a:ln>
                        <a:solidFill>
                          <a:schemeClr val="tx1"/>
                        </a:solidFill>
                        <a:effectLst/>
                        <a:latin typeface="Times New Roman" pitchFamily="18" charset="0"/>
                        <a:ea typeface="SimSun" pitchFamily="2" charset="-122"/>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xBody>
                    <a:bodyPr/>
                    <a:lstStyle/>
                    <a:p>
                      <a:endParaRPr lang="zh-CN" altLang="en-US"/>
                    </a:p>
                  </a:txBody>
                  <a:tcPr/>
                </a:tc>
                <a:tc vMerge="1">
                  <a:txBody>
                    <a:bodyPr/>
                    <a:lstStyle/>
                    <a:p>
                      <a:endParaRPr lang="zh-CN" altLang="en-US"/>
                    </a:p>
                  </a:txBody>
                  <a:tcPr/>
                </a:tc>
              </a:tr>
              <a:tr h="22542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CN" sz="1200" b="0" i="0" u="none" strike="noStrike" cap="none" normalizeH="0" baseline="0" smtClean="0">
                          <a:ln>
                            <a:noFill/>
                          </a:ln>
                          <a:solidFill>
                            <a:srgbClr val="000000"/>
                          </a:solidFill>
                          <a:effectLst/>
                          <a:latin typeface="Times New Roman" pitchFamily="18" charset="0"/>
                          <a:ea typeface="SimSun" pitchFamily="2" charset="-122"/>
                          <a:cs typeface="Arial" charset="0"/>
                        </a:rPr>
                        <a:t>6</a:t>
                      </a:r>
                      <a:endParaRPr kumimoji="1" lang="en-US" altLang="zh-CN" sz="1200" b="0" i="0" u="none" strike="noStrike" cap="none" normalizeH="0" baseline="0" smtClean="0">
                        <a:ln>
                          <a:noFill/>
                        </a:ln>
                        <a:solidFill>
                          <a:schemeClr val="tx1"/>
                        </a:solidFill>
                        <a:effectLst/>
                        <a:latin typeface="Times New Roman" pitchFamily="18" charset="0"/>
                        <a:ea typeface="SimSun" pitchFamily="2" charset="-122"/>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grid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CN" sz="1200" b="0" i="0" u="none" strike="noStrike" cap="none" normalizeH="0" baseline="0" smtClean="0">
                          <a:ln>
                            <a:noFill/>
                          </a:ln>
                          <a:solidFill>
                            <a:srgbClr val="000000"/>
                          </a:solidFill>
                          <a:effectLst/>
                          <a:latin typeface="Times New Roman" pitchFamily="18" charset="0"/>
                          <a:ea typeface="SimSun" pitchFamily="2" charset="-122"/>
                          <a:cs typeface="Arial" charset="0"/>
                        </a:rPr>
                        <a:t>Reserved</a:t>
                      </a:r>
                      <a:endParaRPr kumimoji="1" lang="en-US" altLang="zh-CN" sz="1200" b="0" i="0" u="none" strike="noStrike" cap="none" normalizeH="0" baseline="0" smtClean="0">
                        <a:ln>
                          <a:noFill/>
                        </a:ln>
                        <a:solidFill>
                          <a:schemeClr val="tx1"/>
                        </a:solidFill>
                        <a:effectLst/>
                        <a:latin typeface="Times New Roman" pitchFamily="18" charset="0"/>
                        <a:ea typeface="SimSun" pitchFamily="2" charset="-122"/>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zh-CN" altLang="en-US"/>
                    </a:p>
                  </a:txBody>
                  <a:tcPr/>
                </a:tc>
                <a:tc vMerge="1">
                  <a:txBody>
                    <a:bodyPr/>
                    <a:lstStyle/>
                    <a:p>
                      <a:endParaRPr lang="zh-CN" altLang="en-US"/>
                    </a:p>
                  </a:txBody>
                  <a:tcPr/>
                </a:tc>
              </a:tr>
              <a:tr h="22542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CN" sz="1200" b="0" i="0" u="none" strike="noStrike" cap="none" normalizeH="0" baseline="0" smtClean="0">
                          <a:ln>
                            <a:noFill/>
                          </a:ln>
                          <a:solidFill>
                            <a:srgbClr val="000000"/>
                          </a:solidFill>
                          <a:effectLst/>
                          <a:latin typeface="Times New Roman" pitchFamily="18" charset="0"/>
                          <a:ea typeface="SimSun" pitchFamily="2" charset="-122"/>
                          <a:cs typeface="Arial" charset="0"/>
                        </a:rPr>
                        <a:t>7</a:t>
                      </a:r>
                      <a:endParaRPr kumimoji="1" lang="en-US" altLang="zh-CN" sz="1200" b="0" i="0" u="none" strike="noStrike" cap="none" normalizeH="0" baseline="0" smtClean="0">
                        <a:ln>
                          <a:noFill/>
                        </a:ln>
                        <a:solidFill>
                          <a:schemeClr val="tx1"/>
                        </a:solidFill>
                        <a:effectLst/>
                        <a:latin typeface="Times New Roman" pitchFamily="18" charset="0"/>
                        <a:ea typeface="SimSun" pitchFamily="2" charset="-122"/>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CN" sz="1200" b="0" i="0" u="none" strike="noStrike" cap="none" normalizeH="0" baseline="0" smtClean="0">
                          <a:ln>
                            <a:noFill/>
                          </a:ln>
                          <a:solidFill>
                            <a:srgbClr val="000000"/>
                          </a:solidFill>
                          <a:effectLst/>
                          <a:latin typeface="Times New Roman" pitchFamily="18" charset="0"/>
                          <a:ea typeface="SimSun" pitchFamily="2" charset="-122"/>
                          <a:cs typeface="Arial" charset="0"/>
                        </a:rPr>
                        <a:t>+24V</a:t>
                      </a:r>
                      <a:endParaRPr kumimoji="1" lang="en-US" altLang="zh-CN" sz="1200" b="0" i="0" u="none" strike="noStrike" cap="none" normalizeH="0" baseline="0" smtClean="0">
                        <a:ln>
                          <a:noFill/>
                        </a:ln>
                        <a:solidFill>
                          <a:schemeClr val="tx1"/>
                        </a:solidFill>
                        <a:effectLst/>
                        <a:latin typeface="Times New Roman" pitchFamily="18" charset="0"/>
                        <a:ea typeface="SimSun" pitchFamily="2" charset="-122"/>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CN" sz="1200" b="0" i="0" u="none" strike="noStrike" cap="none" normalizeH="0" baseline="0" smtClean="0">
                          <a:ln>
                            <a:noFill/>
                          </a:ln>
                          <a:solidFill>
                            <a:srgbClr val="000000"/>
                          </a:solidFill>
                          <a:effectLst/>
                          <a:latin typeface="Times New Roman" pitchFamily="18" charset="0"/>
                          <a:ea typeface="SimSun" pitchFamily="2" charset="-122"/>
                          <a:cs typeface="Arial" charset="0"/>
                        </a:rPr>
                        <a:t>+24V encoder power</a:t>
                      </a:r>
                      <a:endParaRPr kumimoji="1" lang="en-US" altLang="zh-CN" sz="1200" b="0" i="0" u="none" strike="noStrike" cap="none" normalizeH="0" baseline="0" smtClean="0">
                        <a:ln>
                          <a:noFill/>
                        </a:ln>
                        <a:solidFill>
                          <a:schemeClr val="tx1"/>
                        </a:solidFill>
                        <a:effectLst/>
                        <a:latin typeface="Times New Roman" pitchFamily="18" charset="0"/>
                        <a:ea typeface="SimSun" pitchFamily="2" charset="-122"/>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xBody>
                    <a:bodyPr/>
                    <a:lstStyle/>
                    <a:p>
                      <a:endParaRPr lang="zh-CN" altLang="en-US"/>
                    </a:p>
                  </a:txBody>
                  <a:tcPr/>
                </a:tc>
              </a:tr>
              <a:tr h="22701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CN" sz="1200" b="0" i="0" u="none" strike="noStrike" cap="none" normalizeH="0" baseline="0" smtClean="0">
                          <a:ln>
                            <a:noFill/>
                          </a:ln>
                          <a:solidFill>
                            <a:srgbClr val="000000"/>
                          </a:solidFill>
                          <a:effectLst/>
                          <a:latin typeface="Times New Roman" pitchFamily="18" charset="0"/>
                          <a:ea typeface="SimSun" pitchFamily="2" charset="-122"/>
                          <a:cs typeface="Arial" charset="0"/>
                        </a:rPr>
                        <a:t>8</a:t>
                      </a:r>
                      <a:endParaRPr kumimoji="1" lang="en-US" altLang="zh-CN" sz="1200" b="0" i="0" u="none" strike="noStrike" cap="none" normalizeH="0" baseline="0" smtClean="0">
                        <a:ln>
                          <a:noFill/>
                        </a:ln>
                        <a:solidFill>
                          <a:schemeClr val="tx1"/>
                        </a:solidFill>
                        <a:effectLst/>
                        <a:latin typeface="Times New Roman" pitchFamily="18" charset="0"/>
                        <a:ea typeface="SimSun" pitchFamily="2" charset="-122"/>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CN" sz="1200" b="0" i="0" u="none" strike="noStrike" cap="none" normalizeH="0" baseline="0" smtClean="0">
                          <a:ln>
                            <a:noFill/>
                          </a:ln>
                          <a:solidFill>
                            <a:srgbClr val="000000"/>
                          </a:solidFill>
                          <a:effectLst/>
                          <a:latin typeface="Times New Roman" pitchFamily="18" charset="0"/>
                          <a:ea typeface="SimSun" pitchFamily="2" charset="-122"/>
                          <a:cs typeface="Arial" charset="0"/>
                        </a:rPr>
                        <a:t>GND</a:t>
                      </a:r>
                      <a:endParaRPr kumimoji="1" lang="en-US" altLang="zh-CN" sz="1200" b="0" i="0" u="none" strike="noStrike" cap="none" normalizeH="0" baseline="0" smtClean="0">
                        <a:ln>
                          <a:noFill/>
                        </a:ln>
                        <a:solidFill>
                          <a:schemeClr val="tx1"/>
                        </a:solidFill>
                        <a:effectLst/>
                        <a:latin typeface="Times New Roman" pitchFamily="18" charset="0"/>
                        <a:ea typeface="SimSun" pitchFamily="2" charset="-122"/>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CN" sz="1200" b="0" i="0" u="none" strike="noStrike" cap="none" normalizeH="0" baseline="0" smtClean="0">
                          <a:ln>
                            <a:noFill/>
                          </a:ln>
                          <a:solidFill>
                            <a:srgbClr val="000000"/>
                          </a:solidFill>
                          <a:effectLst/>
                          <a:latin typeface="Times New Roman" pitchFamily="18" charset="0"/>
                          <a:ea typeface="SimSun" pitchFamily="2" charset="-122"/>
                          <a:cs typeface="Arial" charset="0"/>
                        </a:rPr>
                        <a:t>Grounding for +24V and +5V</a:t>
                      </a:r>
                      <a:endParaRPr kumimoji="1" lang="en-US" altLang="zh-CN" sz="1200" b="0" i="0" u="none" strike="noStrike" cap="none" normalizeH="0" baseline="0" smtClean="0">
                        <a:ln>
                          <a:noFill/>
                        </a:ln>
                        <a:solidFill>
                          <a:schemeClr val="tx1"/>
                        </a:solidFill>
                        <a:effectLst/>
                        <a:latin typeface="Times New Roman" pitchFamily="18" charset="0"/>
                        <a:ea typeface="SimSun" pitchFamily="2" charset="-122"/>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xBody>
                    <a:bodyPr/>
                    <a:lstStyle/>
                    <a:p>
                      <a:endParaRPr lang="zh-CN" altLang="en-US"/>
                    </a:p>
                  </a:txBody>
                  <a:tcPr/>
                </a:tc>
              </a:tr>
              <a:tr h="22542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CN" sz="1200" b="0" i="0" u="none" strike="noStrike" cap="none" normalizeH="0" baseline="0" smtClean="0">
                          <a:ln>
                            <a:noFill/>
                          </a:ln>
                          <a:solidFill>
                            <a:srgbClr val="000000"/>
                          </a:solidFill>
                          <a:effectLst/>
                          <a:latin typeface="Times New Roman" pitchFamily="18" charset="0"/>
                          <a:ea typeface="SimSun" pitchFamily="2" charset="-122"/>
                          <a:cs typeface="Arial" charset="0"/>
                        </a:rPr>
                        <a:t>9</a:t>
                      </a:r>
                      <a:endParaRPr kumimoji="1" lang="en-US" altLang="zh-CN" sz="1200" b="0" i="0" u="none" strike="noStrike" cap="none" normalizeH="0" baseline="0" smtClean="0">
                        <a:ln>
                          <a:noFill/>
                        </a:ln>
                        <a:solidFill>
                          <a:schemeClr val="tx1"/>
                        </a:solidFill>
                        <a:effectLst/>
                        <a:latin typeface="Times New Roman" pitchFamily="18" charset="0"/>
                        <a:ea typeface="SimSun" pitchFamily="2" charset="-122"/>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grid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CN" sz="1200" b="0" i="0" u="none" strike="noStrike" cap="none" normalizeH="0" baseline="0" smtClean="0">
                          <a:ln>
                            <a:noFill/>
                          </a:ln>
                          <a:solidFill>
                            <a:srgbClr val="000000"/>
                          </a:solidFill>
                          <a:effectLst/>
                          <a:latin typeface="Times New Roman" pitchFamily="18" charset="0"/>
                          <a:ea typeface="SimSun" pitchFamily="2" charset="-122"/>
                          <a:cs typeface="Arial" charset="0"/>
                        </a:rPr>
                        <a:t>Reserved</a:t>
                      </a:r>
                      <a:endParaRPr kumimoji="1" lang="en-US" altLang="zh-CN" sz="1200" b="0" i="0" u="none" strike="noStrike" cap="none" normalizeH="0" baseline="0" smtClean="0">
                        <a:ln>
                          <a:noFill/>
                        </a:ln>
                        <a:solidFill>
                          <a:schemeClr val="tx1"/>
                        </a:solidFill>
                        <a:effectLst/>
                        <a:latin typeface="Times New Roman" pitchFamily="18" charset="0"/>
                        <a:ea typeface="SimSun" pitchFamily="2" charset="-122"/>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zh-CN" altLang="en-US"/>
                    </a:p>
                  </a:txBody>
                  <a:tcPr/>
                </a:tc>
                <a:tc vMerge="1">
                  <a:txBody>
                    <a:bodyPr/>
                    <a:lstStyle/>
                    <a:p>
                      <a:endParaRPr lang="zh-CN" altLang="en-US"/>
                    </a:p>
                  </a:txBody>
                  <a:tcPr/>
                </a:tc>
              </a:tr>
              <a:tr h="22542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CN" sz="1200" b="0" i="0" u="none" strike="noStrike" cap="none" normalizeH="0" baseline="0" smtClean="0">
                          <a:ln>
                            <a:noFill/>
                          </a:ln>
                          <a:solidFill>
                            <a:srgbClr val="000000"/>
                          </a:solidFill>
                          <a:effectLst/>
                          <a:latin typeface="Times New Roman" pitchFamily="18" charset="0"/>
                          <a:ea typeface="SimSun" pitchFamily="2" charset="-122"/>
                          <a:cs typeface="Arial" charset="0"/>
                        </a:rPr>
                        <a:t>10</a:t>
                      </a:r>
                      <a:endParaRPr kumimoji="1" lang="en-US" altLang="zh-CN" sz="1200" b="0" i="0" u="none" strike="noStrike" cap="none" normalizeH="0" baseline="0" smtClean="0">
                        <a:ln>
                          <a:noFill/>
                        </a:ln>
                        <a:solidFill>
                          <a:schemeClr val="tx1"/>
                        </a:solidFill>
                        <a:effectLst/>
                        <a:latin typeface="Times New Roman" pitchFamily="18" charset="0"/>
                        <a:ea typeface="SimSun" pitchFamily="2" charset="-122"/>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CN" sz="1200" b="0" i="0" u="none" strike="noStrike" cap="none" normalizeH="0" baseline="0" smtClean="0">
                          <a:ln>
                            <a:noFill/>
                          </a:ln>
                          <a:solidFill>
                            <a:srgbClr val="000000"/>
                          </a:solidFill>
                          <a:effectLst/>
                          <a:latin typeface="Times New Roman" pitchFamily="18" charset="0"/>
                          <a:ea typeface="SimSun" pitchFamily="2" charset="-122"/>
                          <a:cs typeface="Arial" charset="0"/>
                        </a:rPr>
                        <a:t>B+</a:t>
                      </a:r>
                      <a:endParaRPr kumimoji="1" lang="en-US" altLang="zh-CN" sz="1200" b="0" i="0" u="none" strike="noStrike" cap="none" normalizeH="0" baseline="0" smtClean="0">
                        <a:ln>
                          <a:noFill/>
                        </a:ln>
                        <a:solidFill>
                          <a:schemeClr val="tx1"/>
                        </a:solidFill>
                        <a:effectLst/>
                        <a:latin typeface="Times New Roman" pitchFamily="18" charset="0"/>
                        <a:ea typeface="SimSun" pitchFamily="2" charset="-122"/>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CN" sz="1200" b="0" i="0" u="none" strike="noStrike" cap="none" normalizeH="0" baseline="0" smtClean="0">
                          <a:ln>
                            <a:noFill/>
                          </a:ln>
                          <a:solidFill>
                            <a:srgbClr val="000000"/>
                          </a:solidFill>
                          <a:effectLst/>
                          <a:latin typeface="Times New Roman" pitchFamily="18" charset="0"/>
                          <a:ea typeface="SimSun" pitchFamily="2" charset="-122"/>
                          <a:cs typeface="Arial" charset="0"/>
                        </a:rPr>
                        <a:t>Differential signal of Incremental encoder</a:t>
                      </a:r>
                      <a:endParaRPr kumimoji="1" lang="en-US" altLang="zh-CN" sz="1200" b="0" i="0" u="none" strike="noStrike" cap="none" normalizeH="0" baseline="0" smtClean="0">
                        <a:ln>
                          <a:noFill/>
                        </a:ln>
                        <a:solidFill>
                          <a:schemeClr val="tx1"/>
                        </a:solidFill>
                        <a:effectLst/>
                        <a:latin typeface="Times New Roman" pitchFamily="18" charset="0"/>
                        <a:ea typeface="SimSun" pitchFamily="2" charset="-122"/>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xBody>
                    <a:bodyPr/>
                    <a:lstStyle/>
                    <a:p>
                      <a:endParaRPr lang="zh-CN" altLang="en-US"/>
                    </a:p>
                  </a:txBody>
                  <a:tcPr/>
                </a:tc>
              </a:tr>
              <a:tr h="22542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CN" sz="1200" b="0" i="0" u="none" strike="noStrike" cap="none" normalizeH="0" baseline="0" smtClean="0">
                          <a:ln>
                            <a:noFill/>
                          </a:ln>
                          <a:solidFill>
                            <a:srgbClr val="000000"/>
                          </a:solidFill>
                          <a:effectLst/>
                          <a:latin typeface="Times New Roman" pitchFamily="18" charset="0"/>
                          <a:ea typeface="SimSun" pitchFamily="2" charset="-122"/>
                          <a:cs typeface="Arial" charset="0"/>
                        </a:rPr>
                        <a:t>11</a:t>
                      </a:r>
                      <a:endParaRPr kumimoji="1" lang="en-US" altLang="zh-CN" sz="1200" b="0" i="0" u="none" strike="noStrike" cap="none" normalizeH="0" baseline="0" smtClean="0">
                        <a:ln>
                          <a:noFill/>
                        </a:ln>
                        <a:solidFill>
                          <a:schemeClr val="tx1"/>
                        </a:solidFill>
                        <a:effectLst/>
                        <a:latin typeface="Times New Roman" pitchFamily="18" charset="0"/>
                        <a:ea typeface="SimSun" pitchFamily="2" charset="-122"/>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CN" sz="1200" b="0" i="0" u="none" strike="noStrike" cap="none" normalizeH="0" baseline="0" smtClean="0">
                          <a:ln>
                            <a:noFill/>
                          </a:ln>
                          <a:solidFill>
                            <a:srgbClr val="000000"/>
                          </a:solidFill>
                          <a:effectLst/>
                          <a:latin typeface="Times New Roman" pitchFamily="18" charset="0"/>
                          <a:ea typeface="SimSun" pitchFamily="2" charset="-122"/>
                          <a:cs typeface="Arial" charset="0"/>
                        </a:rPr>
                        <a:t>B-</a:t>
                      </a:r>
                      <a:endParaRPr kumimoji="1" lang="en-US" altLang="zh-CN" sz="1200" b="0" i="0" u="none" strike="noStrike" cap="none" normalizeH="0" baseline="0" smtClean="0">
                        <a:ln>
                          <a:noFill/>
                        </a:ln>
                        <a:solidFill>
                          <a:schemeClr val="tx1"/>
                        </a:solidFill>
                        <a:effectLst/>
                        <a:latin typeface="Times New Roman" pitchFamily="18" charset="0"/>
                        <a:ea typeface="SimSun" pitchFamily="2" charset="-122"/>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xBody>
                    <a:bodyPr/>
                    <a:lstStyle/>
                    <a:p>
                      <a:endParaRPr lang="zh-CN" altLang="en-US"/>
                    </a:p>
                  </a:txBody>
                  <a:tcPr/>
                </a:tc>
                <a:tc vMerge="1">
                  <a:txBody>
                    <a:bodyPr/>
                    <a:lstStyle/>
                    <a:p>
                      <a:endParaRPr lang="zh-CN" altLang="en-US"/>
                    </a:p>
                  </a:txBody>
                  <a:tcPr/>
                </a:tc>
              </a:tr>
              <a:tr h="22701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CN" sz="1200" b="0" i="0" u="none" strike="noStrike" cap="none" normalizeH="0" baseline="0" smtClean="0">
                          <a:ln>
                            <a:noFill/>
                          </a:ln>
                          <a:solidFill>
                            <a:srgbClr val="000000"/>
                          </a:solidFill>
                          <a:effectLst/>
                          <a:latin typeface="Times New Roman" pitchFamily="18" charset="0"/>
                          <a:ea typeface="SimSun" pitchFamily="2" charset="-122"/>
                          <a:cs typeface="Arial" charset="0"/>
                        </a:rPr>
                        <a:t>12~14</a:t>
                      </a:r>
                      <a:endParaRPr kumimoji="1" lang="en-US" altLang="zh-CN" sz="1200" b="0" i="0" u="none" strike="noStrike" cap="none" normalizeH="0" baseline="0" smtClean="0">
                        <a:ln>
                          <a:noFill/>
                        </a:ln>
                        <a:solidFill>
                          <a:schemeClr val="tx1"/>
                        </a:solidFill>
                        <a:effectLst/>
                        <a:latin typeface="Times New Roman" pitchFamily="18" charset="0"/>
                        <a:ea typeface="SimSun" pitchFamily="2" charset="-122"/>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grid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CN" sz="1200" b="0" i="0" u="none" strike="noStrike" cap="none" normalizeH="0" baseline="0" smtClean="0">
                          <a:ln>
                            <a:noFill/>
                          </a:ln>
                          <a:solidFill>
                            <a:srgbClr val="000000"/>
                          </a:solidFill>
                          <a:effectLst/>
                          <a:latin typeface="Times New Roman" pitchFamily="18" charset="0"/>
                          <a:ea typeface="SimSun" pitchFamily="2" charset="-122"/>
                          <a:cs typeface="Arial" charset="0"/>
                        </a:rPr>
                        <a:t>Reserved</a:t>
                      </a:r>
                      <a:endParaRPr kumimoji="1" lang="en-US" altLang="zh-CN" sz="1200" b="0" i="0" u="none" strike="noStrike" cap="none" normalizeH="0" baseline="0" smtClean="0">
                        <a:ln>
                          <a:noFill/>
                        </a:ln>
                        <a:solidFill>
                          <a:schemeClr val="tx1"/>
                        </a:solidFill>
                        <a:effectLst/>
                        <a:latin typeface="Times New Roman" pitchFamily="18" charset="0"/>
                        <a:ea typeface="SimSun" pitchFamily="2" charset="-122"/>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zh-CN" altLang="en-US"/>
                    </a:p>
                  </a:txBody>
                  <a:tcPr/>
                </a:tc>
                <a:tc vMerge="1">
                  <a:txBody>
                    <a:bodyPr/>
                    <a:lstStyle/>
                    <a:p>
                      <a:endParaRPr lang="zh-CN" altLang="en-US"/>
                    </a:p>
                  </a:txBody>
                  <a:tcPr/>
                </a:tc>
              </a:tr>
              <a:tr h="22542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CN" sz="1200" b="0" i="0" u="none" strike="noStrike" cap="none" normalizeH="0" baseline="0" smtClean="0">
                          <a:ln>
                            <a:noFill/>
                          </a:ln>
                          <a:solidFill>
                            <a:srgbClr val="000000"/>
                          </a:solidFill>
                          <a:effectLst/>
                          <a:latin typeface="Times New Roman" pitchFamily="18" charset="0"/>
                          <a:ea typeface="SimSun" pitchFamily="2" charset="-122"/>
                          <a:cs typeface="Arial" charset="0"/>
                        </a:rPr>
                        <a:t>15</a:t>
                      </a:r>
                      <a:endParaRPr kumimoji="1" lang="en-US" altLang="zh-CN" sz="1200" b="0" i="0" u="none" strike="noStrike" cap="none" normalizeH="0" baseline="0" smtClean="0">
                        <a:ln>
                          <a:noFill/>
                        </a:ln>
                        <a:solidFill>
                          <a:schemeClr val="tx1"/>
                        </a:solidFill>
                        <a:effectLst/>
                        <a:latin typeface="Times New Roman" pitchFamily="18" charset="0"/>
                        <a:ea typeface="SimSun" pitchFamily="2" charset="-122"/>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CN" sz="1200" b="0" i="0" u="none" strike="noStrike" cap="none" normalizeH="0" baseline="0" smtClean="0">
                          <a:ln>
                            <a:noFill/>
                          </a:ln>
                          <a:solidFill>
                            <a:srgbClr val="000000"/>
                          </a:solidFill>
                          <a:effectLst/>
                          <a:latin typeface="Times New Roman" pitchFamily="18" charset="0"/>
                          <a:ea typeface="SimSun" pitchFamily="2" charset="-122"/>
                          <a:cs typeface="Arial" charset="0"/>
                        </a:rPr>
                        <a:t>+5V</a:t>
                      </a:r>
                      <a:endParaRPr kumimoji="1" lang="en-US" altLang="zh-CN" sz="1200" b="0" i="0" u="none" strike="noStrike" cap="none" normalizeH="0" baseline="0" smtClean="0">
                        <a:ln>
                          <a:noFill/>
                        </a:ln>
                        <a:solidFill>
                          <a:schemeClr val="tx1"/>
                        </a:solidFill>
                        <a:effectLst/>
                        <a:latin typeface="Times New Roman" pitchFamily="18" charset="0"/>
                        <a:ea typeface="SimSun" pitchFamily="2" charset="-122"/>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CN" sz="1200" b="0" i="0" u="none" strike="noStrike" cap="none" normalizeH="0" baseline="0" smtClean="0">
                          <a:ln>
                            <a:noFill/>
                          </a:ln>
                          <a:solidFill>
                            <a:srgbClr val="000000"/>
                          </a:solidFill>
                          <a:effectLst/>
                          <a:latin typeface="Times New Roman" pitchFamily="18" charset="0"/>
                          <a:ea typeface="SimSun" pitchFamily="2" charset="-122"/>
                          <a:cs typeface="Arial" charset="0"/>
                        </a:rPr>
                        <a:t>+5V encoder power</a:t>
                      </a:r>
                      <a:endParaRPr kumimoji="1" lang="en-US" altLang="zh-CN" sz="1200" b="0" i="0" u="none" strike="noStrike" cap="none" normalizeH="0" baseline="0" smtClean="0">
                        <a:ln>
                          <a:noFill/>
                        </a:ln>
                        <a:solidFill>
                          <a:schemeClr val="tx1"/>
                        </a:solidFill>
                        <a:effectLst/>
                        <a:latin typeface="Times New Roman" pitchFamily="18" charset="0"/>
                        <a:ea typeface="SimSun" pitchFamily="2" charset="-122"/>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xBody>
                    <a:bodyPr/>
                    <a:lstStyle/>
                    <a:p>
                      <a:endParaRPr lang="zh-CN" altLang="en-US"/>
                    </a:p>
                  </a:txBody>
                  <a:tcPr/>
                </a:tc>
              </a:tr>
            </a:tbl>
          </a:graphicData>
        </a:graphic>
      </p:graphicFrame>
      <p:pic>
        <p:nvPicPr>
          <p:cNvPr id="46150" name="Picture 730"/>
          <p:cNvPicPr>
            <a:picLocks noChangeAspect="1" noChangeArrowheads="1"/>
          </p:cNvPicPr>
          <p:nvPr/>
        </p:nvPicPr>
        <p:blipFill>
          <a:blip r:embed="rId4"/>
          <a:srcRect/>
          <a:stretch>
            <a:fillRect/>
          </a:stretch>
        </p:blipFill>
        <p:spPr bwMode="auto">
          <a:xfrm>
            <a:off x="704850" y="1303338"/>
            <a:ext cx="1905000" cy="1885950"/>
          </a:xfrm>
          <a:prstGeom prst="rect">
            <a:avLst/>
          </a:prstGeom>
          <a:noFill/>
          <a:ln w="25400">
            <a:noFill/>
            <a:miter lim="800000"/>
            <a:headEnd/>
            <a:tailEnd/>
          </a:ln>
        </p:spPr>
      </p:pic>
      <p:sp>
        <p:nvSpPr>
          <p:cNvPr id="46151" name="Rectangle 731"/>
          <p:cNvSpPr>
            <a:spLocks noChangeArrowheads="1"/>
          </p:cNvSpPr>
          <p:nvPr/>
        </p:nvSpPr>
        <p:spPr bwMode="auto">
          <a:xfrm>
            <a:off x="849313" y="836613"/>
            <a:ext cx="4565650" cy="366712"/>
          </a:xfrm>
          <a:prstGeom prst="rect">
            <a:avLst/>
          </a:prstGeom>
          <a:noFill/>
          <a:ln w="25400" algn="ctr">
            <a:noFill/>
            <a:miter lim="800000"/>
            <a:headEnd/>
            <a:tailEnd/>
          </a:ln>
        </p:spPr>
        <p:txBody>
          <a:bodyPr wrap="none">
            <a:spAutoFit/>
          </a:bodyPr>
          <a:lstStyle/>
          <a:p>
            <a:pPr fontAlgn="base">
              <a:spcBef>
                <a:spcPct val="50000"/>
              </a:spcBef>
            </a:pPr>
            <a:r>
              <a:rPr lang="en-US" altLang="zh-CN" sz="1800" b="1" i="1">
                <a:solidFill>
                  <a:schemeClr val="accent2"/>
                </a:solidFill>
                <a:ea typeface="SimSun" pitchFamily="2" charset="-122"/>
              </a:rPr>
              <a:t>External Virtual Axis Establishing Instruction</a:t>
            </a:r>
            <a:endParaRPr lang="zh-CN" altLang="en-US" sz="1800" b="1" i="1">
              <a:solidFill>
                <a:schemeClr val="accent2"/>
              </a:solidFill>
              <a:ea typeface="SimSun" pitchFamily="2" charset="-122"/>
            </a:endParaRPr>
          </a:p>
        </p:txBody>
      </p:sp>
      <p:sp>
        <p:nvSpPr>
          <p:cNvPr id="46152" name="AutoShape 735"/>
          <p:cNvSpPr>
            <a:spLocks noChangeArrowheads="1"/>
          </p:cNvSpPr>
          <p:nvPr/>
        </p:nvSpPr>
        <p:spPr bwMode="auto">
          <a:xfrm>
            <a:off x="307975" y="836613"/>
            <a:ext cx="431800" cy="323850"/>
          </a:xfrm>
          <a:prstGeom prst="rightArrow">
            <a:avLst>
              <a:gd name="adj1" fmla="val 50000"/>
              <a:gd name="adj2" fmla="val 33333"/>
            </a:avLst>
          </a:prstGeom>
          <a:solidFill>
            <a:schemeClr val="accent1"/>
          </a:solidFill>
          <a:ln w="25400">
            <a:noFill/>
            <a:miter lim="800000"/>
            <a:headEnd/>
            <a:tailEnd/>
          </a:ln>
        </p:spPr>
        <p:txBody>
          <a:bodyPr wrap="none" anchor="ctr"/>
          <a:lstStyle/>
          <a:p>
            <a:endParaRPr lang="zh-CN" altLang="en-US"/>
          </a:p>
        </p:txBody>
      </p:sp>
      <p:sp>
        <p:nvSpPr>
          <p:cNvPr id="46153" name="标题 11"/>
          <p:cNvSpPr txBox="1">
            <a:spLocks/>
          </p:cNvSpPr>
          <p:nvPr/>
        </p:nvSpPr>
        <p:spPr bwMode="auto">
          <a:xfrm>
            <a:off x="1065213" y="0"/>
            <a:ext cx="8840787" cy="771525"/>
          </a:xfrm>
          <a:prstGeom prst="rect">
            <a:avLst/>
          </a:prstGeom>
          <a:noFill/>
          <a:ln w="9525">
            <a:noFill/>
            <a:miter lim="800000"/>
            <a:headEnd/>
            <a:tailEnd/>
          </a:ln>
        </p:spPr>
        <p:txBody>
          <a:bodyPr anchor="ctr"/>
          <a:lstStyle/>
          <a:p>
            <a:pPr algn="r" fontAlgn="base"/>
            <a:r>
              <a:rPr kumimoji="0" lang="en-US" altLang="zh-CN" sz="3200" b="1">
                <a:solidFill>
                  <a:srgbClr val="0087DC"/>
                </a:solidFill>
                <a:latin typeface="Arial Unicode MS" pitchFamily="34" charset="-122"/>
                <a:ea typeface="Arial Unicode MS" pitchFamily="34" charset="-122"/>
                <a:cs typeface="Arial Unicode MS" pitchFamily="34" charset="-122"/>
              </a:rPr>
              <a:t>Multi-axis  Instructions</a:t>
            </a:r>
            <a:r>
              <a:rPr kumimoji="0" lang="zh-CN" altLang="en-US" sz="3200" b="1">
                <a:solidFill>
                  <a:srgbClr val="0087DC"/>
                </a:solidFill>
                <a:latin typeface="Arial Unicode MS" pitchFamily="34" charset="-122"/>
                <a:ea typeface="Arial Unicode MS" pitchFamily="34" charset="-122"/>
                <a:cs typeface="Arial Unicode MS" pitchFamily="34" charset="-122"/>
              </a:rPr>
              <a:t>（</a:t>
            </a:r>
            <a:r>
              <a:rPr kumimoji="0" lang="en-US" altLang="zh-CN" sz="3200" b="1">
                <a:solidFill>
                  <a:srgbClr val="0087DC"/>
                </a:solidFill>
                <a:latin typeface="Arial Unicode MS" pitchFamily="34" charset="-122"/>
                <a:ea typeface="Arial Unicode MS" pitchFamily="34" charset="-122"/>
                <a:cs typeface="Arial Unicode MS" pitchFamily="34" charset="-122"/>
              </a:rPr>
              <a:t>4</a:t>
            </a:r>
            <a:r>
              <a:rPr kumimoji="0" lang="zh-CN" altLang="en-US" sz="3200" b="1">
                <a:solidFill>
                  <a:srgbClr val="0087DC"/>
                </a:solidFill>
                <a:latin typeface="Arial Unicode MS" pitchFamily="34" charset="-122"/>
                <a:ea typeface="Arial Unicode MS" pitchFamily="34" charset="-122"/>
                <a:cs typeface="Arial Unicode MS" pitchFamily="34" charset="-122"/>
              </a:rPr>
              <a:t>）</a:t>
            </a:r>
            <a:endParaRPr kumimoji="0" lang="en-US" altLang="zh-CN" sz="3200" b="1">
              <a:solidFill>
                <a:srgbClr val="0087DC"/>
              </a:solidFill>
              <a:latin typeface="Arial Unicode MS" pitchFamily="34" charset="-122"/>
              <a:ea typeface="Arial Unicode MS" pitchFamily="34" charset="-122"/>
              <a:cs typeface="Arial Unicode MS" pitchFamily="34" charset="-122"/>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106" name="Picture 8" descr="dvp10mc11t-1"/>
          <p:cNvPicPr>
            <a:picLocks noChangeAspect="1" noChangeArrowheads="1"/>
          </p:cNvPicPr>
          <p:nvPr/>
        </p:nvPicPr>
        <p:blipFill>
          <a:blip r:embed="rId2"/>
          <a:srcRect/>
          <a:stretch>
            <a:fillRect/>
          </a:stretch>
        </p:blipFill>
        <p:spPr bwMode="auto">
          <a:xfrm>
            <a:off x="3513138" y="1052513"/>
            <a:ext cx="5735637" cy="3657600"/>
          </a:xfrm>
          <a:prstGeom prst="rect">
            <a:avLst/>
          </a:prstGeom>
          <a:noFill/>
          <a:ln w="9525">
            <a:noFill/>
            <a:miter lim="800000"/>
            <a:headEnd/>
            <a:tailEnd/>
          </a:ln>
        </p:spPr>
      </p:pic>
      <p:sp>
        <p:nvSpPr>
          <p:cNvPr id="47107" name="Rectangle 11"/>
          <p:cNvSpPr>
            <a:spLocks noChangeArrowheads="1"/>
          </p:cNvSpPr>
          <p:nvPr/>
        </p:nvSpPr>
        <p:spPr bwMode="auto">
          <a:xfrm>
            <a:off x="3368675" y="1844675"/>
            <a:ext cx="792163" cy="288925"/>
          </a:xfrm>
          <a:prstGeom prst="rect">
            <a:avLst/>
          </a:prstGeom>
          <a:solidFill>
            <a:schemeClr val="bg1"/>
          </a:solidFill>
          <a:ln w="25400">
            <a:noFill/>
            <a:miter lim="800000"/>
            <a:headEnd/>
            <a:tailEnd/>
          </a:ln>
        </p:spPr>
        <p:txBody>
          <a:bodyPr wrap="none" anchor="ctr"/>
          <a:lstStyle/>
          <a:p>
            <a:pPr algn="ctr"/>
            <a:r>
              <a:rPr lang="en-US" altLang="zh-CN" sz="900">
                <a:latin typeface="Arial" pitchFamily="34" charset="0"/>
              </a:rPr>
              <a:t>Master position</a:t>
            </a:r>
          </a:p>
        </p:txBody>
      </p:sp>
      <p:sp>
        <p:nvSpPr>
          <p:cNvPr id="47108" name="Rectangle 12"/>
          <p:cNvSpPr>
            <a:spLocks noChangeArrowheads="1"/>
          </p:cNvSpPr>
          <p:nvPr/>
        </p:nvSpPr>
        <p:spPr bwMode="auto">
          <a:xfrm>
            <a:off x="3440113" y="3141663"/>
            <a:ext cx="720725" cy="215900"/>
          </a:xfrm>
          <a:prstGeom prst="rect">
            <a:avLst/>
          </a:prstGeom>
          <a:solidFill>
            <a:schemeClr val="bg1"/>
          </a:solidFill>
          <a:ln w="25400">
            <a:solidFill>
              <a:schemeClr val="bg1"/>
            </a:solidFill>
            <a:miter lim="800000"/>
            <a:headEnd/>
            <a:tailEnd/>
          </a:ln>
        </p:spPr>
        <p:txBody>
          <a:bodyPr wrap="none" anchor="ctr"/>
          <a:lstStyle/>
          <a:p>
            <a:pPr algn="ctr"/>
            <a:r>
              <a:rPr lang="en-US" altLang="zh-CN" sz="900">
                <a:latin typeface="Arial" pitchFamily="34" charset="0"/>
              </a:rPr>
              <a:t>Master velocity</a:t>
            </a:r>
          </a:p>
        </p:txBody>
      </p:sp>
      <p:sp>
        <p:nvSpPr>
          <p:cNvPr id="47109" name="Rectangle 13"/>
          <p:cNvSpPr>
            <a:spLocks noChangeArrowheads="1"/>
          </p:cNvSpPr>
          <p:nvPr/>
        </p:nvSpPr>
        <p:spPr bwMode="auto">
          <a:xfrm>
            <a:off x="8985250" y="2349500"/>
            <a:ext cx="504825" cy="142875"/>
          </a:xfrm>
          <a:prstGeom prst="rect">
            <a:avLst/>
          </a:prstGeom>
          <a:solidFill>
            <a:schemeClr val="bg1"/>
          </a:solidFill>
          <a:ln w="25400">
            <a:solidFill>
              <a:schemeClr val="bg1"/>
            </a:solidFill>
            <a:miter lim="800000"/>
            <a:headEnd/>
            <a:tailEnd/>
          </a:ln>
        </p:spPr>
        <p:txBody>
          <a:bodyPr wrap="none" anchor="ctr"/>
          <a:lstStyle/>
          <a:p>
            <a:pPr algn="ctr"/>
            <a:r>
              <a:rPr lang="en-US" altLang="zh-CN" sz="900">
                <a:latin typeface="Arial" pitchFamily="34" charset="0"/>
              </a:rPr>
              <a:t>Time</a:t>
            </a:r>
          </a:p>
        </p:txBody>
      </p:sp>
      <p:sp>
        <p:nvSpPr>
          <p:cNvPr id="47110" name="Rectangle 14"/>
          <p:cNvSpPr>
            <a:spLocks noChangeArrowheads="1"/>
          </p:cNvSpPr>
          <p:nvPr/>
        </p:nvSpPr>
        <p:spPr bwMode="auto">
          <a:xfrm>
            <a:off x="8913813" y="3357563"/>
            <a:ext cx="504825" cy="142875"/>
          </a:xfrm>
          <a:prstGeom prst="rect">
            <a:avLst/>
          </a:prstGeom>
          <a:solidFill>
            <a:schemeClr val="bg1"/>
          </a:solidFill>
          <a:ln w="25400">
            <a:solidFill>
              <a:schemeClr val="bg1"/>
            </a:solidFill>
            <a:miter lim="800000"/>
            <a:headEnd/>
            <a:tailEnd/>
          </a:ln>
        </p:spPr>
        <p:txBody>
          <a:bodyPr wrap="none" anchor="ctr"/>
          <a:lstStyle/>
          <a:p>
            <a:pPr algn="ctr"/>
            <a:r>
              <a:rPr lang="en-US" altLang="zh-CN" sz="900">
                <a:latin typeface="Arial" pitchFamily="34" charset="0"/>
              </a:rPr>
              <a:t>Time</a:t>
            </a:r>
          </a:p>
        </p:txBody>
      </p:sp>
      <p:sp>
        <p:nvSpPr>
          <p:cNvPr id="47111" name="Rectangle 15"/>
          <p:cNvSpPr>
            <a:spLocks noChangeArrowheads="1"/>
          </p:cNvSpPr>
          <p:nvPr/>
        </p:nvSpPr>
        <p:spPr bwMode="auto">
          <a:xfrm>
            <a:off x="4305300" y="2565400"/>
            <a:ext cx="1368425" cy="503238"/>
          </a:xfrm>
          <a:prstGeom prst="rect">
            <a:avLst/>
          </a:prstGeom>
          <a:solidFill>
            <a:schemeClr val="bg1"/>
          </a:solidFill>
          <a:ln w="25400">
            <a:solidFill>
              <a:schemeClr val="bg1"/>
            </a:solidFill>
            <a:miter lim="800000"/>
            <a:headEnd/>
            <a:tailEnd/>
          </a:ln>
        </p:spPr>
        <p:txBody>
          <a:bodyPr wrap="none" anchor="ctr"/>
          <a:lstStyle/>
          <a:p>
            <a:pPr algn="ctr"/>
            <a:r>
              <a:rPr lang="en-US" altLang="zh-CN" sz="900">
                <a:latin typeface="Arial" pitchFamily="34" charset="0"/>
              </a:rPr>
              <a:t>Master velocity that slave</a:t>
            </a:r>
          </a:p>
          <a:p>
            <a:pPr algn="ctr"/>
            <a:r>
              <a:rPr lang="en-US" altLang="zh-CN" sz="900">
                <a:latin typeface="Arial" pitchFamily="34" charset="0"/>
              </a:rPr>
              <a:t> considers</a:t>
            </a:r>
            <a:r>
              <a:rPr lang="en-US" altLang="zh-CN"/>
              <a:t>  </a:t>
            </a:r>
          </a:p>
        </p:txBody>
      </p:sp>
      <p:sp>
        <p:nvSpPr>
          <p:cNvPr id="47112" name="Rectangle 16"/>
          <p:cNvSpPr>
            <a:spLocks noChangeArrowheads="1"/>
          </p:cNvSpPr>
          <p:nvPr/>
        </p:nvSpPr>
        <p:spPr bwMode="auto">
          <a:xfrm>
            <a:off x="5961063" y="2636838"/>
            <a:ext cx="576262" cy="287337"/>
          </a:xfrm>
          <a:prstGeom prst="rect">
            <a:avLst/>
          </a:prstGeom>
          <a:solidFill>
            <a:schemeClr val="bg1"/>
          </a:solidFill>
          <a:ln w="25400">
            <a:solidFill>
              <a:schemeClr val="bg1"/>
            </a:solidFill>
            <a:miter lim="800000"/>
            <a:headEnd/>
            <a:tailEnd/>
          </a:ln>
        </p:spPr>
        <p:txBody>
          <a:bodyPr wrap="none" anchor="ctr"/>
          <a:lstStyle/>
          <a:p>
            <a:pPr algn="ctr"/>
            <a:r>
              <a:rPr lang="en-US" altLang="zh-CN" sz="900">
                <a:latin typeface="Arial" pitchFamily="34" charset="0"/>
              </a:rPr>
              <a:t>Superimposed </a:t>
            </a:r>
          </a:p>
          <a:p>
            <a:pPr algn="ctr"/>
            <a:r>
              <a:rPr lang="en-US" altLang="zh-CN" sz="900">
                <a:latin typeface="Arial" pitchFamily="34" charset="0"/>
              </a:rPr>
              <a:t>velocity</a:t>
            </a:r>
          </a:p>
        </p:txBody>
      </p:sp>
      <p:sp>
        <p:nvSpPr>
          <p:cNvPr id="47113" name="Rectangle 17"/>
          <p:cNvSpPr>
            <a:spLocks noChangeArrowheads="1"/>
          </p:cNvSpPr>
          <p:nvPr/>
        </p:nvSpPr>
        <p:spPr bwMode="auto">
          <a:xfrm>
            <a:off x="7400925" y="2997200"/>
            <a:ext cx="1439863" cy="360363"/>
          </a:xfrm>
          <a:prstGeom prst="rect">
            <a:avLst/>
          </a:prstGeom>
          <a:solidFill>
            <a:schemeClr val="bg1"/>
          </a:solidFill>
          <a:ln w="25400">
            <a:solidFill>
              <a:schemeClr val="bg1"/>
            </a:solidFill>
            <a:miter lim="800000"/>
            <a:headEnd/>
            <a:tailEnd/>
          </a:ln>
        </p:spPr>
        <p:txBody>
          <a:bodyPr wrap="none" anchor="ctr"/>
          <a:lstStyle/>
          <a:p>
            <a:pPr algn="ctr"/>
            <a:r>
              <a:rPr lang="en-US" altLang="zh-CN" sz="900">
                <a:latin typeface="Arial" pitchFamily="34" charset="0"/>
              </a:rPr>
              <a:t>Actual master velocity</a:t>
            </a:r>
          </a:p>
        </p:txBody>
      </p:sp>
      <p:sp>
        <p:nvSpPr>
          <p:cNvPr id="47114" name="Rectangle 18"/>
          <p:cNvSpPr>
            <a:spLocks noChangeArrowheads="1"/>
          </p:cNvSpPr>
          <p:nvPr/>
        </p:nvSpPr>
        <p:spPr bwMode="auto">
          <a:xfrm>
            <a:off x="7185025" y="2708275"/>
            <a:ext cx="1944688" cy="215900"/>
          </a:xfrm>
          <a:prstGeom prst="rect">
            <a:avLst/>
          </a:prstGeom>
          <a:solidFill>
            <a:schemeClr val="bg1"/>
          </a:solidFill>
          <a:ln w="25400">
            <a:solidFill>
              <a:schemeClr val="bg1"/>
            </a:solidFill>
            <a:miter lim="800000"/>
            <a:headEnd/>
            <a:tailEnd/>
          </a:ln>
        </p:spPr>
        <p:txBody>
          <a:bodyPr wrap="none" anchor="ctr"/>
          <a:lstStyle/>
          <a:p>
            <a:pPr algn="ctr"/>
            <a:r>
              <a:rPr lang="en-US" altLang="zh-CN" sz="900">
                <a:latin typeface="Arial" pitchFamily="34" charset="0"/>
              </a:rPr>
              <a:t>Actual master position</a:t>
            </a:r>
          </a:p>
        </p:txBody>
      </p:sp>
      <p:sp>
        <p:nvSpPr>
          <p:cNvPr id="47115" name="Rectangle 19"/>
          <p:cNvSpPr>
            <a:spLocks noChangeArrowheads="1"/>
          </p:cNvSpPr>
          <p:nvPr/>
        </p:nvSpPr>
        <p:spPr bwMode="auto">
          <a:xfrm>
            <a:off x="7113588" y="1052513"/>
            <a:ext cx="1943100" cy="288925"/>
          </a:xfrm>
          <a:prstGeom prst="rect">
            <a:avLst/>
          </a:prstGeom>
          <a:solidFill>
            <a:schemeClr val="bg1"/>
          </a:solidFill>
          <a:ln w="25400">
            <a:solidFill>
              <a:schemeClr val="bg1"/>
            </a:solidFill>
            <a:miter lim="800000"/>
            <a:headEnd/>
            <a:tailEnd/>
          </a:ln>
        </p:spPr>
        <p:txBody>
          <a:bodyPr wrap="none" anchor="ctr"/>
          <a:lstStyle/>
          <a:p>
            <a:pPr algn="ctr"/>
            <a:r>
              <a:rPr lang="en-US" altLang="zh-CN" sz="900">
                <a:latin typeface="Arial" pitchFamily="34" charset="0"/>
              </a:rPr>
              <a:t>Master phase that slave considers</a:t>
            </a:r>
          </a:p>
        </p:txBody>
      </p:sp>
      <p:sp>
        <p:nvSpPr>
          <p:cNvPr id="47116" name="Rectangle 20"/>
          <p:cNvSpPr>
            <a:spLocks noChangeArrowheads="1"/>
          </p:cNvSpPr>
          <p:nvPr/>
        </p:nvSpPr>
        <p:spPr bwMode="auto">
          <a:xfrm>
            <a:off x="5673725" y="1052513"/>
            <a:ext cx="1439863" cy="144462"/>
          </a:xfrm>
          <a:prstGeom prst="rect">
            <a:avLst/>
          </a:prstGeom>
          <a:solidFill>
            <a:schemeClr val="bg1"/>
          </a:solidFill>
          <a:ln w="25400">
            <a:solidFill>
              <a:schemeClr val="bg1"/>
            </a:solidFill>
            <a:miter lim="800000"/>
            <a:headEnd/>
            <a:tailEnd/>
          </a:ln>
        </p:spPr>
        <p:txBody>
          <a:bodyPr wrap="none" anchor="ctr"/>
          <a:lstStyle/>
          <a:p>
            <a:pPr algn="ctr"/>
            <a:r>
              <a:rPr lang="en-US" altLang="zh-CN" sz="900">
                <a:latin typeface="Arial" pitchFamily="34" charset="0"/>
              </a:rPr>
              <a:t>Superimposed phase</a:t>
            </a:r>
          </a:p>
        </p:txBody>
      </p:sp>
      <p:sp>
        <p:nvSpPr>
          <p:cNvPr id="47117" name="Rectangle 22"/>
          <p:cNvSpPr>
            <a:spLocks noChangeArrowheads="1"/>
          </p:cNvSpPr>
          <p:nvPr/>
        </p:nvSpPr>
        <p:spPr bwMode="auto">
          <a:xfrm>
            <a:off x="401638" y="5084763"/>
            <a:ext cx="9504362" cy="1196975"/>
          </a:xfrm>
          <a:prstGeom prst="rect">
            <a:avLst/>
          </a:prstGeom>
          <a:noFill/>
          <a:ln w="25400">
            <a:noFill/>
            <a:miter lim="800000"/>
            <a:headEnd/>
            <a:tailEnd/>
          </a:ln>
        </p:spPr>
        <p:txBody>
          <a:bodyPr anchor="ctr">
            <a:spAutoFit/>
          </a:bodyPr>
          <a:lstStyle/>
          <a:p>
            <a:pPr fontAlgn="base">
              <a:lnSpc>
                <a:spcPct val="130000"/>
              </a:lnSpc>
            </a:pPr>
            <a:r>
              <a:rPr lang="en-US" altLang="zh-CN" sz="1400">
                <a:latin typeface="Arial" pitchFamily="34" charset="0"/>
              </a:rPr>
              <a:t>The instruction is applied to adjust the phase difference between master and slave axis. When the two axes have established the master-slave relation, master axis can be added by one virtual phase through execution of this instruction to impact the slave axis. “</a:t>
            </a:r>
            <a:r>
              <a:rPr lang="en-US" altLang="zh-TW" sz="1400">
                <a:latin typeface="Arial" pitchFamily="34" charset="0"/>
              </a:rPr>
              <a:t>MC_Phasing</a:t>
            </a:r>
            <a:r>
              <a:rPr lang="en-US" altLang="zh-CN" sz="1400">
                <a:latin typeface="Arial" pitchFamily="34" charset="0"/>
              </a:rPr>
              <a:t>” can be executed only when the two axes have established the relation</a:t>
            </a:r>
          </a:p>
        </p:txBody>
      </p:sp>
      <p:pic>
        <p:nvPicPr>
          <p:cNvPr id="47118" name="Picture 24"/>
          <p:cNvPicPr>
            <a:picLocks noChangeAspect="1" noChangeArrowheads="1"/>
          </p:cNvPicPr>
          <p:nvPr/>
        </p:nvPicPr>
        <p:blipFill>
          <a:blip r:embed="rId3"/>
          <a:srcRect/>
          <a:stretch>
            <a:fillRect/>
          </a:stretch>
        </p:blipFill>
        <p:spPr bwMode="auto">
          <a:xfrm>
            <a:off x="739775" y="1844675"/>
            <a:ext cx="2238171" cy="2224094"/>
          </a:xfrm>
          <a:prstGeom prst="rect">
            <a:avLst/>
          </a:prstGeom>
          <a:noFill/>
          <a:ln w="25400">
            <a:noFill/>
            <a:miter lim="800000"/>
            <a:headEnd/>
            <a:tailEnd/>
          </a:ln>
        </p:spPr>
      </p:pic>
      <p:sp>
        <p:nvSpPr>
          <p:cNvPr id="47119" name="Rectangle 25"/>
          <p:cNvSpPr>
            <a:spLocks noChangeArrowheads="1"/>
          </p:cNvSpPr>
          <p:nvPr/>
        </p:nvSpPr>
        <p:spPr bwMode="auto">
          <a:xfrm>
            <a:off x="849313" y="901700"/>
            <a:ext cx="3105150" cy="366713"/>
          </a:xfrm>
          <a:prstGeom prst="rect">
            <a:avLst/>
          </a:prstGeom>
          <a:noFill/>
          <a:ln w="25400" algn="ctr">
            <a:noFill/>
            <a:miter lim="800000"/>
            <a:headEnd/>
            <a:tailEnd/>
          </a:ln>
        </p:spPr>
        <p:txBody>
          <a:bodyPr wrap="none">
            <a:spAutoFit/>
          </a:bodyPr>
          <a:lstStyle/>
          <a:p>
            <a:pPr fontAlgn="base">
              <a:spcBef>
                <a:spcPct val="50000"/>
              </a:spcBef>
            </a:pPr>
            <a:r>
              <a:rPr lang="en-US" altLang="zh-CN" sz="1800" b="1" i="1">
                <a:solidFill>
                  <a:schemeClr val="accent2"/>
                </a:solidFill>
                <a:ea typeface="SimSun" pitchFamily="2" charset="-122"/>
              </a:rPr>
              <a:t>Phase Compensation Function</a:t>
            </a:r>
            <a:endParaRPr lang="zh-CN" altLang="en-US" sz="1800" b="1" i="1">
              <a:solidFill>
                <a:schemeClr val="accent2"/>
              </a:solidFill>
              <a:ea typeface="SimSun" pitchFamily="2" charset="-122"/>
            </a:endParaRPr>
          </a:p>
        </p:txBody>
      </p:sp>
      <p:sp>
        <p:nvSpPr>
          <p:cNvPr id="47120" name="AutoShape 29"/>
          <p:cNvSpPr>
            <a:spLocks noChangeArrowheads="1"/>
          </p:cNvSpPr>
          <p:nvPr/>
        </p:nvSpPr>
        <p:spPr bwMode="auto">
          <a:xfrm>
            <a:off x="307975" y="936625"/>
            <a:ext cx="431800" cy="323850"/>
          </a:xfrm>
          <a:prstGeom prst="rightArrow">
            <a:avLst>
              <a:gd name="adj1" fmla="val 50000"/>
              <a:gd name="adj2" fmla="val 33333"/>
            </a:avLst>
          </a:prstGeom>
          <a:solidFill>
            <a:schemeClr val="accent1"/>
          </a:solidFill>
          <a:ln w="25400">
            <a:noFill/>
            <a:miter lim="800000"/>
            <a:headEnd/>
            <a:tailEnd/>
          </a:ln>
        </p:spPr>
        <p:txBody>
          <a:bodyPr wrap="none" anchor="ctr"/>
          <a:lstStyle/>
          <a:p>
            <a:endParaRPr lang="zh-CN" altLang="en-US"/>
          </a:p>
        </p:txBody>
      </p:sp>
      <p:sp>
        <p:nvSpPr>
          <p:cNvPr id="47121" name="标题 11"/>
          <p:cNvSpPr txBox="1">
            <a:spLocks/>
          </p:cNvSpPr>
          <p:nvPr/>
        </p:nvSpPr>
        <p:spPr bwMode="auto">
          <a:xfrm>
            <a:off x="1065213" y="0"/>
            <a:ext cx="8840787" cy="771525"/>
          </a:xfrm>
          <a:prstGeom prst="rect">
            <a:avLst/>
          </a:prstGeom>
          <a:noFill/>
          <a:ln w="9525">
            <a:noFill/>
            <a:miter lim="800000"/>
            <a:headEnd/>
            <a:tailEnd/>
          </a:ln>
        </p:spPr>
        <p:txBody>
          <a:bodyPr anchor="ctr"/>
          <a:lstStyle/>
          <a:p>
            <a:pPr algn="r" fontAlgn="base"/>
            <a:r>
              <a:rPr kumimoji="0" lang="en-US" altLang="zh-CN" sz="3200" b="1">
                <a:solidFill>
                  <a:srgbClr val="0087DC"/>
                </a:solidFill>
                <a:latin typeface="Arial Unicode MS" pitchFamily="34" charset="-122"/>
                <a:ea typeface="Arial Unicode MS" pitchFamily="34" charset="-122"/>
                <a:cs typeface="Arial Unicode MS" pitchFamily="34" charset="-122"/>
              </a:rPr>
              <a:t>Multi-axis  Instructions</a:t>
            </a:r>
            <a:r>
              <a:rPr kumimoji="0" lang="zh-CN" altLang="en-US" sz="3200" b="1">
                <a:solidFill>
                  <a:srgbClr val="0087DC"/>
                </a:solidFill>
                <a:latin typeface="Arial Unicode MS" pitchFamily="34" charset="-122"/>
                <a:ea typeface="Arial Unicode MS" pitchFamily="34" charset="-122"/>
                <a:cs typeface="Arial Unicode MS" pitchFamily="34" charset="-122"/>
              </a:rPr>
              <a:t>（</a:t>
            </a:r>
            <a:r>
              <a:rPr kumimoji="0" lang="en-US" altLang="zh-CN" sz="3200" b="1">
                <a:solidFill>
                  <a:srgbClr val="0087DC"/>
                </a:solidFill>
                <a:latin typeface="Arial Unicode MS" pitchFamily="34" charset="-122"/>
                <a:ea typeface="Arial Unicode MS" pitchFamily="34" charset="-122"/>
                <a:cs typeface="Arial Unicode MS" pitchFamily="34" charset="-122"/>
              </a:rPr>
              <a:t>5</a:t>
            </a:r>
            <a:r>
              <a:rPr kumimoji="0" lang="zh-CN" altLang="en-US" sz="3200" b="1">
                <a:solidFill>
                  <a:srgbClr val="0087DC"/>
                </a:solidFill>
                <a:latin typeface="Arial Unicode MS" pitchFamily="34" charset="-122"/>
                <a:ea typeface="Arial Unicode MS" pitchFamily="34" charset="-122"/>
                <a:cs typeface="Arial Unicode MS" pitchFamily="34" charset="-122"/>
              </a:rPr>
              <a:t>）</a:t>
            </a:r>
            <a:endParaRPr kumimoji="0" lang="en-US" altLang="zh-CN" sz="3200" b="1">
              <a:solidFill>
                <a:srgbClr val="0087DC"/>
              </a:solidFill>
              <a:latin typeface="Arial Unicode MS" pitchFamily="34" charset="-122"/>
              <a:ea typeface="Arial Unicode MS" pitchFamily="34" charset="-122"/>
              <a:cs typeface="Arial Unicode MS" pitchFamily="34" charset="-122"/>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80" name="Rectangle 75"/>
          <p:cNvSpPr>
            <a:spLocks noChangeArrowheads="1"/>
          </p:cNvSpPr>
          <p:nvPr/>
        </p:nvSpPr>
        <p:spPr bwMode="auto">
          <a:xfrm>
            <a:off x="858838" y="908050"/>
            <a:ext cx="1794081" cy="369332"/>
          </a:xfrm>
          <a:prstGeom prst="rect">
            <a:avLst/>
          </a:prstGeom>
          <a:noFill/>
          <a:ln w="25400" algn="ctr">
            <a:noFill/>
            <a:miter lim="800000"/>
            <a:headEnd/>
            <a:tailEnd/>
          </a:ln>
        </p:spPr>
        <p:txBody>
          <a:bodyPr wrap="none">
            <a:spAutoFit/>
          </a:bodyPr>
          <a:lstStyle/>
          <a:p>
            <a:pPr fontAlgn="base">
              <a:spcBef>
                <a:spcPct val="50000"/>
              </a:spcBef>
            </a:pPr>
            <a:r>
              <a:rPr lang="en-US" altLang="zh-CN" sz="1800" b="1" i="1" dirty="0" smtClean="0">
                <a:solidFill>
                  <a:schemeClr val="accent2"/>
                </a:solidFill>
                <a:ea typeface="SimSun" pitchFamily="2" charset="-122"/>
              </a:rPr>
              <a:t>Position Capture</a:t>
            </a:r>
            <a:endParaRPr lang="zh-CN" altLang="en-US" sz="1800" b="1" i="1" dirty="0">
              <a:solidFill>
                <a:schemeClr val="accent2"/>
              </a:solidFill>
              <a:ea typeface="SimSun" pitchFamily="2" charset="-122"/>
            </a:endParaRPr>
          </a:p>
        </p:txBody>
      </p:sp>
      <p:sp>
        <p:nvSpPr>
          <p:cNvPr id="50181" name="AutoShape 79"/>
          <p:cNvSpPr>
            <a:spLocks noChangeArrowheads="1"/>
          </p:cNvSpPr>
          <p:nvPr/>
        </p:nvSpPr>
        <p:spPr bwMode="auto">
          <a:xfrm>
            <a:off x="307975" y="950913"/>
            <a:ext cx="431800" cy="323850"/>
          </a:xfrm>
          <a:prstGeom prst="rightArrow">
            <a:avLst>
              <a:gd name="adj1" fmla="val 50000"/>
              <a:gd name="adj2" fmla="val 33333"/>
            </a:avLst>
          </a:prstGeom>
          <a:solidFill>
            <a:schemeClr val="accent1"/>
          </a:solidFill>
          <a:ln w="25400">
            <a:noFill/>
            <a:miter lim="800000"/>
            <a:headEnd/>
            <a:tailEnd/>
          </a:ln>
        </p:spPr>
        <p:txBody>
          <a:bodyPr wrap="none" anchor="ctr"/>
          <a:lstStyle/>
          <a:p>
            <a:endParaRPr lang="zh-CN" altLang="en-US"/>
          </a:p>
        </p:txBody>
      </p:sp>
      <p:sp>
        <p:nvSpPr>
          <p:cNvPr id="50182" name="标题 11"/>
          <p:cNvSpPr txBox="1">
            <a:spLocks/>
          </p:cNvSpPr>
          <p:nvPr/>
        </p:nvSpPr>
        <p:spPr bwMode="auto">
          <a:xfrm>
            <a:off x="1065213" y="0"/>
            <a:ext cx="8840787" cy="771525"/>
          </a:xfrm>
          <a:prstGeom prst="rect">
            <a:avLst/>
          </a:prstGeom>
          <a:noFill/>
          <a:ln w="9525">
            <a:noFill/>
            <a:miter lim="800000"/>
            <a:headEnd/>
            <a:tailEnd/>
          </a:ln>
        </p:spPr>
        <p:txBody>
          <a:bodyPr anchor="ctr"/>
          <a:lstStyle/>
          <a:p>
            <a:pPr algn="r" fontAlgn="base"/>
            <a:r>
              <a:rPr kumimoji="0" lang="en-US" altLang="zh-CN" sz="3200" b="1" dirty="0">
                <a:solidFill>
                  <a:srgbClr val="0087DC"/>
                </a:solidFill>
                <a:latin typeface="Arial Unicode MS" pitchFamily="34" charset="-122"/>
                <a:ea typeface="Arial Unicode MS" pitchFamily="34" charset="-122"/>
                <a:cs typeface="Arial Unicode MS" pitchFamily="34" charset="-122"/>
              </a:rPr>
              <a:t>Multi-axis  Instructions</a:t>
            </a:r>
            <a:r>
              <a:rPr kumimoji="0" lang="zh-CN" altLang="en-US" sz="3200" b="1" dirty="0">
                <a:solidFill>
                  <a:srgbClr val="0087DC"/>
                </a:solidFill>
                <a:latin typeface="Arial Unicode MS" pitchFamily="34" charset="-122"/>
                <a:ea typeface="Arial Unicode MS" pitchFamily="34" charset="-122"/>
                <a:cs typeface="Arial Unicode MS" pitchFamily="34" charset="-122"/>
              </a:rPr>
              <a:t>（</a:t>
            </a:r>
            <a:r>
              <a:rPr kumimoji="0" lang="en-US" altLang="zh-CN" sz="3200" b="1" dirty="0" smtClean="0">
                <a:solidFill>
                  <a:srgbClr val="0087DC"/>
                </a:solidFill>
                <a:latin typeface="Arial Unicode MS" pitchFamily="34" charset="-122"/>
                <a:ea typeface="Arial Unicode MS" pitchFamily="34" charset="-122"/>
                <a:cs typeface="Arial Unicode MS" pitchFamily="34" charset="-122"/>
              </a:rPr>
              <a:t>6-1</a:t>
            </a:r>
            <a:r>
              <a:rPr kumimoji="0" lang="zh-CN" altLang="en-US" sz="3200" b="1" dirty="0" smtClean="0">
                <a:solidFill>
                  <a:srgbClr val="0087DC"/>
                </a:solidFill>
                <a:latin typeface="Arial Unicode MS" pitchFamily="34" charset="-122"/>
                <a:ea typeface="Arial Unicode MS" pitchFamily="34" charset="-122"/>
                <a:cs typeface="Arial Unicode MS" pitchFamily="34" charset="-122"/>
              </a:rPr>
              <a:t>）</a:t>
            </a:r>
            <a:endParaRPr kumimoji="0" lang="en-US" altLang="zh-CN" sz="3200" b="1" dirty="0">
              <a:solidFill>
                <a:srgbClr val="0087DC"/>
              </a:solidFill>
              <a:latin typeface="Arial Unicode MS" pitchFamily="34" charset="-122"/>
              <a:ea typeface="Arial Unicode MS" pitchFamily="34" charset="-122"/>
              <a:cs typeface="Arial Unicode MS" pitchFamily="34" charset="-122"/>
            </a:endParaRPr>
          </a:p>
        </p:txBody>
      </p:sp>
      <p:sp>
        <p:nvSpPr>
          <p:cNvPr id="41" name="圆角矩形 40"/>
          <p:cNvSpPr/>
          <p:nvPr/>
        </p:nvSpPr>
        <p:spPr>
          <a:xfrm>
            <a:off x="5165948" y="1568394"/>
            <a:ext cx="4143404" cy="3000396"/>
          </a:xfrm>
          <a:prstGeom prst="roundRect">
            <a:avLst>
              <a:gd name="adj" fmla="val 7960"/>
            </a:avLst>
          </a:prstGeom>
          <a:solidFill>
            <a:schemeClr val="accent6">
              <a:lumMod val="20000"/>
              <a:lumOff val="80000"/>
              <a:alpha val="23000"/>
            </a:schemeClr>
          </a:solidFill>
          <a:ln w="31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圆角矩形 41"/>
          <p:cNvSpPr/>
          <p:nvPr/>
        </p:nvSpPr>
        <p:spPr>
          <a:xfrm>
            <a:off x="665354" y="1568394"/>
            <a:ext cx="4357718" cy="3000396"/>
          </a:xfrm>
          <a:prstGeom prst="roundRect">
            <a:avLst>
              <a:gd name="adj" fmla="val 7960"/>
            </a:avLst>
          </a:prstGeom>
          <a:solidFill>
            <a:schemeClr val="accent6">
              <a:lumMod val="20000"/>
              <a:lumOff val="80000"/>
              <a:alpha val="23000"/>
            </a:schemeClr>
          </a:solidFill>
          <a:ln w="31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43" name="Object 2"/>
          <p:cNvGraphicFramePr>
            <a:graphicFrameLocks noGrp="1" noChangeAspect="1"/>
          </p:cNvGraphicFramePr>
          <p:nvPr/>
        </p:nvGraphicFramePr>
        <p:xfrm>
          <a:off x="5308824" y="1782708"/>
          <a:ext cx="3932265" cy="2697615"/>
        </p:xfrm>
        <a:graphic>
          <a:graphicData uri="http://schemas.openxmlformats.org/presentationml/2006/ole">
            <p:oleObj spid="_x0000_s50217" name="Visio" r:id="rId3" imgW="5020818" imgH="3440811" progId="Visio.Drawing.11">
              <p:embed/>
            </p:oleObj>
          </a:graphicData>
        </a:graphic>
      </p:graphicFrame>
      <p:graphicFrame>
        <p:nvGraphicFramePr>
          <p:cNvPr id="45" name="Object 4"/>
          <p:cNvGraphicFramePr>
            <a:graphicFrameLocks noGrp="1" noChangeAspect="1"/>
          </p:cNvGraphicFramePr>
          <p:nvPr/>
        </p:nvGraphicFramePr>
        <p:xfrm>
          <a:off x="808230" y="1711270"/>
          <a:ext cx="3932237" cy="2697162"/>
        </p:xfrm>
        <a:graphic>
          <a:graphicData uri="http://schemas.openxmlformats.org/presentationml/2006/ole">
            <p:oleObj spid="_x0000_s50218" name="Visio" r:id="rId4" imgW="5020920" imgH="3440880" progId="Visio.Drawing.11">
              <p:embed/>
            </p:oleObj>
          </a:graphicData>
        </a:graphic>
      </p:graphicFrame>
      <p:sp>
        <p:nvSpPr>
          <p:cNvPr id="46" name="TextBox 45"/>
          <p:cNvSpPr txBox="1"/>
          <p:nvPr/>
        </p:nvSpPr>
        <p:spPr>
          <a:xfrm>
            <a:off x="593916" y="4828041"/>
            <a:ext cx="4572032" cy="584775"/>
          </a:xfrm>
          <a:prstGeom prst="rect">
            <a:avLst/>
          </a:prstGeom>
          <a:noFill/>
        </p:spPr>
        <p:txBody>
          <a:bodyPr wrap="square" rtlCol="0">
            <a:spAutoFit/>
          </a:bodyPr>
          <a:lstStyle/>
          <a:p>
            <a:r>
              <a:rPr lang="en-US" altLang="zh-TW" dirty="0" smtClean="0">
                <a:solidFill>
                  <a:srgbClr val="552579"/>
                </a:solidFill>
                <a:latin typeface="Arial" pitchFamily="34" charset="0"/>
                <a:cs typeface="Arial" pitchFamily="34" charset="0"/>
              </a:rPr>
              <a:t>Only wiring external switch to A2’s  Digital input of A2 diver.</a:t>
            </a:r>
            <a:endParaRPr lang="zh-CN" altLang="en-US" dirty="0">
              <a:solidFill>
                <a:srgbClr val="552579"/>
              </a:solidFill>
              <a:latin typeface="Arial" pitchFamily="34" charset="0"/>
              <a:cs typeface="Arial" pitchFamily="34" charset="0"/>
            </a:endParaRPr>
          </a:p>
        </p:txBody>
      </p:sp>
      <p:sp>
        <p:nvSpPr>
          <p:cNvPr id="47" name="TextBox 46"/>
          <p:cNvSpPr txBox="1"/>
          <p:nvPr/>
        </p:nvSpPr>
        <p:spPr>
          <a:xfrm>
            <a:off x="5258267" y="4798750"/>
            <a:ext cx="4338203" cy="1052596"/>
          </a:xfrm>
          <a:prstGeom prst="rect">
            <a:avLst/>
          </a:prstGeom>
          <a:noFill/>
        </p:spPr>
        <p:txBody>
          <a:bodyPr wrap="square" rtlCol="0">
            <a:spAutoFit/>
          </a:bodyPr>
          <a:lstStyle/>
          <a:p>
            <a:pPr>
              <a:lnSpc>
                <a:spcPct val="130000"/>
              </a:lnSpc>
            </a:pPr>
            <a:r>
              <a:rPr lang="en-US" altLang="zh-CN" dirty="0" smtClean="0">
                <a:solidFill>
                  <a:srgbClr val="552579"/>
                </a:solidFill>
                <a:latin typeface="Arial" pitchFamily="34" charset="0"/>
                <a:cs typeface="Arial" pitchFamily="34" charset="0"/>
              </a:rPr>
              <a:t>Wiring Encoder to10MC’s encoder interface, External switch to MC’s input</a:t>
            </a:r>
            <a:r>
              <a:rPr lang="zh-CN" altLang="en-US" dirty="0" smtClean="0">
                <a:solidFill>
                  <a:srgbClr val="552579"/>
                </a:solidFill>
                <a:latin typeface="Arial" pitchFamily="34" charset="0"/>
                <a:cs typeface="Arial" pitchFamily="34" charset="0"/>
              </a:rPr>
              <a:t>，</a:t>
            </a:r>
            <a:r>
              <a:rPr lang="en-US" altLang="zh-CN" dirty="0" smtClean="0">
                <a:solidFill>
                  <a:srgbClr val="552579"/>
                </a:solidFill>
                <a:latin typeface="Arial" pitchFamily="34" charset="0"/>
                <a:cs typeface="Arial" pitchFamily="34" charset="0"/>
              </a:rPr>
              <a:t>use MC’s input to capture</a:t>
            </a:r>
            <a:r>
              <a:rPr lang="zh-TW" altLang="en-US" dirty="0" smtClean="0">
                <a:solidFill>
                  <a:srgbClr val="552579"/>
                </a:solidFill>
                <a:latin typeface="Arial" pitchFamily="34" charset="0"/>
                <a:cs typeface="Arial" pitchFamily="34" charset="0"/>
              </a:rPr>
              <a:t>。</a:t>
            </a:r>
            <a:endParaRPr lang="en-US" altLang="zh-CN" dirty="0" smtClean="0">
              <a:solidFill>
                <a:srgbClr val="552579"/>
              </a:solidFill>
              <a:latin typeface="Arial" pitchFamily="34" charset="0"/>
              <a:cs typeface="Arial" pitchFamily="34" charset="0"/>
            </a:endParaRPr>
          </a:p>
        </p:txBody>
      </p:sp>
      <p:sp>
        <p:nvSpPr>
          <p:cNvPr id="50" name="矩形 49"/>
          <p:cNvSpPr/>
          <p:nvPr/>
        </p:nvSpPr>
        <p:spPr>
          <a:xfrm>
            <a:off x="8094906" y="1711270"/>
            <a:ext cx="1143007" cy="932563"/>
          </a:xfrm>
          <a:prstGeom prst="rect">
            <a:avLst/>
          </a:prstGeom>
        </p:spPr>
        <p:txBody>
          <a:bodyPr wrap="square">
            <a:spAutoFit/>
          </a:bodyPr>
          <a:lstStyle/>
          <a:p>
            <a:pPr>
              <a:lnSpc>
                <a:spcPct val="130000"/>
              </a:lnSpc>
            </a:pPr>
            <a:r>
              <a:rPr lang="zh-CN" altLang="en-US" sz="1400" dirty="0" smtClean="0">
                <a:solidFill>
                  <a:schemeClr val="bg1"/>
                </a:solidFill>
              </a:rPr>
              <a:t>多个信号捕捉同一个轴更方便！</a:t>
            </a:r>
            <a:endParaRPr lang="zh-CN" altLang="en-US" sz="1400" dirty="0">
              <a:solidFill>
                <a:schemeClr val="bg1"/>
              </a:solidFill>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57"/>
          <p:cNvSpPr>
            <a:spLocks noChangeArrowheads="1"/>
          </p:cNvSpPr>
          <p:nvPr/>
        </p:nvSpPr>
        <p:spPr bwMode="auto">
          <a:xfrm>
            <a:off x="0" y="1323975"/>
            <a:ext cx="9906000" cy="0"/>
          </a:xfrm>
          <a:prstGeom prst="rect">
            <a:avLst/>
          </a:prstGeom>
          <a:noFill/>
          <a:ln w="25400">
            <a:noFill/>
            <a:miter lim="800000"/>
            <a:headEnd/>
            <a:tailEnd/>
          </a:ln>
        </p:spPr>
        <p:txBody>
          <a:bodyPr wrap="none" anchor="ctr">
            <a:spAutoFit/>
          </a:bodyPr>
          <a:lstStyle/>
          <a:p>
            <a:endParaRPr lang="zh-CN" altLang="en-US"/>
          </a:p>
        </p:txBody>
      </p:sp>
      <p:graphicFrame>
        <p:nvGraphicFramePr>
          <p:cNvPr id="634088" name="Group 232"/>
          <p:cNvGraphicFramePr>
            <a:graphicFrameLocks noGrp="1"/>
          </p:cNvGraphicFramePr>
          <p:nvPr>
            <p:ph/>
          </p:nvPr>
        </p:nvGraphicFramePr>
        <p:xfrm>
          <a:off x="739774" y="2640013"/>
          <a:ext cx="8964614" cy="3956304"/>
        </p:xfrm>
        <a:graphic>
          <a:graphicData uri="http://schemas.openxmlformats.org/drawingml/2006/table">
            <a:tbl>
              <a:tblPr/>
              <a:tblGrid>
                <a:gridCol w="735442"/>
                <a:gridCol w="2792735"/>
                <a:gridCol w="5436437"/>
              </a:tblGrid>
              <a:tr h="287338">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altLang="zh-CN" sz="1600" b="1" i="0" u="none" strike="noStrike" cap="none" normalizeH="0" baseline="0" dirty="0" smtClean="0">
                          <a:ln>
                            <a:noFill/>
                          </a:ln>
                          <a:solidFill>
                            <a:schemeClr val="bg1"/>
                          </a:solidFill>
                          <a:effectLst/>
                          <a:latin typeface="Arial" charset="0"/>
                          <a:ea typeface="新細明體" pitchFamily="18" charset="-120"/>
                        </a:rPr>
                        <a:t>Mode</a:t>
                      </a:r>
                    </a:p>
                  </a:txBody>
                  <a:tcPr horzOverflow="overflow">
                    <a:lnL w="12700" cap="flat" cmpd="sng" algn="ctr">
                      <a:solidFill>
                        <a:schemeClr val="accent3">
                          <a:lumMod val="50000"/>
                        </a:schemeClr>
                      </a:solidFill>
                      <a:prstDash val="solid"/>
                      <a:round/>
                      <a:headEnd type="none" w="med" len="med"/>
                      <a:tailEnd type="none" w="med" len="med"/>
                    </a:lnL>
                    <a:lnR w="12700" cap="flat" cmpd="sng" algn="ctr">
                      <a:solidFill>
                        <a:schemeClr val="accent3">
                          <a:lumMod val="50000"/>
                        </a:schemeClr>
                      </a:solidFill>
                      <a:prstDash val="solid"/>
                      <a:round/>
                      <a:headEnd type="none" w="med" len="med"/>
                      <a:tailEnd type="none" w="med" len="med"/>
                    </a:lnR>
                    <a:lnT w="12700" cap="flat" cmpd="sng" algn="ctr">
                      <a:solidFill>
                        <a:schemeClr val="accent3">
                          <a:lumMod val="50000"/>
                        </a:schemeClr>
                      </a:solidFill>
                      <a:prstDash val="solid"/>
                      <a:round/>
                      <a:headEnd type="none" w="med" len="med"/>
                      <a:tailEnd type="none" w="med" len="med"/>
                    </a:lnT>
                    <a:lnB w="12700" cap="flat" cmpd="sng" algn="ctr">
                      <a:solidFill>
                        <a:schemeClr val="accent3">
                          <a:lumMod val="50000"/>
                        </a:schemeClr>
                      </a:solidFill>
                      <a:prstDash val="solid"/>
                      <a:round/>
                      <a:headEnd type="none" w="med" len="med"/>
                      <a:tailEnd type="none" w="med" len="med"/>
                    </a:lnB>
                    <a:lnTlToBr>
                      <a:noFill/>
                    </a:lnTlToBr>
                    <a:lnBlToTr>
                      <a:noFill/>
                    </a:lnBlToTr>
                    <a:solidFill>
                      <a:srgbClr val="92D050"/>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altLang="zh-CN" sz="1600" b="1" i="0" u="none" strike="noStrike" cap="none" normalizeH="0" baseline="0" dirty="0" smtClean="0">
                          <a:ln>
                            <a:noFill/>
                          </a:ln>
                          <a:solidFill>
                            <a:schemeClr val="bg1"/>
                          </a:solidFill>
                          <a:effectLst/>
                          <a:latin typeface="Arial" charset="0"/>
                          <a:ea typeface="新細明體" pitchFamily="18" charset="-120"/>
                        </a:rPr>
                        <a:t>Wiring method</a:t>
                      </a:r>
                      <a:endParaRPr kumimoji="1" lang="zh-CN" altLang="en-US" sz="1600" b="1" i="0" u="none" strike="noStrike" cap="none" normalizeH="0" baseline="0" dirty="0" smtClean="0">
                        <a:ln>
                          <a:noFill/>
                        </a:ln>
                        <a:solidFill>
                          <a:schemeClr val="bg1"/>
                        </a:solidFill>
                        <a:effectLst/>
                        <a:latin typeface="Arial" charset="0"/>
                        <a:ea typeface="新細明體" pitchFamily="18" charset="-120"/>
                      </a:endParaRPr>
                    </a:p>
                  </a:txBody>
                  <a:tcPr horzOverflow="overflow">
                    <a:lnL w="12700" cap="flat" cmpd="sng" algn="ctr">
                      <a:solidFill>
                        <a:schemeClr val="accent3">
                          <a:lumMod val="50000"/>
                        </a:schemeClr>
                      </a:solidFill>
                      <a:prstDash val="solid"/>
                      <a:round/>
                      <a:headEnd type="none" w="med" len="med"/>
                      <a:tailEnd type="none" w="med" len="med"/>
                    </a:lnL>
                    <a:lnR w="12700" cap="flat" cmpd="sng" algn="ctr">
                      <a:solidFill>
                        <a:schemeClr val="accent3">
                          <a:lumMod val="50000"/>
                        </a:schemeClr>
                      </a:solidFill>
                      <a:prstDash val="solid"/>
                      <a:round/>
                      <a:headEnd type="none" w="med" len="med"/>
                      <a:tailEnd type="none" w="med" len="med"/>
                    </a:lnR>
                    <a:lnT w="12700" cap="flat" cmpd="sng" algn="ctr">
                      <a:solidFill>
                        <a:schemeClr val="accent3">
                          <a:lumMod val="50000"/>
                        </a:schemeClr>
                      </a:solidFill>
                      <a:prstDash val="solid"/>
                      <a:round/>
                      <a:headEnd type="none" w="med" len="med"/>
                      <a:tailEnd type="none" w="med" len="med"/>
                    </a:lnT>
                    <a:lnB w="12700" cap="flat" cmpd="sng" algn="ctr">
                      <a:solidFill>
                        <a:schemeClr val="accent3">
                          <a:lumMod val="50000"/>
                        </a:schemeClr>
                      </a:solidFill>
                      <a:prstDash val="solid"/>
                      <a:round/>
                      <a:headEnd type="none" w="med" len="med"/>
                      <a:tailEnd type="none" w="med" len="med"/>
                    </a:lnB>
                    <a:lnTlToBr>
                      <a:noFill/>
                    </a:lnTlToBr>
                    <a:lnBlToTr>
                      <a:noFill/>
                    </a:lnBlToTr>
                    <a:solidFill>
                      <a:srgbClr val="92D050"/>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altLang="zh-CN" sz="1600" b="1" i="0" u="none" strike="noStrike" cap="none" normalizeH="0" baseline="0" dirty="0" smtClean="0">
                          <a:ln>
                            <a:noFill/>
                          </a:ln>
                          <a:solidFill>
                            <a:schemeClr val="bg1"/>
                          </a:solidFill>
                          <a:effectLst/>
                          <a:latin typeface="Arial" charset="0"/>
                          <a:ea typeface="新細明體" pitchFamily="18" charset="-120"/>
                        </a:rPr>
                        <a:t>Explanation</a:t>
                      </a:r>
                    </a:p>
                  </a:txBody>
                  <a:tcPr horzOverflow="overflow">
                    <a:lnL w="12700" cap="flat" cmpd="sng" algn="ctr">
                      <a:solidFill>
                        <a:schemeClr val="accent3">
                          <a:lumMod val="50000"/>
                        </a:schemeClr>
                      </a:solidFill>
                      <a:prstDash val="solid"/>
                      <a:round/>
                      <a:headEnd type="none" w="med" len="med"/>
                      <a:tailEnd type="none" w="med" len="med"/>
                    </a:lnL>
                    <a:lnR w="12700" cap="flat" cmpd="sng" algn="ctr">
                      <a:solidFill>
                        <a:schemeClr val="accent3">
                          <a:lumMod val="50000"/>
                        </a:schemeClr>
                      </a:solidFill>
                      <a:prstDash val="solid"/>
                      <a:round/>
                      <a:headEnd type="none" w="med" len="med"/>
                      <a:tailEnd type="none" w="med" len="med"/>
                    </a:lnR>
                    <a:lnT w="12700" cap="flat" cmpd="sng" algn="ctr">
                      <a:solidFill>
                        <a:schemeClr val="accent3">
                          <a:lumMod val="50000"/>
                        </a:schemeClr>
                      </a:solidFill>
                      <a:prstDash val="solid"/>
                      <a:round/>
                      <a:headEnd type="none" w="med" len="med"/>
                      <a:tailEnd type="none" w="med" len="med"/>
                    </a:lnT>
                    <a:lnB w="12700" cap="flat" cmpd="sng" algn="ctr">
                      <a:solidFill>
                        <a:schemeClr val="accent3">
                          <a:lumMod val="50000"/>
                        </a:schemeClr>
                      </a:solidFill>
                      <a:prstDash val="solid"/>
                      <a:round/>
                      <a:headEnd type="none" w="med" len="med"/>
                      <a:tailEnd type="none" w="med" len="med"/>
                    </a:lnB>
                    <a:lnTlToBr>
                      <a:noFill/>
                    </a:lnTlToBr>
                    <a:lnBlToTr>
                      <a:noFill/>
                    </a:lnBlToTr>
                    <a:solidFill>
                      <a:srgbClr val="92D050"/>
                    </a:solidFill>
                  </a:tcPr>
                </a:tc>
              </a:tr>
              <a:tr h="460375">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altLang="zh-CN" sz="1400" b="0" i="0" u="none" strike="noStrike" cap="none" normalizeH="0" baseline="0" smtClean="0">
                          <a:ln>
                            <a:noFill/>
                          </a:ln>
                          <a:solidFill>
                            <a:schemeClr val="tx1"/>
                          </a:solidFill>
                          <a:effectLst/>
                          <a:latin typeface="Arial" charset="0"/>
                          <a:ea typeface="新細明體" pitchFamily="18" charset="-120"/>
                        </a:rPr>
                        <a:t>0</a:t>
                      </a:r>
                      <a:endParaRPr kumimoji="1" lang="en-US" altLang="zh-TW" sz="1400" b="0" i="0" u="none" strike="noStrike" cap="none" normalizeH="0" baseline="0" smtClean="0">
                        <a:ln>
                          <a:noFill/>
                        </a:ln>
                        <a:solidFill>
                          <a:schemeClr val="tx1"/>
                        </a:solidFill>
                        <a:effectLst/>
                        <a:latin typeface="Arial" charset="0"/>
                        <a:ea typeface="新細明體" pitchFamily="18" charset="-120"/>
                      </a:endParaRPr>
                    </a:p>
                  </a:txBody>
                  <a:tcPr anchor="ctr" horzOverflow="overflow">
                    <a:lnL w="12700" cap="flat" cmpd="sng" algn="ctr">
                      <a:solidFill>
                        <a:schemeClr val="accent3">
                          <a:lumMod val="50000"/>
                        </a:schemeClr>
                      </a:solidFill>
                      <a:prstDash val="solid"/>
                      <a:round/>
                      <a:headEnd type="none" w="med" len="med"/>
                      <a:tailEnd type="none" w="med" len="med"/>
                    </a:lnL>
                    <a:lnR w="12700" cap="flat" cmpd="sng" algn="ctr">
                      <a:solidFill>
                        <a:schemeClr val="accent3">
                          <a:lumMod val="50000"/>
                        </a:schemeClr>
                      </a:solidFill>
                      <a:prstDash val="solid"/>
                      <a:round/>
                      <a:headEnd type="none" w="med" len="med"/>
                      <a:tailEnd type="none" w="med" len="med"/>
                    </a:lnR>
                    <a:lnT w="12700" cap="flat" cmpd="sng" algn="ctr">
                      <a:solidFill>
                        <a:schemeClr val="accent3">
                          <a:lumMod val="50000"/>
                        </a:schemeClr>
                      </a:solidFill>
                      <a:prstDash val="solid"/>
                      <a:round/>
                      <a:headEnd type="none" w="med" len="med"/>
                      <a:tailEnd type="none" w="med" len="med"/>
                    </a:lnT>
                    <a:lnB w="12700" cap="flat" cmpd="sng" algn="ctr">
                      <a:solidFill>
                        <a:schemeClr val="accent3">
                          <a:lumMod val="50000"/>
                        </a:schemeClr>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en-US" altLang="zh-CN" sz="1400" b="0" i="0" u="none" strike="noStrike" cap="none" normalizeH="0" baseline="0" smtClean="0">
                          <a:ln>
                            <a:noFill/>
                          </a:ln>
                          <a:solidFill>
                            <a:schemeClr val="tx1"/>
                          </a:solidFill>
                          <a:effectLst/>
                          <a:latin typeface="Arial" charset="0"/>
                          <a:ea typeface="新細明體" pitchFamily="18" charset="-120"/>
                        </a:rPr>
                        <a:t>Sensor signal is connected to motion controller I0-I7</a:t>
                      </a:r>
                    </a:p>
                  </a:txBody>
                  <a:tcPr anchor="ctr" horzOverflow="overflow">
                    <a:lnL w="12700" cap="flat" cmpd="sng" algn="ctr">
                      <a:solidFill>
                        <a:schemeClr val="accent3">
                          <a:lumMod val="50000"/>
                        </a:schemeClr>
                      </a:solidFill>
                      <a:prstDash val="solid"/>
                      <a:round/>
                      <a:headEnd type="none" w="med" len="med"/>
                      <a:tailEnd type="none" w="med" len="med"/>
                    </a:lnL>
                    <a:lnR w="12700" cap="flat" cmpd="sng" algn="ctr">
                      <a:solidFill>
                        <a:schemeClr val="accent3">
                          <a:lumMod val="50000"/>
                        </a:schemeClr>
                      </a:solidFill>
                      <a:prstDash val="solid"/>
                      <a:round/>
                      <a:headEnd type="none" w="med" len="med"/>
                      <a:tailEnd type="none" w="med" len="med"/>
                    </a:lnR>
                    <a:lnT w="12700" cap="flat" cmpd="sng" algn="ctr">
                      <a:solidFill>
                        <a:schemeClr val="accent3">
                          <a:lumMod val="50000"/>
                        </a:schemeClr>
                      </a:solidFill>
                      <a:prstDash val="solid"/>
                      <a:round/>
                      <a:headEnd type="none" w="med" len="med"/>
                      <a:tailEnd type="none" w="med" len="med"/>
                    </a:lnT>
                    <a:lnB w="12700" cap="flat" cmpd="sng" algn="ctr">
                      <a:solidFill>
                        <a:schemeClr val="accent3">
                          <a:lumMod val="50000"/>
                        </a:schemeClr>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en-US" altLang="zh-CN" sz="1400" b="0" i="0" u="none" strike="noStrike" cap="none" normalizeH="0" baseline="0" smtClean="0">
                          <a:ln>
                            <a:noFill/>
                          </a:ln>
                          <a:solidFill>
                            <a:schemeClr val="tx1"/>
                          </a:solidFill>
                          <a:effectLst/>
                          <a:latin typeface="Arial" charset="0"/>
                          <a:ea typeface="新細明體" pitchFamily="18" charset="-120"/>
                        </a:rPr>
                        <a:t>Capturing current actual position of main encoder of servo motor</a:t>
                      </a:r>
                      <a:endParaRPr kumimoji="1" lang="zh-CN" altLang="en-US" sz="1400" b="0" i="0" u="none" strike="noStrike" cap="none" normalizeH="0" baseline="0" smtClean="0">
                        <a:ln>
                          <a:noFill/>
                        </a:ln>
                        <a:solidFill>
                          <a:schemeClr val="tx1"/>
                        </a:solidFill>
                        <a:effectLst/>
                        <a:latin typeface="Arial" charset="0"/>
                        <a:ea typeface="新細明體" pitchFamily="18" charset="-120"/>
                      </a:endParaRPr>
                    </a:p>
                  </a:txBody>
                  <a:tcPr anchor="ctr" horzOverflow="overflow">
                    <a:lnL w="12700" cap="flat" cmpd="sng" algn="ctr">
                      <a:solidFill>
                        <a:schemeClr val="accent3">
                          <a:lumMod val="50000"/>
                        </a:schemeClr>
                      </a:solidFill>
                      <a:prstDash val="solid"/>
                      <a:round/>
                      <a:headEnd type="none" w="med" len="med"/>
                      <a:tailEnd type="none" w="med" len="med"/>
                    </a:lnL>
                    <a:lnR w="12700" cap="flat" cmpd="sng" algn="ctr">
                      <a:solidFill>
                        <a:schemeClr val="accent3">
                          <a:lumMod val="50000"/>
                        </a:schemeClr>
                      </a:solidFill>
                      <a:prstDash val="solid"/>
                      <a:round/>
                      <a:headEnd type="none" w="med" len="med"/>
                      <a:tailEnd type="none" w="med" len="med"/>
                    </a:lnR>
                    <a:lnT w="12700" cap="flat" cmpd="sng" algn="ctr">
                      <a:solidFill>
                        <a:schemeClr val="accent3">
                          <a:lumMod val="50000"/>
                        </a:schemeClr>
                      </a:solidFill>
                      <a:prstDash val="solid"/>
                      <a:round/>
                      <a:headEnd type="none" w="med" len="med"/>
                      <a:tailEnd type="none" w="med" len="med"/>
                    </a:lnT>
                    <a:lnB w="12700" cap="flat" cmpd="sng" algn="ctr">
                      <a:solidFill>
                        <a:schemeClr val="accent3">
                          <a:lumMod val="50000"/>
                        </a:schemeClr>
                      </a:solidFill>
                      <a:prstDash val="solid"/>
                      <a:round/>
                      <a:headEnd type="none" w="med" len="med"/>
                      <a:tailEnd type="none" w="med" len="med"/>
                    </a:lnB>
                    <a:lnTlToBr>
                      <a:noFill/>
                    </a:lnTlToBr>
                    <a:lnBlToTr>
                      <a:noFill/>
                    </a:lnBlToTr>
                    <a:noFill/>
                  </a:tcPr>
                </a:tc>
              </a:tr>
              <a:tr h="447675">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altLang="zh-CN" sz="1400" b="0" i="0" u="none" strike="noStrike" cap="none" normalizeH="0" baseline="0" smtClean="0">
                          <a:ln>
                            <a:noFill/>
                          </a:ln>
                          <a:solidFill>
                            <a:schemeClr val="tx1"/>
                          </a:solidFill>
                          <a:effectLst/>
                          <a:latin typeface="Arial" charset="0"/>
                          <a:ea typeface="新細明體" pitchFamily="18" charset="-120"/>
                        </a:rPr>
                        <a:t>1</a:t>
                      </a:r>
                      <a:endParaRPr kumimoji="1" lang="en-US" altLang="zh-TW" sz="1400" b="0" i="0" u="none" strike="noStrike" cap="none" normalizeH="0" baseline="0" smtClean="0">
                        <a:ln>
                          <a:noFill/>
                        </a:ln>
                        <a:solidFill>
                          <a:schemeClr val="tx1"/>
                        </a:solidFill>
                        <a:effectLst/>
                        <a:latin typeface="Arial" charset="0"/>
                        <a:ea typeface="新細明體" pitchFamily="18" charset="-120"/>
                      </a:endParaRPr>
                    </a:p>
                  </a:txBody>
                  <a:tcPr anchor="ctr" horzOverflow="overflow">
                    <a:lnL w="12700" cap="flat" cmpd="sng" algn="ctr">
                      <a:solidFill>
                        <a:schemeClr val="accent3">
                          <a:lumMod val="50000"/>
                        </a:schemeClr>
                      </a:solidFill>
                      <a:prstDash val="solid"/>
                      <a:round/>
                      <a:headEnd type="none" w="med" len="med"/>
                      <a:tailEnd type="none" w="med" len="med"/>
                    </a:lnL>
                    <a:lnR w="12700" cap="flat" cmpd="sng" algn="ctr">
                      <a:solidFill>
                        <a:schemeClr val="accent3">
                          <a:lumMod val="50000"/>
                        </a:schemeClr>
                      </a:solidFill>
                      <a:prstDash val="solid"/>
                      <a:round/>
                      <a:headEnd type="none" w="med" len="med"/>
                      <a:tailEnd type="none" w="med" len="med"/>
                    </a:lnR>
                    <a:lnT w="12700" cap="flat" cmpd="sng" algn="ctr">
                      <a:solidFill>
                        <a:schemeClr val="accent3">
                          <a:lumMod val="50000"/>
                        </a:schemeClr>
                      </a:solidFill>
                      <a:prstDash val="solid"/>
                      <a:round/>
                      <a:headEnd type="none" w="med" len="med"/>
                      <a:tailEnd type="none" w="med" len="med"/>
                    </a:lnT>
                    <a:lnB w="12700" cap="flat" cmpd="sng" algn="ctr">
                      <a:solidFill>
                        <a:schemeClr val="accent3">
                          <a:lumMod val="50000"/>
                        </a:schemeClr>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en-US" altLang="zh-CN" sz="1400" b="0" i="0" u="none" strike="noStrike" cap="none" normalizeH="0" baseline="0" smtClean="0">
                          <a:ln>
                            <a:noFill/>
                          </a:ln>
                          <a:solidFill>
                            <a:schemeClr val="tx1"/>
                          </a:solidFill>
                          <a:effectLst/>
                          <a:latin typeface="Arial" charset="0"/>
                          <a:ea typeface="新細明體" pitchFamily="18" charset="-120"/>
                        </a:rPr>
                        <a:t>Sensor signal is connected to servo drive DI7</a:t>
                      </a:r>
                    </a:p>
                  </a:txBody>
                  <a:tcPr anchor="ctr" horzOverflow="overflow">
                    <a:lnL w="12700" cap="flat" cmpd="sng" algn="ctr">
                      <a:solidFill>
                        <a:schemeClr val="accent3">
                          <a:lumMod val="50000"/>
                        </a:schemeClr>
                      </a:solidFill>
                      <a:prstDash val="solid"/>
                      <a:round/>
                      <a:headEnd type="none" w="med" len="med"/>
                      <a:tailEnd type="none" w="med" len="med"/>
                    </a:lnL>
                    <a:lnR w="12700" cap="flat" cmpd="sng" algn="ctr">
                      <a:solidFill>
                        <a:schemeClr val="accent3">
                          <a:lumMod val="50000"/>
                        </a:schemeClr>
                      </a:solidFill>
                      <a:prstDash val="solid"/>
                      <a:round/>
                      <a:headEnd type="none" w="med" len="med"/>
                      <a:tailEnd type="none" w="med" len="med"/>
                    </a:lnR>
                    <a:lnT w="12700" cap="flat" cmpd="sng" algn="ctr">
                      <a:solidFill>
                        <a:schemeClr val="accent3">
                          <a:lumMod val="50000"/>
                        </a:schemeClr>
                      </a:solidFill>
                      <a:prstDash val="solid"/>
                      <a:round/>
                      <a:headEnd type="none" w="med" len="med"/>
                      <a:tailEnd type="none" w="med" len="med"/>
                    </a:lnT>
                    <a:lnB w="12700" cap="flat" cmpd="sng" algn="ctr">
                      <a:solidFill>
                        <a:schemeClr val="accent3">
                          <a:lumMod val="50000"/>
                        </a:schemeClr>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en-US" altLang="zh-CN" sz="1400" b="0" i="0" u="none" strike="noStrike" cap="none" normalizeH="0" baseline="0" smtClean="0">
                          <a:ln>
                            <a:noFill/>
                          </a:ln>
                          <a:solidFill>
                            <a:schemeClr val="tx1"/>
                          </a:solidFill>
                          <a:effectLst/>
                          <a:latin typeface="Arial" charset="0"/>
                          <a:ea typeface="新細明體" pitchFamily="18" charset="-120"/>
                        </a:rPr>
                        <a:t>Capturing current actual position of main encoder of servo motor</a:t>
                      </a:r>
                      <a:endParaRPr kumimoji="1" lang="en-US" altLang="zh-TW" sz="1400" b="0" i="0" u="none" strike="noStrike" cap="none" normalizeH="0" baseline="0" smtClean="0">
                        <a:ln>
                          <a:noFill/>
                        </a:ln>
                        <a:solidFill>
                          <a:schemeClr val="tx1"/>
                        </a:solidFill>
                        <a:effectLst/>
                        <a:latin typeface="Arial" charset="0"/>
                        <a:ea typeface="新細明體" pitchFamily="18" charset="-120"/>
                      </a:endParaRPr>
                    </a:p>
                  </a:txBody>
                  <a:tcPr anchor="ctr" horzOverflow="overflow">
                    <a:lnL w="12700" cap="flat" cmpd="sng" algn="ctr">
                      <a:solidFill>
                        <a:schemeClr val="accent3">
                          <a:lumMod val="50000"/>
                        </a:schemeClr>
                      </a:solidFill>
                      <a:prstDash val="solid"/>
                      <a:round/>
                      <a:headEnd type="none" w="med" len="med"/>
                      <a:tailEnd type="none" w="med" len="med"/>
                    </a:lnL>
                    <a:lnR w="12700" cap="flat" cmpd="sng" algn="ctr">
                      <a:solidFill>
                        <a:schemeClr val="accent3">
                          <a:lumMod val="50000"/>
                        </a:schemeClr>
                      </a:solidFill>
                      <a:prstDash val="solid"/>
                      <a:round/>
                      <a:headEnd type="none" w="med" len="med"/>
                      <a:tailEnd type="none" w="med" len="med"/>
                    </a:lnR>
                    <a:lnT w="12700" cap="flat" cmpd="sng" algn="ctr">
                      <a:solidFill>
                        <a:schemeClr val="accent3">
                          <a:lumMod val="50000"/>
                        </a:schemeClr>
                      </a:solidFill>
                      <a:prstDash val="solid"/>
                      <a:round/>
                      <a:headEnd type="none" w="med" len="med"/>
                      <a:tailEnd type="none" w="med" len="med"/>
                    </a:lnT>
                    <a:lnB w="12700" cap="flat" cmpd="sng" algn="ctr">
                      <a:solidFill>
                        <a:schemeClr val="accent3">
                          <a:lumMod val="50000"/>
                        </a:schemeClr>
                      </a:solidFill>
                      <a:prstDash val="solid"/>
                      <a:round/>
                      <a:headEnd type="none" w="med" len="med"/>
                      <a:tailEnd type="none" w="med" len="med"/>
                    </a:lnB>
                    <a:lnTlToBr>
                      <a:noFill/>
                    </a:lnTlToBr>
                    <a:lnBlToTr>
                      <a:noFill/>
                    </a:lnBlToTr>
                    <a:noFill/>
                  </a:tcPr>
                </a:tc>
              </a:tr>
              <a:tr h="461963">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altLang="zh-CN" sz="1400" b="0" i="0" u="none" strike="noStrike" cap="none" normalizeH="0" baseline="0" smtClean="0">
                          <a:ln>
                            <a:noFill/>
                          </a:ln>
                          <a:solidFill>
                            <a:schemeClr val="tx1"/>
                          </a:solidFill>
                          <a:effectLst/>
                          <a:latin typeface="Arial" charset="0"/>
                          <a:ea typeface="新細明體" pitchFamily="18" charset="-120"/>
                        </a:rPr>
                        <a:t>2</a:t>
                      </a:r>
                      <a:endParaRPr kumimoji="1" lang="en-US" altLang="zh-TW" sz="1400" b="0" i="0" u="none" strike="noStrike" cap="none" normalizeH="0" baseline="0" smtClean="0">
                        <a:ln>
                          <a:noFill/>
                        </a:ln>
                        <a:solidFill>
                          <a:schemeClr val="tx1"/>
                        </a:solidFill>
                        <a:effectLst/>
                        <a:latin typeface="Arial" charset="0"/>
                        <a:ea typeface="新細明體" pitchFamily="18" charset="-120"/>
                      </a:endParaRPr>
                    </a:p>
                  </a:txBody>
                  <a:tcPr anchor="ctr" horzOverflow="overflow">
                    <a:lnL w="12700" cap="flat" cmpd="sng" algn="ctr">
                      <a:solidFill>
                        <a:schemeClr val="accent3">
                          <a:lumMod val="50000"/>
                        </a:schemeClr>
                      </a:solidFill>
                      <a:prstDash val="solid"/>
                      <a:round/>
                      <a:headEnd type="none" w="med" len="med"/>
                      <a:tailEnd type="none" w="med" len="med"/>
                    </a:lnL>
                    <a:lnR w="12700" cap="flat" cmpd="sng" algn="ctr">
                      <a:solidFill>
                        <a:schemeClr val="accent3">
                          <a:lumMod val="50000"/>
                        </a:schemeClr>
                      </a:solidFill>
                      <a:prstDash val="solid"/>
                      <a:round/>
                      <a:headEnd type="none" w="med" len="med"/>
                      <a:tailEnd type="none" w="med" len="med"/>
                    </a:lnR>
                    <a:lnT w="12700" cap="flat" cmpd="sng" algn="ctr">
                      <a:solidFill>
                        <a:schemeClr val="accent3">
                          <a:lumMod val="50000"/>
                        </a:schemeClr>
                      </a:solidFill>
                      <a:prstDash val="solid"/>
                      <a:round/>
                      <a:headEnd type="none" w="med" len="med"/>
                      <a:tailEnd type="none" w="med" len="med"/>
                    </a:lnT>
                    <a:lnB w="12700" cap="flat" cmpd="sng" algn="ctr">
                      <a:solidFill>
                        <a:schemeClr val="accent3">
                          <a:lumMod val="50000"/>
                        </a:schemeClr>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en-US" altLang="zh-CN" sz="1400" b="0" i="0" u="none" strike="noStrike" cap="none" normalizeH="0" baseline="0" smtClean="0">
                          <a:ln>
                            <a:noFill/>
                          </a:ln>
                          <a:solidFill>
                            <a:schemeClr val="tx1"/>
                          </a:solidFill>
                          <a:effectLst/>
                          <a:latin typeface="Arial" charset="0"/>
                          <a:ea typeface="新細明體" pitchFamily="18" charset="-120"/>
                        </a:rPr>
                        <a:t>Sensor signal is connected to servo drive DI7</a:t>
                      </a:r>
                      <a:endParaRPr kumimoji="1" lang="en-US" altLang="zh-TW" sz="1400" b="0" i="0" u="none" strike="noStrike" cap="none" normalizeH="0" baseline="0" smtClean="0">
                        <a:ln>
                          <a:noFill/>
                        </a:ln>
                        <a:solidFill>
                          <a:schemeClr val="tx1"/>
                        </a:solidFill>
                        <a:effectLst/>
                        <a:latin typeface="Arial" charset="0"/>
                        <a:ea typeface="新細明體" pitchFamily="18" charset="-120"/>
                      </a:endParaRPr>
                    </a:p>
                  </a:txBody>
                  <a:tcPr anchor="ctr" horzOverflow="overflow">
                    <a:lnL w="12700" cap="flat" cmpd="sng" algn="ctr">
                      <a:solidFill>
                        <a:schemeClr val="accent3">
                          <a:lumMod val="50000"/>
                        </a:schemeClr>
                      </a:solidFill>
                      <a:prstDash val="solid"/>
                      <a:round/>
                      <a:headEnd type="none" w="med" len="med"/>
                      <a:tailEnd type="none" w="med" len="med"/>
                    </a:lnL>
                    <a:lnR w="12700" cap="flat" cmpd="sng" algn="ctr">
                      <a:solidFill>
                        <a:schemeClr val="accent3">
                          <a:lumMod val="50000"/>
                        </a:schemeClr>
                      </a:solidFill>
                      <a:prstDash val="solid"/>
                      <a:round/>
                      <a:headEnd type="none" w="med" len="med"/>
                      <a:tailEnd type="none" w="med" len="med"/>
                    </a:lnR>
                    <a:lnT w="12700" cap="flat" cmpd="sng" algn="ctr">
                      <a:solidFill>
                        <a:schemeClr val="accent3">
                          <a:lumMod val="50000"/>
                        </a:schemeClr>
                      </a:solidFill>
                      <a:prstDash val="solid"/>
                      <a:round/>
                      <a:headEnd type="none" w="med" len="med"/>
                      <a:tailEnd type="none" w="med" len="med"/>
                    </a:lnT>
                    <a:lnB w="12700" cap="flat" cmpd="sng" algn="ctr">
                      <a:solidFill>
                        <a:schemeClr val="accent3">
                          <a:lumMod val="50000"/>
                        </a:schemeClr>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en-US" altLang="zh-CN" sz="1400" b="0" i="0" u="none" strike="noStrike" cap="none" normalizeH="0" baseline="0" smtClean="0">
                          <a:ln>
                            <a:noFill/>
                          </a:ln>
                          <a:solidFill>
                            <a:schemeClr val="tx1"/>
                          </a:solidFill>
                          <a:effectLst/>
                          <a:latin typeface="Arial" charset="0"/>
                          <a:ea typeface="新細明體" pitchFamily="18" charset="-120"/>
                        </a:rPr>
                        <a:t>Capturing current actual position of servo drive CN1 input</a:t>
                      </a:r>
                      <a:endParaRPr kumimoji="1" lang="en-US" altLang="zh-TW" sz="1400" b="0" i="0" u="none" strike="noStrike" cap="none" normalizeH="0" baseline="0" smtClean="0">
                        <a:ln>
                          <a:noFill/>
                        </a:ln>
                        <a:solidFill>
                          <a:schemeClr val="tx1"/>
                        </a:solidFill>
                        <a:effectLst/>
                        <a:latin typeface="Arial" charset="0"/>
                        <a:ea typeface="新細明體" pitchFamily="18" charset="-120"/>
                      </a:endParaRPr>
                    </a:p>
                  </a:txBody>
                  <a:tcPr anchor="ctr" horzOverflow="overflow">
                    <a:lnL w="12700" cap="flat" cmpd="sng" algn="ctr">
                      <a:solidFill>
                        <a:schemeClr val="accent3">
                          <a:lumMod val="50000"/>
                        </a:schemeClr>
                      </a:solidFill>
                      <a:prstDash val="solid"/>
                      <a:round/>
                      <a:headEnd type="none" w="med" len="med"/>
                      <a:tailEnd type="none" w="med" len="med"/>
                    </a:lnL>
                    <a:lnR w="12700" cap="flat" cmpd="sng" algn="ctr">
                      <a:solidFill>
                        <a:schemeClr val="accent3">
                          <a:lumMod val="50000"/>
                        </a:schemeClr>
                      </a:solidFill>
                      <a:prstDash val="solid"/>
                      <a:round/>
                      <a:headEnd type="none" w="med" len="med"/>
                      <a:tailEnd type="none" w="med" len="med"/>
                    </a:lnR>
                    <a:lnT w="12700" cap="flat" cmpd="sng" algn="ctr">
                      <a:solidFill>
                        <a:schemeClr val="accent3">
                          <a:lumMod val="50000"/>
                        </a:schemeClr>
                      </a:solidFill>
                      <a:prstDash val="solid"/>
                      <a:round/>
                      <a:headEnd type="none" w="med" len="med"/>
                      <a:tailEnd type="none" w="med" len="med"/>
                    </a:lnT>
                    <a:lnB w="12700" cap="flat" cmpd="sng" algn="ctr">
                      <a:solidFill>
                        <a:schemeClr val="accent3">
                          <a:lumMod val="50000"/>
                        </a:schemeClr>
                      </a:solidFill>
                      <a:prstDash val="solid"/>
                      <a:round/>
                      <a:headEnd type="none" w="med" len="med"/>
                      <a:tailEnd type="none" w="med" len="med"/>
                    </a:lnB>
                    <a:lnTlToBr>
                      <a:noFill/>
                    </a:lnTlToBr>
                    <a:lnBlToTr>
                      <a:noFill/>
                    </a:lnBlToTr>
                    <a:noFill/>
                  </a:tcPr>
                </a:tc>
              </a:tr>
              <a:tr h="461963">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altLang="zh-CN" sz="1400" b="0" i="0" u="none" strike="noStrike" cap="none" normalizeH="0" baseline="0" smtClean="0">
                          <a:ln>
                            <a:noFill/>
                          </a:ln>
                          <a:solidFill>
                            <a:schemeClr val="tx1"/>
                          </a:solidFill>
                          <a:effectLst/>
                          <a:latin typeface="Arial" charset="0"/>
                          <a:ea typeface="新細明體" pitchFamily="18" charset="-120"/>
                        </a:rPr>
                        <a:t>3</a:t>
                      </a:r>
                      <a:endParaRPr kumimoji="1" lang="en-US" altLang="zh-TW" sz="1400" b="0" i="0" u="none" strike="noStrike" cap="none" normalizeH="0" baseline="0" smtClean="0">
                        <a:ln>
                          <a:noFill/>
                        </a:ln>
                        <a:solidFill>
                          <a:schemeClr val="tx1"/>
                        </a:solidFill>
                        <a:effectLst/>
                        <a:latin typeface="Arial" charset="0"/>
                        <a:ea typeface="新細明體" pitchFamily="18" charset="-120"/>
                      </a:endParaRPr>
                    </a:p>
                  </a:txBody>
                  <a:tcPr anchor="ctr" horzOverflow="overflow">
                    <a:lnL w="12700" cap="flat" cmpd="sng" algn="ctr">
                      <a:solidFill>
                        <a:schemeClr val="accent3">
                          <a:lumMod val="50000"/>
                        </a:schemeClr>
                      </a:solidFill>
                      <a:prstDash val="solid"/>
                      <a:round/>
                      <a:headEnd type="none" w="med" len="med"/>
                      <a:tailEnd type="none" w="med" len="med"/>
                    </a:lnL>
                    <a:lnR w="12700" cap="flat" cmpd="sng" algn="ctr">
                      <a:solidFill>
                        <a:schemeClr val="accent3">
                          <a:lumMod val="50000"/>
                        </a:schemeClr>
                      </a:solidFill>
                      <a:prstDash val="solid"/>
                      <a:round/>
                      <a:headEnd type="none" w="med" len="med"/>
                      <a:tailEnd type="none" w="med" len="med"/>
                    </a:lnR>
                    <a:lnT w="12700" cap="flat" cmpd="sng" algn="ctr">
                      <a:solidFill>
                        <a:schemeClr val="accent3">
                          <a:lumMod val="50000"/>
                        </a:schemeClr>
                      </a:solidFill>
                      <a:prstDash val="solid"/>
                      <a:round/>
                      <a:headEnd type="none" w="med" len="med"/>
                      <a:tailEnd type="none" w="med" len="med"/>
                    </a:lnT>
                    <a:lnB w="12700" cap="flat" cmpd="sng" algn="ctr">
                      <a:solidFill>
                        <a:schemeClr val="accent3">
                          <a:lumMod val="50000"/>
                        </a:schemeClr>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en-US" altLang="zh-CN" sz="1400" b="0" i="0" u="none" strike="noStrike" cap="none" normalizeH="0" baseline="0" smtClean="0">
                          <a:ln>
                            <a:noFill/>
                          </a:ln>
                          <a:solidFill>
                            <a:schemeClr val="tx1"/>
                          </a:solidFill>
                          <a:effectLst/>
                          <a:latin typeface="Arial" charset="0"/>
                          <a:ea typeface="新細明體" pitchFamily="18" charset="-120"/>
                        </a:rPr>
                        <a:t>Sensor signal is connected to servo drive DI7</a:t>
                      </a:r>
                      <a:endParaRPr kumimoji="1" lang="en-US" altLang="zh-TW" sz="1400" b="0" i="0" u="none" strike="noStrike" cap="none" normalizeH="0" baseline="0" smtClean="0">
                        <a:ln>
                          <a:noFill/>
                        </a:ln>
                        <a:solidFill>
                          <a:schemeClr val="tx1"/>
                        </a:solidFill>
                        <a:effectLst/>
                        <a:latin typeface="Arial" charset="0"/>
                        <a:ea typeface="新細明體" pitchFamily="18" charset="-120"/>
                      </a:endParaRPr>
                    </a:p>
                  </a:txBody>
                  <a:tcPr anchor="ctr" horzOverflow="overflow">
                    <a:lnL w="12700" cap="flat" cmpd="sng" algn="ctr">
                      <a:solidFill>
                        <a:schemeClr val="accent3">
                          <a:lumMod val="50000"/>
                        </a:schemeClr>
                      </a:solidFill>
                      <a:prstDash val="solid"/>
                      <a:round/>
                      <a:headEnd type="none" w="med" len="med"/>
                      <a:tailEnd type="none" w="med" len="med"/>
                    </a:lnL>
                    <a:lnR w="12700" cap="flat" cmpd="sng" algn="ctr">
                      <a:solidFill>
                        <a:schemeClr val="accent3">
                          <a:lumMod val="50000"/>
                        </a:schemeClr>
                      </a:solidFill>
                      <a:prstDash val="solid"/>
                      <a:round/>
                      <a:headEnd type="none" w="med" len="med"/>
                      <a:tailEnd type="none" w="med" len="med"/>
                    </a:lnR>
                    <a:lnT w="12700" cap="flat" cmpd="sng" algn="ctr">
                      <a:solidFill>
                        <a:schemeClr val="accent3">
                          <a:lumMod val="50000"/>
                        </a:schemeClr>
                      </a:solidFill>
                      <a:prstDash val="solid"/>
                      <a:round/>
                      <a:headEnd type="none" w="med" len="med"/>
                      <a:tailEnd type="none" w="med" len="med"/>
                    </a:lnT>
                    <a:lnB w="12700" cap="flat" cmpd="sng" algn="ctr">
                      <a:solidFill>
                        <a:schemeClr val="accent3">
                          <a:lumMod val="50000"/>
                        </a:schemeClr>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en-US" altLang="zh-CN" sz="1400" b="0" i="0" u="none" strike="noStrike" cap="none" normalizeH="0" baseline="0" smtClean="0">
                          <a:ln>
                            <a:noFill/>
                          </a:ln>
                          <a:solidFill>
                            <a:schemeClr val="tx1"/>
                          </a:solidFill>
                          <a:effectLst/>
                          <a:latin typeface="Arial" charset="0"/>
                          <a:ea typeface="新細明體" pitchFamily="18" charset="-120"/>
                        </a:rPr>
                        <a:t>Capturing current actual position of servo drive CN5 input</a:t>
                      </a:r>
                    </a:p>
                  </a:txBody>
                  <a:tcPr anchor="ctr" horzOverflow="overflow">
                    <a:lnL w="12700" cap="flat" cmpd="sng" algn="ctr">
                      <a:solidFill>
                        <a:schemeClr val="accent3">
                          <a:lumMod val="50000"/>
                        </a:schemeClr>
                      </a:solidFill>
                      <a:prstDash val="solid"/>
                      <a:round/>
                      <a:headEnd type="none" w="med" len="med"/>
                      <a:tailEnd type="none" w="med" len="med"/>
                    </a:lnL>
                    <a:lnR w="12700" cap="flat" cmpd="sng" algn="ctr">
                      <a:solidFill>
                        <a:schemeClr val="accent3">
                          <a:lumMod val="50000"/>
                        </a:schemeClr>
                      </a:solidFill>
                      <a:prstDash val="solid"/>
                      <a:round/>
                      <a:headEnd type="none" w="med" len="med"/>
                      <a:tailEnd type="none" w="med" len="med"/>
                    </a:lnR>
                    <a:lnT w="12700" cap="flat" cmpd="sng" algn="ctr">
                      <a:solidFill>
                        <a:schemeClr val="accent3">
                          <a:lumMod val="50000"/>
                        </a:schemeClr>
                      </a:solidFill>
                      <a:prstDash val="solid"/>
                      <a:round/>
                      <a:headEnd type="none" w="med" len="med"/>
                      <a:tailEnd type="none" w="med" len="med"/>
                    </a:lnT>
                    <a:lnB w="12700" cap="flat" cmpd="sng" algn="ctr">
                      <a:solidFill>
                        <a:schemeClr val="accent3">
                          <a:lumMod val="50000"/>
                        </a:schemeClr>
                      </a:solidFill>
                      <a:prstDash val="solid"/>
                      <a:round/>
                      <a:headEnd type="none" w="med" len="med"/>
                      <a:tailEnd type="none" w="med" len="med"/>
                    </a:lnB>
                    <a:lnTlToBr>
                      <a:noFill/>
                    </a:lnTlToBr>
                    <a:lnBlToTr>
                      <a:noFill/>
                    </a:lnBlToTr>
                    <a:noFill/>
                  </a:tcPr>
                </a:tc>
              </a:tr>
              <a:tr h="276225">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altLang="zh-CN" sz="1400" b="0" i="0" u="none" strike="noStrike" cap="none" normalizeH="0" baseline="0" smtClean="0">
                          <a:ln>
                            <a:noFill/>
                          </a:ln>
                          <a:solidFill>
                            <a:schemeClr val="tx1"/>
                          </a:solidFill>
                          <a:effectLst/>
                          <a:latin typeface="Arial" charset="0"/>
                          <a:ea typeface="楷体_GB2312" pitchFamily="49" charset="-122"/>
                        </a:rPr>
                        <a:t>10</a:t>
                      </a:r>
                      <a:endParaRPr kumimoji="1" lang="en-US" altLang="zh-TW" sz="1400" b="0" i="0" u="none" strike="noStrike" cap="none" normalizeH="0" baseline="0" smtClean="0">
                        <a:ln>
                          <a:noFill/>
                        </a:ln>
                        <a:solidFill>
                          <a:schemeClr val="tx1"/>
                        </a:solidFill>
                        <a:effectLst/>
                        <a:latin typeface="Arial" charset="0"/>
                        <a:ea typeface="楷体_GB2312" pitchFamily="49" charset="-122"/>
                      </a:endParaRPr>
                    </a:p>
                  </a:txBody>
                  <a:tcPr anchor="ctr" horzOverflow="overflow">
                    <a:lnL w="12700" cap="flat" cmpd="sng" algn="ctr">
                      <a:solidFill>
                        <a:schemeClr val="accent3">
                          <a:lumMod val="50000"/>
                        </a:schemeClr>
                      </a:solidFill>
                      <a:prstDash val="solid"/>
                      <a:round/>
                      <a:headEnd type="none" w="med" len="med"/>
                      <a:tailEnd type="none" w="med" len="med"/>
                    </a:lnL>
                    <a:lnR w="12700" cap="flat" cmpd="sng" algn="ctr">
                      <a:solidFill>
                        <a:schemeClr val="accent3">
                          <a:lumMod val="50000"/>
                        </a:schemeClr>
                      </a:solidFill>
                      <a:prstDash val="solid"/>
                      <a:round/>
                      <a:headEnd type="none" w="med" len="med"/>
                      <a:tailEnd type="none" w="med" len="med"/>
                    </a:lnR>
                    <a:lnT w="12700" cap="flat" cmpd="sng" algn="ctr">
                      <a:solidFill>
                        <a:schemeClr val="accent3">
                          <a:lumMod val="50000"/>
                        </a:schemeClr>
                      </a:solidFill>
                      <a:prstDash val="solid"/>
                      <a:round/>
                      <a:headEnd type="none" w="med" len="med"/>
                      <a:tailEnd type="none" w="med" len="med"/>
                    </a:lnT>
                    <a:lnB w="12700" cap="flat" cmpd="sng" algn="ctr">
                      <a:solidFill>
                        <a:schemeClr val="accent3">
                          <a:lumMod val="50000"/>
                        </a:schemeClr>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en-US" altLang="zh-CN" sz="1400" b="0" i="0" u="none" strike="noStrike" cap="none" normalizeH="0" baseline="0" smtClean="0">
                          <a:ln>
                            <a:noFill/>
                          </a:ln>
                          <a:solidFill>
                            <a:schemeClr val="tx1"/>
                          </a:solidFill>
                          <a:effectLst/>
                          <a:latin typeface="Arial" charset="0"/>
                          <a:ea typeface="新細明體" pitchFamily="18" charset="-120"/>
                        </a:rPr>
                        <a:t>Sensor signal is connected to motion controller I0-I7</a:t>
                      </a:r>
                    </a:p>
                    <a:p>
                      <a:pPr marL="0" marR="0" lvl="0" indent="0" algn="l" defTabSz="914400" rtl="0" eaLnBrk="1" fontAlgn="base" latinLnBrk="0" hangingPunct="1">
                        <a:lnSpc>
                          <a:spcPct val="100000"/>
                        </a:lnSpc>
                        <a:spcBef>
                          <a:spcPct val="20000"/>
                        </a:spcBef>
                        <a:spcAft>
                          <a:spcPct val="0"/>
                        </a:spcAft>
                        <a:buClrTx/>
                        <a:buSzTx/>
                        <a:buFontTx/>
                        <a:buNone/>
                        <a:tabLst/>
                      </a:pPr>
                      <a:endParaRPr kumimoji="1" lang="zh-CN" altLang="en-US" sz="1400" b="1" i="0" u="none" strike="noStrike" cap="none" normalizeH="0" baseline="0" smtClean="0">
                        <a:ln>
                          <a:noFill/>
                        </a:ln>
                        <a:solidFill>
                          <a:srgbClr val="FF0000"/>
                        </a:solidFill>
                        <a:effectLst/>
                        <a:latin typeface="楷体_GB2312" pitchFamily="49" charset="-122"/>
                        <a:ea typeface="楷体_GB2312" pitchFamily="49" charset="-122"/>
                      </a:endParaRPr>
                    </a:p>
                  </a:txBody>
                  <a:tcPr anchor="ctr" horzOverflow="overflow">
                    <a:lnL w="12700" cap="flat" cmpd="sng" algn="ctr">
                      <a:solidFill>
                        <a:schemeClr val="accent3">
                          <a:lumMod val="50000"/>
                        </a:schemeClr>
                      </a:solidFill>
                      <a:prstDash val="solid"/>
                      <a:round/>
                      <a:headEnd type="none" w="med" len="med"/>
                      <a:tailEnd type="none" w="med" len="med"/>
                    </a:lnL>
                    <a:lnR w="12700" cap="flat" cmpd="sng" algn="ctr">
                      <a:solidFill>
                        <a:schemeClr val="accent3">
                          <a:lumMod val="50000"/>
                        </a:schemeClr>
                      </a:solidFill>
                      <a:prstDash val="solid"/>
                      <a:round/>
                      <a:headEnd type="none" w="med" len="med"/>
                      <a:tailEnd type="none" w="med" len="med"/>
                    </a:lnR>
                    <a:lnT w="12700" cap="flat" cmpd="sng" algn="ctr">
                      <a:solidFill>
                        <a:schemeClr val="accent3">
                          <a:lumMod val="50000"/>
                        </a:schemeClr>
                      </a:solidFill>
                      <a:prstDash val="solid"/>
                      <a:round/>
                      <a:headEnd type="none" w="med" len="med"/>
                      <a:tailEnd type="none" w="med" len="med"/>
                    </a:lnT>
                    <a:lnB w="12700" cap="flat" cmpd="sng" algn="ctr">
                      <a:solidFill>
                        <a:schemeClr val="accent3">
                          <a:lumMod val="50000"/>
                        </a:schemeClr>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en-US" altLang="zh-CN" sz="1400" b="0" i="0" u="none" strike="noStrike" cap="none" normalizeH="0" baseline="0" smtClean="0">
                          <a:ln>
                            <a:noFill/>
                          </a:ln>
                          <a:solidFill>
                            <a:schemeClr val="tx1"/>
                          </a:solidFill>
                          <a:effectLst/>
                          <a:latin typeface="Arial" charset="0"/>
                          <a:ea typeface="新細明體" pitchFamily="18" charset="-120"/>
                        </a:rPr>
                        <a:t>Capturing current pulse number of external encoder of the controller</a:t>
                      </a:r>
                      <a:r>
                        <a:rPr kumimoji="1" lang="en-US" altLang="zh-CN" sz="1400" b="0" i="0" u="none" strike="noStrike" cap="none" normalizeH="0" baseline="0" smtClean="0">
                          <a:ln>
                            <a:noFill/>
                          </a:ln>
                          <a:solidFill>
                            <a:schemeClr val="tx1"/>
                          </a:solidFill>
                          <a:effectLst/>
                          <a:latin typeface="Times New Roman" pitchFamily="18" charset="0"/>
                          <a:ea typeface="新細明體" pitchFamily="18" charset="-120"/>
                        </a:rPr>
                        <a:t> through the rising edge of  I0~I7 </a:t>
                      </a:r>
                      <a:endParaRPr kumimoji="1" lang="zh-CN" altLang="en-US" sz="1400" b="0" i="0" u="none" strike="noStrike" cap="none" normalizeH="0" baseline="0" smtClean="0">
                        <a:ln>
                          <a:noFill/>
                        </a:ln>
                        <a:solidFill>
                          <a:schemeClr val="tx1"/>
                        </a:solidFill>
                        <a:effectLst/>
                        <a:latin typeface="Times New Roman" pitchFamily="18" charset="0"/>
                        <a:ea typeface="新細明體" pitchFamily="18" charset="-120"/>
                      </a:endParaRPr>
                    </a:p>
                  </a:txBody>
                  <a:tcPr anchor="ctr" horzOverflow="overflow">
                    <a:lnL w="12700" cap="flat" cmpd="sng" algn="ctr">
                      <a:solidFill>
                        <a:schemeClr val="accent3">
                          <a:lumMod val="50000"/>
                        </a:schemeClr>
                      </a:solidFill>
                      <a:prstDash val="solid"/>
                      <a:round/>
                      <a:headEnd type="none" w="med" len="med"/>
                      <a:tailEnd type="none" w="med" len="med"/>
                    </a:lnL>
                    <a:lnR w="12700" cap="flat" cmpd="sng" algn="ctr">
                      <a:solidFill>
                        <a:schemeClr val="accent3">
                          <a:lumMod val="50000"/>
                        </a:schemeClr>
                      </a:solidFill>
                      <a:prstDash val="solid"/>
                      <a:round/>
                      <a:headEnd type="none" w="med" len="med"/>
                      <a:tailEnd type="none" w="med" len="med"/>
                    </a:lnR>
                    <a:lnT w="12700" cap="flat" cmpd="sng" algn="ctr">
                      <a:solidFill>
                        <a:schemeClr val="accent3">
                          <a:lumMod val="50000"/>
                        </a:schemeClr>
                      </a:solidFill>
                      <a:prstDash val="solid"/>
                      <a:round/>
                      <a:headEnd type="none" w="med" len="med"/>
                      <a:tailEnd type="none" w="med" len="med"/>
                    </a:lnT>
                    <a:lnB w="12700" cap="flat" cmpd="sng" algn="ctr">
                      <a:solidFill>
                        <a:schemeClr val="accent3">
                          <a:lumMod val="50000"/>
                        </a:schemeClr>
                      </a:solidFill>
                      <a:prstDash val="solid"/>
                      <a:round/>
                      <a:headEnd type="none" w="med" len="med"/>
                      <a:tailEnd type="none" w="med" len="med"/>
                    </a:lnB>
                    <a:lnTlToBr>
                      <a:noFill/>
                    </a:lnTlToBr>
                    <a:lnBlToTr>
                      <a:noFill/>
                    </a:lnBlToTr>
                    <a:noFill/>
                  </a:tcPr>
                </a:tc>
              </a:tr>
              <a:tr h="246063">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altLang="zh-CN" sz="1400" b="0" i="0" u="none" strike="noStrike" cap="none" normalizeH="0" baseline="0" smtClean="0">
                          <a:ln>
                            <a:noFill/>
                          </a:ln>
                          <a:solidFill>
                            <a:schemeClr val="tx1"/>
                          </a:solidFill>
                          <a:effectLst/>
                          <a:latin typeface="Arial" charset="0"/>
                          <a:ea typeface="楷体_GB2312" pitchFamily="49" charset="-122"/>
                        </a:rPr>
                        <a:t>11</a:t>
                      </a:r>
                      <a:endParaRPr kumimoji="1" lang="en-US" altLang="zh-TW" sz="1400" b="0" i="0" u="none" strike="noStrike" cap="none" normalizeH="0" baseline="0" smtClean="0">
                        <a:ln>
                          <a:noFill/>
                        </a:ln>
                        <a:solidFill>
                          <a:schemeClr val="tx1"/>
                        </a:solidFill>
                        <a:effectLst/>
                        <a:latin typeface="Arial" charset="0"/>
                        <a:ea typeface="楷体_GB2312" pitchFamily="49" charset="-122"/>
                      </a:endParaRPr>
                    </a:p>
                  </a:txBody>
                  <a:tcPr anchor="ctr" horzOverflow="overflow">
                    <a:lnL w="12700" cap="flat" cmpd="sng" algn="ctr">
                      <a:solidFill>
                        <a:schemeClr val="accent3">
                          <a:lumMod val="50000"/>
                        </a:schemeClr>
                      </a:solidFill>
                      <a:prstDash val="solid"/>
                      <a:round/>
                      <a:headEnd type="none" w="med" len="med"/>
                      <a:tailEnd type="none" w="med" len="med"/>
                    </a:lnL>
                    <a:lnR w="12700" cap="flat" cmpd="sng" algn="ctr">
                      <a:solidFill>
                        <a:schemeClr val="accent3">
                          <a:lumMod val="50000"/>
                        </a:schemeClr>
                      </a:solidFill>
                      <a:prstDash val="solid"/>
                      <a:round/>
                      <a:headEnd type="none" w="med" len="med"/>
                      <a:tailEnd type="none" w="med" len="med"/>
                    </a:lnR>
                    <a:lnT w="12700" cap="flat" cmpd="sng" algn="ctr">
                      <a:solidFill>
                        <a:schemeClr val="accent3">
                          <a:lumMod val="50000"/>
                        </a:schemeClr>
                      </a:solidFill>
                      <a:prstDash val="solid"/>
                      <a:round/>
                      <a:headEnd type="none" w="med" len="med"/>
                      <a:tailEnd type="none" w="med" len="med"/>
                    </a:lnT>
                    <a:lnB w="12700" cap="flat" cmpd="sng" algn="ctr">
                      <a:solidFill>
                        <a:schemeClr val="accent3">
                          <a:lumMod val="50000"/>
                        </a:schemeClr>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en-US" altLang="zh-CN" sz="1400" b="0" i="0" u="none" strike="noStrike" cap="none" normalizeH="0" baseline="0" smtClean="0">
                          <a:ln>
                            <a:noFill/>
                          </a:ln>
                          <a:solidFill>
                            <a:schemeClr val="tx1"/>
                          </a:solidFill>
                          <a:effectLst/>
                          <a:latin typeface="Arial" charset="0"/>
                          <a:ea typeface="新細明體" pitchFamily="18" charset="-120"/>
                        </a:rPr>
                        <a:t>Sensor signal is connected to motion controller I0-I7</a:t>
                      </a:r>
                    </a:p>
                    <a:p>
                      <a:pPr marL="0" marR="0" lvl="0" indent="0" algn="l" defTabSz="914400" rtl="0" eaLnBrk="1" fontAlgn="base" latinLnBrk="0" hangingPunct="1">
                        <a:lnSpc>
                          <a:spcPct val="100000"/>
                        </a:lnSpc>
                        <a:spcBef>
                          <a:spcPct val="20000"/>
                        </a:spcBef>
                        <a:spcAft>
                          <a:spcPct val="0"/>
                        </a:spcAft>
                        <a:buClrTx/>
                        <a:buSzTx/>
                        <a:buFontTx/>
                        <a:buNone/>
                        <a:tabLst/>
                      </a:pPr>
                      <a:endParaRPr kumimoji="1" lang="en-US" altLang="zh-TW" sz="1400" b="1" i="0" u="none" strike="noStrike" cap="none" normalizeH="0" baseline="0" smtClean="0">
                        <a:ln>
                          <a:noFill/>
                        </a:ln>
                        <a:solidFill>
                          <a:srgbClr val="FF0000"/>
                        </a:solidFill>
                        <a:effectLst/>
                        <a:latin typeface="楷体_GB2312" pitchFamily="49" charset="-122"/>
                        <a:ea typeface="楷体_GB2312" pitchFamily="49" charset="-122"/>
                      </a:endParaRPr>
                    </a:p>
                  </a:txBody>
                  <a:tcPr anchor="ctr" horzOverflow="overflow">
                    <a:lnL w="12700" cap="flat" cmpd="sng" algn="ctr">
                      <a:solidFill>
                        <a:schemeClr val="accent3">
                          <a:lumMod val="50000"/>
                        </a:schemeClr>
                      </a:solidFill>
                      <a:prstDash val="solid"/>
                      <a:round/>
                      <a:headEnd type="none" w="med" len="med"/>
                      <a:tailEnd type="none" w="med" len="med"/>
                    </a:lnL>
                    <a:lnR w="12700" cap="flat" cmpd="sng" algn="ctr">
                      <a:solidFill>
                        <a:schemeClr val="accent3">
                          <a:lumMod val="50000"/>
                        </a:schemeClr>
                      </a:solidFill>
                      <a:prstDash val="solid"/>
                      <a:round/>
                      <a:headEnd type="none" w="med" len="med"/>
                      <a:tailEnd type="none" w="med" len="med"/>
                    </a:lnR>
                    <a:lnT w="12700" cap="flat" cmpd="sng" algn="ctr">
                      <a:solidFill>
                        <a:schemeClr val="accent3">
                          <a:lumMod val="50000"/>
                        </a:schemeClr>
                      </a:solidFill>
                      <a:prstDash val="solid"/>
                      <a:round/>
                      <a:headEnd type="none" w="med" len="med"/>
                      <a:tailEnd type="none" w="med" len="med"/>
                    </a:lnT>
                    <a:lnB w="12700" cap="flat" cmpd="sng" algn="ctr">
                      <a:solidFill>
                        <a:schemeClr val="accent3">
                          <a:lumMod val="50000"/>
                        </a:schemeClr>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en-US" altLang="zh-CN" sz="1400" b="0" i="0" u="none" strike="noStrike" cap="none" normalizeH="0" baseline="0" dirty="0" smtClean="0">
                          <a:ln>
                            <a:noFill/>
                          </a:ln>
                          <a:solidFill>
                            <a:schemeClr val="tx1"/>
                          </a:solidFill>
                          <a:effectLst/>
                          <a:latin typeface="Arial" charset="0"/>
                          <a:ea typeface="新細明體" pitchFamily="18" charset="-120"/>
                        </a:rPr>
                        <a:t>Capturing current pulse number of external encoder of the controller </a:t>
                      </a:r>
                      <a:r>
                        <a:rPr kumimoji="1" lang="en-US" altLang="zh-CN" sz="1400" b="0" i="0" u="none" strike="noStrike" cap="none" normalizeH="0" baseline="0" dirty="0" smtClean="0">
                          <a:ln>
                            <a:noFill/>
                          </a:ln>
                          <a:solidFill>
                            <a:schemeClr val="tx1"/>
                          </a:solidFill>
                          <a:effectLst/>
                          <a:latin typeface="Times New Roman" pitchFamily="18" charset="0"/>
                          <a:ea typeface="新細明體" pitchFamily="18" charset="-120"/>
                        </a:rPr>
                        <a:t>through the falling edge of I0~I7</a:t>
                      </a:r>
                      <a:endParaRPr kumimoji="1" lang="zh-CN" altLang="en-US" sz="1400" b="0" i="0" u="none" strike="noStrike" cap="none" normalizeH="0" baseline="0" dirty="0" smtClean="0">
                        <a:ln>
                          <a:noFill/>
                        </a:ln>
                        <a:solidFill>
                          <a:schemeClr val="tx1"/>
                        </a:solidFill>
                        <a:effectLst/>
                        <a:latin typeface="Times New Roman" pitchFamily="18" charset="0"/>
                        <a:ea typeface="新細明體" pitchFamily="18" charset="-120"/>
                      </a:endParaRPr>
                    </a:p>
                    <a:p>
                      <a:pPr marL="0" marR="0" lvl="0" indent="0" algn="l" defTabSz="914400" rtl="0" eaLnBrk="1" fontAlgn="base" latinLnBrk="0" hangingPunct="1">
                        <a:lnSpc>
                          <a:spcPct val="100000"/>
                        </a:lnSpc>
                        <a:spcBef>
                          <a:spcPct val="20000"/>
                        </a:spcBef>
                        <a:spcAft>
                          <a:spcPct val="0"/>
                        </a:spcAft>
                        <a:buClrTx/>
                        <a:buSzTx/>
                        <a:buFontTx/>
                        <a:buNone/>
                        <a:tabLst/>
                      </a:pPr>
                      <a:endParaRPr kumimoji="1" lang="en-US" altLang="zh-TW" sz="1400" b="0" i="0" u="none" strike="noStrike" cap="none" normalizeH="0" baseline="0" dirty="0" smtClean="0">
                        <a:ln>
                          <a:noFill/>
                        </a:ln>
                        <a:solidFill>
                          <a:schemeClr val="tx1"/>
                        </a:solidFill>
                        <a:effectLst/>
                        <a:latin typeface="Arial" charset="0"/>
                        <a:ea typeface="新細明體" pitchFamily="18" charset="-120"/>
                      </a:endParaRPr>
                    </a:p>
                  </a:txBody>
                  <a:tcPr anchor="ctr" horzOverflow="overflow">
                    <a:lnL w="12700" cap="flat" cmpd="sng" algn="ctr">
                      <a:solidFill>
                        <a:schemeClr val="accent3">
                          <a:lumMod val="50000"/>
                        </a:schemeClr>
                      </a:solidFill>
                      <a:prstDash val="solid"/>
                      <a:round/>
                      <a:headEnd type="none" w="med" len="med"/>
                      <a:tailEnd type="none" w="med" len="med"/>
                    </a:lnL>
                    <a:lnR w="12700" cap="flat" cmpd="sng" algn="ctr">
                      <a:solidFill>
                        <a:schemeClr val="accent3">
                          <a:lumMod val="50000"/>
                        </a:schemeClr>
                      </a:solidFill>
                      <a:prstDash val="solid"/>
                      <a:round/>
                      <a:headEnd type="none" w="med" len="med"/>
                      <a:tailEnd type="none" w="med" len="med"/>
                    </a:lnR>
                    <a:lnT w="12700" cap="flat" cmpd="sng" algn="ctr">
                      <a:solidFill>
                        <a:schemeClr val="accent3">
                          <a:lumMod val="50000"/>
                        </a:schemeClr>
                      </a:solidFill>
                      <a:prstDash val="solid"/>
                      <a:round/>
                      <a:headEnd type="none" w="med" len="med"/>
                      <a:tailEnd type="none" w="med" len="med"/>
                    </a:lnT>
                    <a:lnB w="12700" cap="flat" cmpd="sng" algn="ctr">
                      <a:solidFill>
                        <a:schemeClr val="accent3">
                          <a:lumMod val="50000"/>
                        </a:schemeClr>
                      </a:solidFill>
                      <a:prstDash val="solid"/>
                      <a:round/>
                      <a:headEnd type="none" w="med" len="med"/>
                      <a:tailEnd type="none" w="med" len="med"/>
                    </a:lnB>
                    <a:lnTlToBr>
                      <a:noFill/>
                    </a:lnTlToBr>
                    <a:lnBlToTr>
                      <a:noFill/>
                    </a:lnBlToTr>
                    <a:noFill/>
                  </a:tcPr>
                </a:tc>
              </a:tr>
            </a:tbl>
          </a:graphicData>
        </a:graphic>
      </p:graphicFrame>
      <p:sp>
        <p:nvSpPr>
          <p:cNvPr id="48165" name="Text Box 155"/>
          <p:cNvSpPr txBox="1">
            <a:spLocks noChangeArrowheads="1"/>
          </p:cNvSpPr>
          <p:nvPr/>
        </p:nvSpPr>
        <p:spPr bwMode="auto">
          <a:xfrm>
            <a:off x="3224213" y="1203325"/>
            <a:ext cx="5832475" cy="1069975"/>
          </a:xfrm>
          <a:prstGeom prst="rect">
            <a:avLst/>
          </a:prstGeom>
          <a:noFill/>
          <a:ln w="25400">
            <a:noFill/>
            <a:miter lim="800000"/>
            <a:headEnd/>
            <a:tailEnd/>
          </a:ln>
        </p:spPr>
        <p:txBody>
          <a:bodyPr>
            <a:spAutoFit/>
          </a:bodyPr>
          <a:lstStyle/>
          <a:p>
            <a:r>
              <a:rPr lang="en-US" altLang="zh-CN">
                <a:latin typeface="Arial" pitchFamily="34" charset="0"/>
                <a:ea typeface="標楷體" pitchFamily="65" charset="-120"/>
              </a:rPr>
              <a:t>Capture Function:</a:t>
            </a:r>
            <a:endParaRPr lang="zh-CN" altLang="en-US">
              <a:latin typeface="Arial" pitchFamily="34" charset="0"/>
              <a:ea typeface="標楷體" pitchFamily="65" charset="-120"/>
            </a:endParaRPr>
          </a:p>
          <a:p>
            <a:r>
              <a:rPr lang="en-US" altLang="zh-CN">
                <a:latin typeface="Arial" pitchFamily="34" charset="0"/>
                <a:ea typeface="標楷體" pitchFamily="65" charset="-120"/>
              </a:rPr>
              <a:t>Capturing the current actual position of main encoder of servo</a:t>
            </a:r>
            <a:r>
              <a:rPr lang="en-US" altLang="zh-CN"/>
              <a:t> </a:t>
            </a:r>
            <a:r>
              <a:rPr lang="en-US" altLang="zh-CN">
                <a:latin typeface="Arial" pitchFamily="34" charset="0"/>
                <a:ea typeface="標楷體" pitchFamily="65" charset="-120"/>
              </a:rPr>
              <a:t>motor, current input command of servo drive CN1 and current input command of servo drive CN5.</a:t>
            </a:r>
          </a:p>
        </p:txBody>
      </p:sp>
      <p:pic>
        <p:nvPicPr>
          <p:cNvPr id="48166" name="Picture 195"/>
          <p:cNvPicPr>
            <a:picLocks noChangeAspect="1" noChangeArrowheads="1"/>
          </p:cNvPicPr>
          <p:nvPr/>
        </p:nvPicPr>
        <p:blipFill>
          <a:blip r:embed="rId2"/>
          <a:srcRect/>
          <a:stretch>
            <a:fillRect/>
          </a:stretch>
        </p:blipFill>
        <p:spPr bwMode="auto">
          <a:xfrm>
            <a:off x="919163" y="1203325"/>
            <a:ext cx="1730375" cy="1436688"/>
          </a:xfrm>
          <a:prstGeom prst="rect">
            <a:avLst/>
          </a:prstGeom>
          <a:noFill/>
          <a:ln w="25400">
            <a:noFill/>
            <a:miter lim="800000"/>
            <a:headEnd/>
            <a:tailEnd/>
          </a:ln>
        </p:spPr>
      </p:pic>
      <p:sp>
        <p:nvSpPr>
          <p:cNvPr id="48167" name="Rectangle 219"/>
          <p:cNvSpPr>
            <a:spLocks noChangeArrowheads="1"/>
          </p:cNvSpPr>
          <p:nvPr/>
        </p:nvSpPr>
        <p:spPr bwMode="auto">
          <a:xfrm>
            <a:off x="739775" y="836613"/>
            <a:ext cx="3657600" cy="366712"/>
          </a:xfrm>
          <a:prstGeom prst="rect">
            <a:avLst/>
          </a:prstGeom>
          <a:noFill/>
          <a:ln w="25400" algn="ctr">
            <a:noFill/>
            <a:miter lim="800000"/>
            <a:headEnd/>
            <a:tailEnd/>
          </a:ln>
        </p:spPr>
        <p:txBody>
          <a:bodyPr wrap="none">
            <a:spAutoFit/>
          </a:bodyPr>
          <a:lstStyle/>
          <a:p>
            <a:pPr fontAlgn="base">
              <a:spcBef>
                <a:spcPct val="50000"/>
              </a:spcBef>
            </a:pPr>
            <a:r>
              <a:rPr lang="en-US" altLang="zh-CN" sz="1800" b="1" i="1">
                <a:solidFill>
                  <a:schemeClr val="accent2"/>
                </a:solidFill>
                <a:ea typeface="SimSun" pitchFamily="2" charset="-122"/>
              </a:rPr>
              <a:t>Precise Position Capturing Function</a:t>
            </a:r>
            <a:endParaRPr lang="zh-CN" altLang="en-US" sz="1800" b="1" i="1">
              <a:solidFill>
                <a:schemeClr val="accent2"/>
              </a:solidFill>
              <a:ea typeface="SimSun" pitchFamily="2" charset="-122"/>
            </a:endParaRPr>
          </a:p>
        </p:txBody>
      </p:sp>
      <p:sp>
        <p:nvSpPr>
          <p:cNvPr id="48168" name="AutoShape 223"/>
          <p:cNvSpPr>
            <a:spLocks noChangeArrowheads="1"/>
          </p:cNvSpPr>
          <p:nvPr/>
        </p:nvSpPr>
        <p:spPr bwMode="auto">
          <a:xfrm>
            <a:off x="307975" y="879475"/>
            <a:ext cx="431800" cy="323850"/>
          </a:xfrm>
          <a:prstGeom prst="rightArrow">
            <a:avLst>
              <a:gd name="adj1" fmla="val 50000"/>
              <a:gd name="adj2" fmla="val 33333"/>
            </a:avLst>
          </a:prstGeom>
          <a:solidFill>
            <a:schemeClr val="accent1"/>
          </a:solidFill>
          <a:ln w="25400">
            <a:noFill/>
            <a:miter lim="800000"/>
            <a:headEnd/>
            <a:tailEnd/>
          </a:ln>
        </p:spPr>
        <p:txBody>
          <a:bodyPr wrap="none" anchor="ctr"/>
          <a:lstStyle/>
          <a:p>
            <a:endParaRPr lang="zh-CN" altLang="en-US"/>
          </a:p>
        </p:txBody>
      </p:sp>
      <p:sp>
        <p:nvSpPr>
          <p:cNvPr id="48169" name="标题 11"/>
          <p:cNvSpPr txBox="1">
            <a:spLocks/>
          </p:cNvSpPr>
          <p:nvPr/>
        </p:nvSpPr>
        <p:spPr bwMode="auto">
          <a:xfrm>
            <a:off x="1065213" y="0"/>
            <a:ext cx="8840787" cy="771525"/>
          </a:xfrm>
          <a:prstGeom prst="rect">
            <a:avLst/>
          </a:prstGeom>
          <a:noFill/>
          <a:ln w="9525">
            <a:noFill/>
            <a:miter lim="800000"/>
            <a:headEnd/>
            <a:tailEnd/>
          </a:ln>
        </p:spPr>
        <p:txBody>
          <a:bodyPr anchor="ctr"/>
          <a:lstStyle/>
          <a:p>
            <a:pPr algn="r" fontAlgn="base"/>
            <a:r>
              <a:rPr kumimoji="0" lang="en-US" altLang="zh-CN" sz="3200" b="1" dirty="0">
                <a:solidFill>
                  <a:srgbClr val="0087DC"/>
                </a:solidFill>
                <a:latin typeface="Arial Unicode MS" pitchFamily="34" charset="-122"/>
                <a:ea typeface="Arial Unicode MS" pitchFamily="34" charset="-122"/>
                <a:cs typeface="Arial Unicode MS" pitchFamily="34" charset="-122"/>
              </a:rPr>
              <a:t>Multi-axis  Instructions</a:t>
            </a:r>
            <a:r>
              <a:rPr kumimoji="0" lang="zh-CN" altLang="en-US" sz="3200" b="1" dirty="0">
                <a:solidFill>
                  <a:srgbClr val="0087DC"/>
                </a:solidFill>
                <a:latin typeface="Arial Unicode MS" pitchFamily="34" charset="-122"/>
                <a:ea typeface="Arial Unicode MS" pitchFamily="34" charset="-122"/>
                <a:cs typeface="Arial Unicode MS" pitchFamily="34" charset="-122"/>
              </a:rPr>
              <a:t>（</a:t>
            </a:r>
            <a:r>
              <a:rPr kumimoji="0" lang="en-US" altLang="zh-CN" sz="3200" b="1" dirty="0" smtClean="0">
                <a:solidFill>
                  <a:srgbClr val="0087DC"/>
                </a:solidFill>
                <a:latin typeface="Arial Unicode MS" pitchFamily="34" charset="-122"/>
                <a:ea typeface="Arial Unicode MS" pitchFamily="34" charset="-122"/>
                <a:cs typeface="Arial Unicode MS" pitchFamily="34" charset="-122"/>
              </a:rPr>
              <a:t>6-2</a:t>
            </a:r>
            <a:r>
              <a:rPr kumimoji="0" lang="zh-CN" altLang="en-US" sz="3200" b="1" dirty="0" smtClean="0">
                <a:solidFill>
                  <a:srgbClr val="0087DC"/>
                </a:solidFill>
                <a:latin typeface="Arial Unicode MS" pitchFamily="34" charset="-122"/>
                <a:ea typeface="Arial Unicode MS" pitchFamily="34" charset="-122"/>
                <a:cs typeface="Arial Unicode MS" pitchFamily="34" charset="-122"/>
              </a:rPr>
              <a:t>）</a:t>
            </a:r>
            <a:endParaRPr kumimoji="0" lang="en-US" altLang="zh-CN" sz="3200" b="1" dirty="0">
              <a:solidFill>
                <a:srgbClr val="0087DC"/>
              </a:solidFill>
              <a:latin typeface="Arial Unicode MS" pitchFamily="34" charset="-122"/>
              <a:ea typeface="Arial Unicode MS" pitchFamily="34" charset="-122"/>
              <a:cs typeface="Arial Unicode MS" pitchFamily="34" charset="-122"/>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154" name="Picture 14"/>
          <p:cNvPicPr>
            <a:picLocks noChangeAspect="1" noChangeArrowheads="1"/>
          </p:cNvPicPr>
          <p:nvPr/>
        </p:nvPicPr>
        <p:blipFill>
          <a:blip r:embed="rId2"/>
          <a:srcRect/>
          <a:stretch>
            <a:fillRect/>
          </a:stretch>
        </p:blipFill>
        <p:spPr bwMode="auto">
          <a:xfrm>
            <a:off x="3513138" y="1484313"/>
            <a:ext cx="5638800" cy="4562475"/>
          </a:xfrm>
          <a:prstGeom prst="rect">
            <a:avLst/>
          </a:prstGeom>
          <a:noFill/>
          <a:ln w="9525">
            <a:noFill/>
            <a:miter lim="800000"/>
            <a:headEnd/>
            <a:tailEnd/>
          </a:ln>
        </p:spPr>
      </p:pic>
      <p:pic>
        <p:nvPicPr>
          <p:cNvPr id="49155" name="Picture 15"/>
          <p:cNvPicPr>
            <a:picLocks noChangeAspect="1" noChangeArrowheads="1"/>
          </p:cNvPicPr>
          <p:nvPr/>
        </p:nvPicPr>
        <p:blipFill>
          <a:blip r:embed="rId3"/>
          <a:srcRect/>
          <a:stretch>
            <a:fillRect/>
          </a:stretch>
        </p:blipFill>
        <p:spPr bwMode="auto">
          <a:xfrm>
            <a:off x="739775" y="2708274"/>
            <a:ext cx="2589152" cy="2149485"/>
          </a:xfrm>
          <a:prstGeom prst="rect">
            <a:avLst/>
          </a:prstGeom>
          <a:noFill/>
          <a:ln w="25400">
            <a:noFill/>
            <a:miter lim="800000"/>
            <a:headEnd/>
            <a:tailEnd/>
          </a:ln>
        </p:spPr>
      </p:pic>
      <p:sp>
        <p:nvSpPr>
          <p:cNvPr id="49156" name="Rectangle 16"/>
          <p:cNvSpPr>
            <a:spLocks noChangeArrowheads="1"/>
          </p:cNvSpPr>
          <p:nvPr/>
        </p:nvSpPr>
        <p:spPr bwMode="auto">
          <a:xfrm>
            <a:off x="849313" y="908050"/>
            <a:ext cx="6985000" cy="366713"/>
          </a:xfrm>
          <a:prstGeom prst="rect">
            <a:avLst/>
          </a:prstGeom>
          <a:noFill/>
          <a:ln w="25400" algn="ctr">
            <a:noFill/>
            <a:miter lim="800000"/>
            <a:headEnd/>
            <a:tailEnd/>
          </a:ln>
        </p:spPr>
        <p:txBody>
          <a:bodyPr wrap="none">
            <a:spAutoFit/>
          </a:bodyPr>
          <a:lstStyle/>
          <a:p>
            <a:pPr fontAlgn="base">
              <a:spcBef>
                <a:spcPct val="50000"/>
              </a:spcBef>
            </a:pPr>
            <a:r>
              <a:rPr lang="en-US" altLang="zh-CN" sz="1800" b="1" i="1">
                <a:solidFill>
                  <a:schemeClr val="accent2"/>
                </a:solidFill>
                <a:ea typeface="SimSun" pitchFamily="2" charset="-122"/>
              </a:rPr>
              <a:t>Precise Position Capturing Function—Internal-mode Capture Principle</a:t>
            </a:r>
            <a:endParaRPr lang="zh-CN" altLang="en-US" sz="1800" b="1" i="1">
              <a:solidFill>
                <a:schemeClr val="accent2"/>
              </a:solidFill>
              <a:ea typeface="SimSun" pitchFamily="2" charset="-122"/>
            </a:endParaRPr>
          </a:p>
        </p:txBody>
      </p:sp>
      <p:sp>
        <p:nvSpPr>
          <p:cNvPr id="49157" name="AutoShape 20"/>
          <p:cNvSpPr>
            <a:spLocks noChangeArrowheads="1"/>
          </p:cNvSpPr>
          <p:nvPr/>
        </p:nvSpPr>
        <p:spPr bwMode="auto">
          <a:xfrm>
            <a:off x="307975" y="950913"/>
            <a:ext cx="431800" cy="323850"/>
          </a:xfrm>
          <a:prstGeom prst="rightArrow">
            <a:avLst>
              <a:gd name="adj1" fmla="val 50000"/>
              <a:gd name="adj2" fmla="val 33333"/>
            </a:avLst>
          </a:prstGeom>
          <a:solidFill>
            <a:schemeClr val="accent1"/>
          </a:solidFill>
          <a:ln w="25400">
            <a:noFill/>
            <a:miter lim="800000"/>
            <a:headEnd/>
            <a:tailEnd/>
          </a:ln>
        </p:spPr>
        <p:txBody>
          <a:bodyPr wrap="none" anchor="ctr"/>
          <a:lstStyle/>
          <a:p>
            <a:endParaRPr lang="zh-CN" altLang="en-US"/>
          </a:p>
        </p:txBody>
      </p:sp>
      <p:sp>
        <p:nvSpPr>
          <p:cNvPr id="49158" name="标题 11"/>
          <p:cNvSpPr txBox="1">
            <a:spLocks/>
          </p:cNvSpPr>
          <p:nvPr/>
        </p:nvSpPr>
        <p:spPr bwMode="auto">
          <a:xfrm>
            <a:off x="1065213" y="0"/>
            <a:ext cx="8840787" cy="771525"/>
          </a:xfrm>
          <a:prstGeom prst="rect">
            <a:avLst/>
          </a:prstGeom>
          <a:noFill/>
          <a:ln w="9525">
            <a:noFill/>
            <a:miter lim="800000"/>
            <a:headEnd/>
            <a:tailEnd/>
          </a:ln>
        </p:spPr>
        <p:txBody>
          <a:bodyPr anchor="ctr"/>
          <a:lstStyle/>
          <a:p>
            <a:pPr algn="r" fontAlgn="base"/>
            <a:r>
              <a:rPr kumimoji="0" lang="en-US" altLang="zh-CN" sz="3200" b="1" dirty="0">
                <a:solidFill>
                  <a:srgbClr val="0087DC"/>
                </a:solidFill>
                <a:latin typeface="Arial Unicode MS" pitchFamily="34" charset="-122"/>
                <a:ea typeface="Arial Unicode MS" pitchFamily="34" charset="-122"/>
                <a:cs typeface="Arial Unicode MS" pitchFamily="34" charset="-122"/>
              </a:rPr>
              <a:t>Multi-axis  Instructions</a:t>
            </a:r>
            <a:r>
              <a:rPr kumimoji="0" lang="zh-CN" altLang="en-US" sz="3200" b="1" dirty="0">
                <a:solidFill>
                  <a:srgbClr val="0087DC"/>
                </a:solidFill>
                <a:latin typeface="Arial Unicode MS" pitchFamily="34" charset="-122"/>
                <a:ea typeface="Arial Unicode MS" pitchFamily="34" charset="-122"/>
                <a:cs typeface="Arial Unicode MS" pitchFamily="34" charset="-122"/>
              </a:rPr>
              <a:t>（</a:t>
            </a:r>
            <a:r>
              <a:rPr kumimoji="0" lang="en-US" altLang="zh-CN" sz="3200" b="1" dirty="0" smtClean="0">
                <a:solidFill>
                  <a:srgbClr val="0087DC"/>
                </a:solidFill>
                <a:latin typeface="Arial Unicode MS" pitchFamily="34" charset="-122"/>
                <a:ea typeface="Arial Unicode MS" pitchFamily="34" charset="-122"/>
                <a:cs typeface="Arial Unicode MS" pitchFamily="34" charset="-122"/>
              </a:rPr>
              <a:t>6-3</a:t>
            </a:r>
            <a:r>
              <a:rPr kumimoji="0" lang="zh-CN" altLang="en-US" sz="3200" b="1" dirty="0" smtClean="0">
                <a:solidFill>
                  <a:srgbClr val="0087DC"/>
                </a:solidFill>
                <a:latin typeface="Arial Unicode MS" pitchFamily="34" charset="-122"/>
                <a:ea typeface="Arial Unicode MS" pitchFamily="34" charset="-122"/>
                <a:cs typeface="Arial Unicode MS" pitchFamily="34" charset="-122"/>
              </a:rPr>
              <a:t>）</a:t>
            </a:r>
            <a:endParaRPr kumimoji="0" lang="en-US" altLang="zh-CN" sz="3200" b="1" dirty="0">
              <a:solidFill>
                <a:srgbClr val="0087DC"/>
              </a:solidFill>
              <a:latin typeface="Arial Unicode MS" pitchFamily="34" charset="-122"/>
              <a:ea typeface="Arial Unicode MS" pitchFamily="34" charset="-122"/>
              <a:cs typeface="Arial Unicode MS" pitchFamily="34" charset="-122"/>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标题 11"/>
          <p:cNvSpPr>
            <a:spLocks noGrp="1"/>
          </p:cNvSpPr>
          <p:nvPr>
            <p:ph type="ctrTitle"/>
          </p:nvPr>
        </p:nvSpPr>
        <p:spPr/>
        <p:txBody>
          <a:bodyPr/>
          <a:lstStyle/>
          <a:p>
            <a:r>
              <a:rPr lang="en-US" altLang="zh-CN" dirty="0" smtClean="0"/>
              <a:t>Exercise 1</a:t>
            </a:r>
            <a:endParaRPr lang="zh-CN" altLang="en-US" dirty="0"/>
          </a:p>
        </p:txBody>
      </p:sp>
      <p:sp>
        <p:nvSpPr>
          <p:cNvPr id="50" name="矩形 49"/>
          <p:cNvSpPr/>
          <p:nvPr/>
        </p:nvSpPr>
        <p:spPr>
          <a:xfrm>
            <a:off x="326589" y="957943"/>
            <a:ext cx="9397981" cy="1107996"/>
          </a:xfrm>
          <a:prstGeom prst="rect">
            <a:avLst/>
          </a:prstGeom>
        </p:spPr>
        <p:txBody>
          <a:bodyPr wrap="square">
            <a:spAutoFit/>
          </a:bodyPr>
          <a:lstStyle/>
          <a:p>
            <a:pPr>
              <a:lnSpc>
                <a:spcPct val="150000"/>
              </a:lnSpc>
            </a:pPr>
            <a:r>
              <a:rPr lang="en-US" altLang="zh-CN" sz="2200" b="0" dirty="0" smtClean="0">
                <a:solidFill>
                  <a:srgbClr val="C00000"/>
                </a:solidFill>
              </a:rPr>
              <a:t>Manual Pulse Generator(MPG) </a:t>
            </a:r>
          </a:p>
          <a:p>
            <a:pPr>
              <a:lnSpc>
                <a:spcPct val="150000"/>
              </a:lnSpc>
            </a:pPr>
            <a:r>
              <a:rPr lang="en-US" altLang="zh-CN" sz="2200" b="0" dirty="0" smtClean="0">
                <a:solidFill>
                  <a:srgbClr val="00B050"/>
                </a:solidFill>
              </a:rPr>
              <a:t>Use an external encoder to control  a servo driver. </a:t>
            </a:r>
            <a:endParaRPr lang="en-US" altLang="zh-CN" sz="2200" b="0" dirty="0">
              <a:solidFill>
                <a:srgbClr val="00B050"/>
              </a:solidFill>
            </a:endParaRPr>
          </a:p>
        </p:txBody>
      </p:sp>
      <p:graphicFrame>
        <p:nvGraphicFramePr>
          <p:cNvPr id="86021" name="Object 5"/>
          <p:cNvGraphicFramePr>
            <a:graphicFrameLocks noGrp="1" noChangeAspect="1"/>
          </p:cNvGraphicFramePr>
          <p:nvPr/>
        </p:nvGraphicFramePr>
        <p:xfrm>
          <a:off x="3862387" y="3069447"/>
          <a:ext cx="3918135" cy="3344629"/>
        </p:xfrm>
        <a:graphic>
          <a:graphicData uri="http://schemas.openxmlformats.org/presentationml/2006/ole">
            <p:oleObj spid="_x0000_s86021" name="Visio" r:id="rId4" imgW="3433572" imgH="2927985" progId="Visio.Drawing.11">
              <p:embed/>
            </p:oleObj>
          </a:graphicData>
        </a:graphic>
      </p:graphicFrame>
      <p:grpSp>
        <p:nvGrpSpPr>
          <p:cNvPr id="13" name="组合 12"/>
          <p:cNvGrpSpPr/>
          <p:nvPr/>
        </p:nvGrpSpPr>
        <p:grpSpPr>
          <a:xfrm>
            <a:off x="1166787" y="2272299"/>
            <a:ext cx="5968635" cy="2426206"/>
            <a:chOff x="1166787" y="3116273"/>
            <a:chExt cx="5305453" cy="1958183"/>
          </a:xfrm>
        </p:grpSpPr>
        <p:pic>
          <p:nvPicPr>
            <p:cNvPr id="86019" name="Picture 3"/>
            <p:cNvPicPr>
              <a:picLocks noChangeAspect="1" noChangeArrowheads="1"/>
            </p:cNvPicPr>
            <p:nvPr/>
          </p:nvPicPr>
          <p:blipFill>
            <a:blip r:embed="rId5"/>
            <a:srcRect/>
            <a:stretch>
              <a:fillRect/>
            </a:stretch>
          </p:blipFill>
          <p:spPr bwMode="auto">
            <a:xfrm>
              <a:off x="5167314" y="3116273"/>
              <a:ext cx="1304926" cy="1124735"/>
            </a:xfrm>
            <a:prstGeom prst="rect">
              <a:avLst/>
            </a:prstGeom>
            <a:noFill/>
          </p:spPr>
        </p:pic>
        <p:pic>
          <p:nvPicPr>
            <p:cNvPr id="6" name="Picture 2"/>
            <p:cNvPicPr>
              <a:picLocks noChangeAspect="1" noChangeArrowheads="1"/>
            </p:cNvPicPr>
            <p:nvPr/>
          </p:nvPicPr>
          <p:blipFill>
            <a:blip r:embed="rId6" cstate="print">
              <a:clrChange>
                <a:clrFrom>
                  <a:srgbClr val="FFFFFF"/>
                </a:clrFrom>
                <a:clrTo>
                  <a:srgbClr val="FFFFFF">
                    <a:alpha val="0"/>
                  </a:srgbClr>
                </a:clrTo>
              </a:clrChange>
            </a:blip>
            <a:srcRect/>
            <a:stretch>
              <a:fillRect/>
            </a:stretch>
          </p:blipFill>
          <p:spPr bwMode="auto">
            <a:xfrm>
              <a:off x="1166787" y="3394538"/>
              <a:ext cx="1722464" cy="1161508"/>
            </a:xfrm>
            <a:prstGeom prst="rect">
              <a:avLst/>
            </a:prstGeom>
            <a:noFill/>
            <a:ln w="9525">
              <a:noFill/>
              <a:miter lim="800000"/>
              <a:headEnd/>
              <a:tailEnd/>
            </a:ln>
            <a:effectLst/>
          </p:spPr>
        </p:pic>
        <p:cxnSp>
          <p:nvCxnSpPr>
            <p:cNvPr id="9" name="直接连接符 8"/>
            <p:cNvCxnSpPr/>
            <p:nvPr/>
          </p:nvCxnSpPr>
          <p:spPr>
            <a:xfrm>
              <a:off x="2238356" y="5072074"/>
              <a:ext cx="2143140" cy="1588"/>
            </a:xfrm>
            <a:prstGeom prst="line">
              <a:avLst/>
            </a:prstGeom>
            <a:ln w="28575">
              <a:solidFill>
                <a:srgbClr val="0066CC"/>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rot="5400000" flipH="1" flipV="1">
              <a:off x="1821632" y="4656938"/>
              <a:ext cx="833449" cy="1588"/>
            </a:xfrm>
            <a:prstGeom prst="line">
              <a:avLst/>
            </a:prstGeom>
            <a:ln w="28575">
              <a:solidFill>
                <a:srgbClr val="0066CC"/>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标题 11"/>
          <p:cNvSpPr>
            <a:spLocks noGrp="1"/>
          </p:cNvSpPr>
          <p:nvPr>
            <p:ph type="ctrTitle"/>
          </p:nvPr>
        </p:nvSpPr>
        <p:spPr/>
        <p:txBody>
          <a:bodyPr/>
          <a:lstStyle/>
          <a:p>
            <a:r>
              <a:rPr lang="en-US" altLang="zh-CN" dirty="0" smtClean="0"/>
              <a:t>Exercise 2</a:t>
            </a:r>
            <a:endParaRPr lang="zh-CN" altLang="en-US" dirty="0"/>
          </a:p>
        </p:txBody>
      </p:sp>
      <p:sp>
        <p:nvSpPr>
          <p:cNvPr id="50" name="矩形 49"/>
          <p:cNvSpPr/>
          <p:nvPr/>
        </p:nvSpPr>
        <p:spPr>
          <a:xfrm>
            <a:off x="326589" y="771525"/>
            <a:ext cx="9397981" cy="1292662"/>
          </a:xfrm>
          <a:prstGeom prst="rect">
            <a:avLst/>
          </a:prstGeom>
        </p:spPr>
        <p:txBody>
          <a:bodyPr wrap="square">
            <a:spAutoFit/>
          </a:bodyPr>
          <a:lstStyle/>
          <a:p>
            <a:pPr fontAlgn="ctr">
              <a:lnSpc>
                <a:spcPct val="150000"/>
              </a:lnSpc>
            </a:pPr>
            <a:r>
              <a:rPr lang="en-US" altLang="zh-CN" sz="2600" b="0" dirty="0" smtClean="0">
                <a:solidFill>
                  <a:srgbClr val="C00000"/>
                </a:solidFill>
              </a:rPr>
              <a:t>Capture</a:t>
            </a:r>
          </a:p>
          <a:p>
            <a:pPr fontAlgn="ctr">
              <a:lnSpc>
                <a:spcPct val="150000"/>
              </a:lnSpc>
            </a:pPr>
            <a:r>
              <a:rPr lang="en-US" altLang="zh-CN" sz="2600" b="0" dirty="0" smtClean="0">
                <a:solidFill>
                  <a:srgbClr val="00B050"/>
                </a:solidFill>
              </a:rPr>
              <a:t>Use Capture command to get the distance between two marks.</a:t>
            </a:r>
            <a:endParaRPr lang="en-US" altLang="zh-CN" sz="2600" b="0" dirty="0">
              <a:solidFill>
                <a:srgbClr val="00B050"/>
              </a:solidFill>
            </a:endParaRPr>
          </a:p>
        </p:txBody>
      </p:sp>
      <p:graphicFrame>
        <p:nvGraphicFramePr>
          <p:cNvPr id="87042" name="Object 2"/>
          <p:cNvGraphicFramePr>
            <a:graphicFrameLocks noGrp="1" noChangeAspect="1"/>
          </p:cNvGraphicFramePr>
          <p:nvPr/>
        </p:nvGraphicFramePr>
        <p:xfrm>
          <a:off x="2238356" y="2200851"/>
          <a:ext cx="6000792" cy="4116007"/>
        </p:xfrm>
        <a:graphic>
          <a:graphicData uri="http://schemas.openxmlformats.org/presentationml/2006/ole">
            <p:oleObj spid="_x0000_s87042" name="Visio" r:id="rId4" imgW="5020920" imgH="3440880" progId="Visio.Drawing.11">
              <p:embed/>
            </p:oleObj>
          </a:graphicData>
        </a:graphic>
      </p:graphicFrame>
      <p:graphicFrame>
        <p:nvGraphicFramePr>
          <p:cNvPr id="5" name="表格 4"/>
          <p:cNvGraphicFramePr>
            <a:graphicFrameLocks noGrp="1"/>
          </p:cNvGraphicFramePr>
          <p:nvPr/>
        </p:nvGraphicFramePr>
        <p:xfrm>
          <a:off x="326589" y="5083154"/>
          <a:ext cx="6412362" cy="1233704"/>
        </p:xfrm>
        <a:graphic>
          <a:graphicData uri="http://schemas.openxmlformats.org/drawingml/2006/table">
            <a:tbl>
              <a:tblPr/>
              <a:tblGrid>
                <a:gridCol w="6412362"/>
              </a:tblGrid>
              <a:tr h="308426">
                <a:tc>
                  <a:txBody>
                    <a:bodyPr/>
                    <a:lstStyle/>
                    <a:p>
                      <a:pPr algn="l" fontAlgn="b"/>
                      <a:r>
                        <a:rPr lang="en-US" sz="1600" b="0" i="0" u="none" strike="noStrike" dirty="0">
                          <a:solidFill>
                            <a:srgbClr val="000000"/>
                          </a:solidFill>
                          <a:latin typeface="Arial Unicode MS" pitchFamily="34" charset="-122"/>
                          <a:ea typeface="Arial Unicode MS" pitchFamily="34" charset="-122"/>
                          <a:cs typeface="Arial Unicode MS" pitchFamily="34" charset="-122"/>
                        </a:rPr>
                        <a:t>Step1 - How to capture position</a:t>
                      </a:r>
                    </a:p>
                  </a:txBody>
                  <a:tcPr marL="9525" marR="9525" marT="9525" marB="0" anchor="b">
                    <a:lnL>
                      <a:noFill/>
                    </a:lnL>
                    <a:lnR>
                      <a:noFill/>
                    </a:lnR>
                    <a:lnT>
                      <a:noFill/>
                    </a:lnT>
                    <a:lnB>
                      <a:noFill/>
                    </a:lnB>
                  </a:tcPr>
                </a:tc>
              </a:tr>
              <a:tr h="308426">
                <a:tc>
                  <a:txBody>
                    <a:bodyPr/>
                    <a:lstStyle/>
                    <a:p>
                      <a:pPr algn="l" fontAlgn="b"/>
                      <a:r>
                        <a:rPr lang="en-US" sz="1600" b="0" i="0" u="none" strike="noStrike">
                          <a:solidFill>
                            <a:srgbClr val="000000"/>
                          </a:solidFill>
                          <a:latin typeface="Arial Unicode MS" pitchFamily="34" charset="-122"/>
                          <a:ea typeface="Arial Unicode MS" pitchFamily="34" charset="-122"/>
                          <a:cs typeface="Arial Unicode MS" pitchFamily="34" charset="-122"/>
                        </a:rPr>
                        <a:t>Step 2 - How to reset value every trigger</a:t>
                      </a:r>
                    </a:p>
                  </a:txBody>
                  <a:tcPr marL="9525" marR="9525" marT="9525" marB="0" anchor="b">
                    <a:lnL>
                      <a:noFill/>
                    </a:lnL>
                    <a:lnR>
                      <a:noFill/>
                    </a:lnR>
                    <a:lnT>
                      <a:noFill/>
                    </a:lnT>
                    <a:lnB>
                      <a:noFill/>
                    </a:lnB>
                  </a:tcPr>
                </a:tc>
              </a:tr>
              <a:tr h="308426">
                <a:tc>
                  <a:txBody>
                    <a:bodyPr/>
                    <a:lstStyle/>
                    <a:p>
                      <a:pPr algn="l" fontAlgn="b"/>
                      <a:r>
                        <a:rPr lang="en-US" sz="1600" b="0" i="0" u="none" strike="noStrike" dirty="0">
                          <a:solidFill>
                            <a:srgbClr val="000000"/>
                          </a:solidFill>
                          <a:latin typeface="Arial Unicode MS" pitchFamily="34" charset="-122"/>
                          <a:ea typeface="Arial Unicode MS" pitchFamily="34" charset="-122"/>
                          <a:cs typeface="Arial Unicode MS" pitchFamily="34" charset="-122"/>
                        </a:rPr>
                        <a:t>Step 3 - How to get the distance between marks</a:t>
                      </a:r>
                    </a:p>
                  </a:txBody>
                  <a:tcPr marL="9525" marR="9525" marT="9525" marB="0" anchor="b">
                    <a:lnL>
                      <a:noFill/>
                    </a:lnL>
                    <a:lnR>
                      <a:noFill/>
                    </a:lnR>
                    <a:lnT>
                      <a:noFill/>
                    </a:lnT>
                    <a:lnB>
                      <a:noFill/>
                    </a:lnB>
                  </a:tcPr>
                </a:tc>
              </a:tr>
              <a:tr h="308426">
                <a:tc>
                  <a:txBody>
                    <a:bodyPr/>
                    <a:lstStyle/>
                    <a:p>
                      <a:pPr marL="0" marR="0" indent="0" algn="l" defTabSz="914400" rtl="0" eaLnBrk="1" fontAlgn="b" latinLnBrk="0" hangingPunct="1">
                        <a:lnSpc>
                          <a:spcPct val="100000"/>
                        </a:lnSpc>
                        <a:spcBef>
                          <a:spcPts val="0"/>
                        </a:spcBef>
                        <a:spcAft>
                          <a:spcPts val="0"/>
                        </a:spcAft>
                        <a:buClrTx/>
                        <a:buSzTx/>
                        <a:buFontTx/>
                        <a:buNone/>
                        <a:tabLst/>
                        <a:defRPr/>
                      </a:pPr>
                      <a:r>
                        <a:rPr lang="en-US" sz="1600" b="0" i="0" u="none" strike="noStrike" dirty="0" smtClean="0">
                          <a:solidFill>
                            <a:srgbClr val="000000"/>
                          </a:solidFill>
                          <a:latin typeface="Arial Unicode MS" pitchFamily="34" charset="-122"/>
                          <a:ea typeface="Arial Unicode MS" pitchFamily="34" charset="-122"/>
                          <a:cs typeface="Arial Unicode MS" pitchFamily="34" charset="-122"/>
                        </a:rPr>
                        <a:t>Step 4 - Adjust parameters to have millimeters on distance</a:t>
                      </a: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809596" y="500043"/>
            <a:ext cx="4143404" cy="769441"/>
          </a:xfrm>
          <a:prstGeom prst="rect">
            <a:avLst/>
          </a:prstGeom>
          <a:noFill/>
        </p:spPr>
        <p:txBody>
          <a:bodyPr>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fontAlgn="auto">
              <a:spcBef>
                <a:spcPts val="0"/>
              </a:spcBef>
              <a:spcAft>
                <a:spcPts val="0"/>
              </a:spcAft>
              <a:defRPr/>
            </a:pPr>
            <a:r>
              <a:rPr lang="en-US" altLang="zh-CN" sz="4400" b="1" cap="all" dirty="0">
                <a:ln/>
                <a:solidFill>
                  <a:srgbClr val="00B0F0"/>
                </a:solidFill>
                <a:effectLst>
                  <a:outerShdw blurRad="19685" dist="12700" dir="5400000" algn="tl" rotWithShape="0">
                    <a:schemeClr val="accent1">
                      <a:satMod val="130000"/>
                      <a:alpha val="60000"/>
                    </a:schemeClr>
                  </a:outerShdw>
                  <a:reflection blurRad="10000" stA="55000" endPos="48000" dist="500" dir="5400000" sy="-100000" algn="bl" rotWithShape="0"/>
                </a:effectLst>
                <a:ea typeface="+mn-ea"/>
                <a:cs typeface="Arial" charset="0"/>
              </a:rPr>
              <a:t>Thank you!</a:t>
            </a:r>
            <a:endParaRPr lang="en-US" sz="4400" b="1" cap="all" dirty="0">
              <a:ln/>
              <a:solidFill>
                <a:srgbClr val="00B0F0"/>
              </a:solidFill>
              <a:effectLst>
                <a:outerShdw blurRad="19685" dist="12700" dir="5400000" algn="tl" rotWithShape="0">
                  <a:schemeClr val="accent1">
                    <a:satMod val="130000"/>
                    <a:alpha val="60000"/>
                  </a:schemeClr>
                </a:outerShdw>
                <a:reflection blurRad="10000" stA="55000" endPos="48000" dist="500" dir="5400000" sy="-100000" algn="bl" rotWithShape="0"/>
              </a:effectLst>
              <a:ea typeface="+mn-ea"/>
              <a:cs typeface="Arial" charset="0"/>
            </a:endParaRPr>
          </a:p>
        </p:txBody>
      </p:sp>
      <p:sp>
        <p:nvSpPr>
          <p:cNvPr id="51203" name="文本占位符 1"/>
          <p:cNvSpPr txBox="1">
            <a:spLocks/>
          </p:cNvSpPr>
          <p:nvPr/>
        </p:nvSpPr>
        <p:spPr bwMode="auto">
          <a:xfrm>
            <a:off x="1084263" y="4714875"/>
            <a:ext cx="8821737" cy="857250"/>
          </a:xfrm>
          <a:prstGeom prst="rect">
            <a:avLst/>
          </a:prstGeom>
          <a:noFill/>
          <a:ln w="9525">
            <a:noFill/>
            <a:miter lim="800000"/>
            <a:headEnd/>
            <a:tailEnd/>
          </a:ln>
        </p:spPr>
        <p:txBody>
          <a:bodyPr/>
          <a:lstStyle/>
          <a:p>
            <a:pPr marL="342900" indent="-342900" eaLnBrk="0" hangingPunct="0">
              <a:spcBef>
                <a:spcPct val="20000"/>
              </a:spcBef>
              <a:buFont typeface="Arial" pitchFamily="34" charset="0"/>
              <a:buChar char="•"/>
            </a:pPr>
            <a:r>
              <a:rPr lang="en-US" altLang="zh-CN" sz="2000">
                <a:solidFill>
                  <a:srgbClr val="0070C0"/>
                </a:solidFill>
                <a:latin typeface="Calibri" pitchFamily="34" charset="0"/>
              </a:rPr>
              <a:t>Version 1.0   2012.4  PLC</a:t>
            </a:r>
          </a:p>
          <a:p>
            <a:pPr marL="342900" indent="-342900" eaLnBrk="0" hangingPunct="0">
              <a:spcBef>
                <a:spcPct val="20000"/>
              </a:spcBef>
              <a:buFont typeface="Arial" pitchFamily="34" charset="0"/>
              <a:buChar char="•"/>
            </a:pPr>
            <a:r>
              <a:rPr lang="en-US" altLang="zh-CN" sz="2000">
                <a:solidFill>
                  <a:srgbClr val="0070C0"/>
                </a:solidFill>
                <a:latin typeface="Calibri" pitchFamily="34" charset="0"/>
              </a:rPr>
              <a:t>Version 1.1   2012.10   WJSC</a:t>
            </a:r>
          </a:p>
          <a:p>
            <a:pPr marL="342900" indent="-342900" eaLnBrk="0" hangingPunct="0">
              <a:spcBef>
                <a:spcPct val="20000"/>
              </a:spcBef>
            </a:pPr>
            <a:endParaRPr lang="zh-CN" altLang="en-US" sz="2000">
              <a:solidFill>
                <a:srgbClr val="0070C0"/>
              </a:solidFill>
              <a:latin typeface="Calibri" pitchFamily="34" charset="0"/>
            </a:endParaRPr>
          </a:p>
        </p:txBody>
      </p:sp>
    </p:spTree>
  </p:cSld>
  <p:clrMapOvr>
    <a:masterClrMapping/>
  </p:clrMapOvr>
  <p:transition spd="med"/>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3"/>
          <p:cNvSpPr>
            <a:spLocks noGrp="1" noChangeArrowheads="1"/>
          </p:cNvSpPr>
          <p:nvPr>
            <p:ph idx="1"/>
          </p:nvPr>
        </p:nvSpPr>
        <p:spPr bwMode="auto">
          <a:xfrm>
            <a:off x="488950" y="836613"/>
            <a:ext cx="8915400" cy="4105275"/>
          </a:xfrm>
          <a:noFill/>
          <a:ln>
            <a:miter lim="800000"/>
            <a:headEnd/>
            <a:tailEnd/>
          </a:ln>
        </p:spPr>
        <p:txBody>
          <a:bodyPr vert="horz" wrap="square" lIns="91440" tIns="45720" rIns="91440" bIns="45720" numCol="1" anchor="t" anchorCtr="0" compatLnSpc="1">
            <a:prstTxWarp prst="textNoShape">
              <a:avLst/>
            </a:prstTxWarp>
          </a:bodyPr>
          <a:lstStyle/>
          <a:p>
            <a:pPr>
              <a:buFont typeface="Wingdings" pitchFamily="2" charset="2"/>
              <a:buChar char="Ø"/>
            </a:pPr>
            <a:r>
              <a:rPr lang="en-US" altLang="zh-CN" sz="1600" smtClean="0">
                <a:latin typeface="Arial" pitchFamily="34" charset="0"/>
                <a:ea typeface="標楷體" pitchFamily="65" charset="-120"/>
              </a:rPr>
              <a:t>High-speed input and output points</a:t>
            </a:r>
            <a:endParaRPr lang="zh-CN" altLang="en-US" sz="1600" smtClean="0">
              <a:latin typeface="Arial" pitchFamily="34" charset="0"/>
              <a:ea typeface="標楷體" pitchFamily="65" charset="-120"/>
            </a:endParaRPr>
          </a:p>
          <a:p>
            <a:pPr lvl="1">
              <a:buFont typeface="Times New Roman" pitchFamily="18" charset="0"/>
              <a:buChar char="♣"/>
            </a:pPr>
            <a:r>
              <a:rPr lang="en-US" altLang="zh-CN" sz="1400" smtClean="0">
                <a:latin typeface="Arial" pitchFamily="34" charset="0"/>
                <a:ea typeface="標楷體" pitchFamily="65" charset="-120"/>
              </a:rPr>
              <a:t>Supporting 8 high-speed digital input points (I0~I7) with interruption function.</a:t>
            </a:r>
          </a:p>
          <a:p>
            <a:pPr lvl="1">
              <a:buFont typeface="Times New Roman" pitchFamily="18" charset="0"/>
              <a:buChar char="♣"/>
            </a:pPr>
            <a:r>
              <a:rPr lang="en-US" altLang="zh-CN" sz="1400" smtClean="0">
                <a:latin typeface="Arial" pitchFamily="34" charset="0"/>
                <a:ea typeface="標楷體" pitchFamily="65" charset="-120"/>
              </a:rPr>
              <a:t>Supporting 4 high-speed digital output points Q0~Q3</a:t>
            </a:r>
          </a:p>
          <a:p>
            <a:pPr>
              <a:buFont typeface="Wingdings" pitchFamily="2" charset="2"/>
              <a:buChar char="Ø"/>
            </a:pPr>
            <a:r>
              <a:rPr lang="en-US" altLang="zh-CN" sz="1600" smtClean="0">
                <a:latin typeface="Arial" pitchFamily="34" charset="0"/>
                <a:ea typeface="標楷體" pitchFamily="65" charset="-120"/>
              </a:rPr>
              <a:t>Supporting G codes</a:t>
            </a:r>
            <a:endParaRPr lang="zh-CN" altLang="en-US" sz="1600" smtClean="0">
              <a:latin typeface="Arial" pitchFamily="34" charset="0"/>
              <a:ea typeface="標楷體" pitchFamily="65" charset="-120"/>
            </a:endParaRPr>
          </a:p>
          <a:p>
            <a:pPr lvl="1">
              <a:buFont typeface="Times New Roman" pitchFamily="18" charset="0"/>
              <a:buChar char="♣"/>
            </a:pPr>
            <a:r>
              <a:rPr lang="en-US" altLang="zh-CN" sz="1400" smtClean="0">
                <a:latin typeface="Arial" pitchFamily="34" charset="0"/>
                <a:ea typeface="標楷體" pitchFamily="65" charset="-120"/>
              </a:rPr>
              <a:t>Supporting standard G codes; Supporting to download G codes dynamically; G codes can be executed while being downloading to complete the relatively complicate material processing.</a:t>
            </a:r>
            <a:endParaRPr lang="zh-CN" altLang="en-US" sz="1400" smtClean="0">
              <a:latin typeface="Arial" pitchFamily="34" charset="0"/>
              <a:ea typeface="標楷體" pitchFamily="65" charset="-120"/>
            </a:endParaRPr>
          </a:p>
          <a:p>
            <a:pPr lvl="1">
              <a:buFont typeface="Times New Roman" pitchFamily="18" charset="0"/>
              <a:buChar char="♣"/>
            </a:pPr>
            <a:r>
              <a:rPr lang="en-US" altLang="zh-CN" sz="1400" smtClean="0">
                <a:latin typeface="Arial" pitchFamily="34" charset="0"/>
              </a:rPr>
              <a:t>Via CANopen Builder software, Single-step and fixed-point debug on G codes can be carried out.</a:t>
            </a:r>
            <a:endParaRPr lang="zh-CN" altLang="en-US" sz="1400" smtClean="0">
              <a:latin typeface="Arial" pitchFamily="34" charset="0"/>
              <a:ea typeface="標楷體" pitchFamily="65" charset="-120"/>
            </a:endParaRPr>
          </a:p>
          <a:p>
            <a:pPr lvl="1">
              <a:buFont typeface="Times New Roman" pitchFamily="18" charset="0"/>
              <a:buChar char="♣"/>
            </a:pPr>
            <a:r>
              <a:rPr lang="en-US" altLang="zh-CN" sz="1400" smtClean="0">
                <a:latin typeface="Arial" pitchFamily="34" charset="0"/>
              </a:rPr>
              <a:t>CANopen Builder provides the function of preview of G codes so that users can conveniently judge if the input G codes are correct. </a:t>
            </a:r>
            <a:endParaRPr lang="zh-CN" altLang="en-US" sz="1400" smtClean="0">
              <a:latin typeface="Arial" pitchFamily="34" charset="0"/>
              <a:ea typeface="標楷體" pitchFamily="65" charset="-120"/>
            </a:endParaRPr>
          </a:p>
          <a:p>
            <a:pPr>
              <a:buFont typeface="Wingdings" pitchFamily="2" charset="2"/>
              <a:buChar char="Ø"/>
            </a:pPr>
            <a:r>
              <a:rPr lang="en-US" altLang="zh-CN" sz="1600" smtClean="0">
                <a:latin typeface="Arial" pitchFamily="34" charset="0"/>
              </a:rPr>
              <a:t>Supporting e-cam</a:t>
            </a:r>
            <a:endParaRPr lang="zh-CN" altLang="en-US" sz="1600" smtClean="0">
              <a:latin typeface="Arial" pitchFamily="34" charset="0"/>
              <a:ea typeface="標楷體" pitchFamily="65" charset="-120"/>
            </a:endParaRPr>
          </a:p>
          <a:p>
            <a:pPr lvl="1">
              <a:buFont typeface="Times New Roman" pitchFamily="18" charset="0"/>
              <a:buChar char="♣"/>
            </a:pPr>
            <a:r>
              <a:rPr lang="en-US" altLang="zh-CN" sz="1400" smtClean="0">
                <a:latin typeface="Arial" pitchFamily="34" charset="0"/>
              </a:rPr>
              <a:t>Supporting to call the conventional cam curve via CANopen Builder to easily edit cam curve.</a:t>
            </a:r>
            <a:r>
              <a:rPr lang="zh-CN" altLang="en-US" sz="1400" smtClean="0">
                <a:latin typeface="Arial" pitchFamily="34" charset="0"/>
                <a:ea typeface="標楷體" pitchFamily="65" charset="-120"/>
              </a:rPr>
              <a:t> </a:t>
            </a:r>
          </a:p>
          <a:p>
            <a:pPr lvl="1">
              <a:buFont typeface="Times New Roman" pitchFamily="18" charset="0"/>
              <a:buChar char="♣"/>
            </a:pPr>
            <a:r>
              <a:rPr lang="en-US" altLang="zh-CN" sz="1400" smtClean="0">
                <a:latin typeface="Arial" pitchFamily="34" charset="0"/>
              </a:rPr>
              <a:t>Supporting the application function block of typical technology such as rotary cutting, flying shear and etc. Users do not need to design the cam curve but input the crucial technical parameters so that the corresponding cam curve will be generated automatically inside the function block to shorten the product development cycle. </a:t>
            </a:r>
            <a:endParaRPr lang="zh-CN" altLang="en-US" sz="1400" smtClean="0">
              <a:latin typeface="Arial" pitchFamily="34" charset="0"/>
              <a:ea typeface="標楷體" pitchFamily="65" charset="-120"/>
            </a:endParaRPr>
          </a:p>
          <a:p>
            <a:pPr>
              <a:buFont typeface="Wingdings" pitchFamily="2" charset="2"/>
              <a:buChar char="Ø"/>
            </a:pPr>
            <a:r>
              <a:rPr lang="en-US" altLang="zh-CN" sz="1600" smtClean="0">
                <a:latin typeface="Arial" pitchFamily="34" charset="0"/>
              </a:rPr>
              <a:t>Supporting e-gear</a:t>
            </a:r>
            <a:endParaRPr lang="en-US" altLang="zh-TW" sz="1600" smtClean="0">
              <a:latin typeface="Arial" pitchFamily="34" charset="0"/>
            </a:endParaRPr>
          </a:p>
        </p:txBody>
      </p:sp>
      <p:pic>
        <p:nvPicPr>
          <p:cNvPr id="24579" name="Picture 8"/>
          <p:cNvPicPr>
            <a:picLocks noChangeAspect="1" noChangeArrowheads="1"/>
          </p:cNvPicPr>
          <p:nvPr/>
        </p:nvPicPr>
        <p:blipFill>
          <a:blip r:embed="rId3"/>
          <a:srcRect/>
          <a:stretch>
            <a:fillRect/>
          </a:stretch>
        </p:blipFill>
        <p:spPr bwMode="auto">
          <a:xfrm>
            <a:off x="7616825" y="5229225"/>
            <a:ext cx="1425575" cy="1228725"/>
          </a:xfrm>
          <a:prstGeom prst="rect">
            <a:avLst/>
          </a:prstGeom>
          <a:noFill/>
          <a:ln w="9525">
            <a:noFill/>
            <a:miter lim="800000"/>
            <a:headEnd/>
            <a:tailEnd/>
          </a:ln>
        </p:spPr>
      </p:pic>
      <p:pic>
        <p:nvPicPr>
          <p:cNvPr id="24580" name="Picture 9"/>
          <p:cNvPicPr>
            <a:picLocks noChangeAspect="1" noChangeArrowheads="1"/>
          </p:cNvPicPr>
          <p:nvPr/>
        </p:nvPicPr>
        <p:blipFill>
          <a:blip r:embed="rId4"/>
          <a:srcRect/>
          <a:stretch>
            <a:fillRect/>
          </a:stretch>
        </p:blipFill>
        <p:spPr bwMode="auto">
          <a:xfrm>
            <a:off x="4448175" y="4619625"/>
            <a:ext cx="2809875" cy="1838325"/>
          </a:xfrm>
          <a:prstGeom prst="rect">
            <a:avLst/>
          </a:prstGeom>
          <a:noFill/>
          <a:ln w="9525">
            <a:noFill/>
            <a:miter lim="800000"/>
            <a:headEnd/>
            <a:tailEnd/>
          </a:ln>
        </p:spPr>
      </p:pic>
      <p:sp>
        <p:nvSpPr>
          <p:cNvPr id="24581" name="标题 11"/>
          <p:cNvSpPr txBox="1">
            <a:spLocks/>
          </p:cNvSpPr>
          <p:nvPr/>
        </p:nvSpPr>
        <p:spPr bwMode="auto">
          <a:xfrm>
            <a:off x="2889250" y="0"/>
            <a:ext cx="7016750" cy="771525"/>
          </a:xfrm>
          <a:prstGeom prst="rect">
            <a:avLst/>
          </a:prstGeom>
          <a:noFill/>
          <a:ln w="9525">
            <a:noFill/>
            <a:miter lim="800000"/>
            <a:headEnd/>
            <a:tailEnd/>
          </a:ln>
        </p:spPr>
        <p:txBody>
          <a:bodyPr anchor="ctr"/>
          <a:lstStyle/>
          <a:p>
            <a:pPr algn="r" fontAlgn="base"/>
            <a:r>
              <a:rPr kumimoji="0" lang="en-US" altLang="zh-CN" sz="3200" b="1">
                <a:solidFill>
                  <a:srgbClr val="0087DC"/>
                </a:solidFill>
                <a:latin typeface="Arial Unicode MS" pitchFamily="34" charset="-122"/>
                <a:ea typeface="Arial Unicode MS" pitchFamily="34" charset="-122"/>
                <a:cs typeface="Arial Unicode MS" pitchFamily="34" charset="-122"/>
              </a:rPr>
              <a:t>Motion Control Function</a:t>
            </a:r>
            <a:r>
              <a:rPr kumimoji="0" lang="zh-CN" altLang="en-US" sz="3200" b="1">
                <a:solidFill>
                  <a:srgbClr val="0087DC"/>
                </a:solidFill>
                <a:latin typeface="Arial Unicode MS" pitchFamily="34" charset="-122"/>
                <a:ea typeface="Arial Unicode MS" pitchFamily="34" charset="-122"/>
                <a:cs typeface="Arial Unicode MS" pitchFamily="34" charset="-122"/>
              </a:rPr>
              <a:t>（</a:t>
            </a:r>
            <a:r>
              <a:rPr kumimoji="0" lang="en-US" altLang="zh-CN" sz="3200" b="1">
                <a:solidFill>
                  <a:srgbClr val="0087DC"/>
                </a:solidFill>
                <a:latin typeface="Arial Unicode MS" pitchFamily="34" charset="-122"/>
                <a:ea typeface="Arial Unicode MS" pitchFamily="34" charset="-122"/>
                <a:cs typeface="Arial Unicode MS" pitchFamily="34" charset="-122"/>
              </a:rPr>
              <a:t>2</a:t>
            </a:r>
            <a:r>
              <a:rPr kumimoji="0" lang="zh-CN" altLang="en-US" sz="3200" b="1">
                <a:solidFill>
                  <a:srgbClr val="0087DC"/>
                </a:solidFill>
                <a:latin typeface="Arial Unicode MS" pitchFamily="34" charset="-122"/>
                <a:ea typeface="Arial Unicode MS" pitchFamily="34" charset="-122"/>
                <a:cs typeface="Arial Unicode MS" pitchFamily="34" charset="-122"/>
              </a:rPr>
              <a:t>）</a:t>
            </a:r>
            <a:endParaRPr kumimoji="0" lang="en-US" altLang="zh-CN" sz="3200" b="1">
              <a:solidFill>
                <a:srgbClr val="0087DC"/>
              </a:solidFill>
              <a:latin typeface="Arial Unicode MS" pitchFamily="34" charset="-122"/>
              <a:ea typeface="Arial Unicode MS" pitchFamily="34" charset="-122"/>
              <a:cs typeface="Arial Unicode MS" pitchFamily="34" charset="-122"/>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33" name="标题 11"/>
          <p:cNvSpPr txBox="1">
            <a:spLocks/>
          </p:cNvSpPr>
          <p:nvPr/>
        </p:nvSpPr>
        <p:spPr bwMode="auto">
          <a:xfrm>
            <a:off x="2889250" y="0"/>
            <a:ext cx="7016750" cy="771525"/>
          </a:xfrm>
          <a:prstGeom prst="rect">
            <a:avLst/>
          </a:prstGeom>
          <a:noFill/>
          <a:ln w="9525">
            <a:noFill/>
            <a:miter lim="800000"/>
            <a:headEnd/>
            <a:tailEnd/>
          </a:ln>
        </p:spPr>
        <p:txBody>
          <a:bodyPr anchor="ctr"/>
          <a:lstStyle/>
          <a:p>
            <a:pPr algn="r" fontAlgn="base"/>
            <a:r>
              <a:rPr kumimoji="0" lang="en-US" altLang="zh-CN" sz="3200" b="1">
                <a:solidFill>
                  <a:srgbClr val="0087DC"/>
                </a:solidFill>
                <a:latin typeface="Arial Unicode MS" pitchFamily="34" charset="-122"/>
                <a:ea typeface="Arial Unicode MS" pitchFamily="34" charset="-122"/>
                <a:cs typeface="Arial Unicode MS" pitchFamily="34" charset="-122"/>
              </a:rPr>
              <a:t>Motion Control Function</a:t>
            </a:r>
            <a:r>
              <a:rPr kumimoji="0" lang="zh-CN" altLang="en-US" sz="3200" b="1">
                <a:solidFill>
                  <a:srgbClr val="0087DC"/>
                </a:solidFill>
                <a:latin typeface="Arial Unicode MS" pitchFamily="34" charset="-122"/>
                <a:ea typeface="Arial Unicode MS" pitchFamily="34" charset="-122"/>
                <a:cs typeface="Arial Unicode MS" pitchFamily="34" charset="-122"/>
              </a:rPr>
              <a:t>（</a:t>
            </a:r>
            <a:r>
              <a:rPr kumimoji="0" lang="en-US" altLang="zh-CN" sz="3200" b="1">
                <a:solidFill>
                  <a:srgbClr val="0087DC"/>
                </a:solidFill>
                <a:latin typeface="Arial Unicode MS" pitchFamily="34" charset="-122"/>
                <a:ea typeface="Arial Unicode MS" pitchFamily="34" charset="-122"/>
                <a:cs typeface="Arial Unicode MS" pitchFamily="34" charset="-122"/>
              </a:rPr>
              <a:t>3</a:t>
            </a:r>
            <a:r>
              <a:rPr kumimoji="0" lang="zh-CN" altLang="en-US" sz="3200" b="1">
                <a:solidFill>
                  <a:srgbClr val="0087DC"/>
                </a:solidFill>
                <a:latin typeface="Arial Unicode MS" pitchFamily="34" charset="-122"/>
                <a:ea typeface="Arial Unicode MS" pitchFamily="34" charset="-122"/>
                <a:cs typeface="Arial Unicode MS" pitchFamily="34" charset="-122"/>
              </a:rPr>
              <a:t>）</a:t>
            </a:r>
            <a:endParaRPr kumimoji="0" lang="en-US" altLang="zh-CN" sz="3200" b="1">
              <a:solidFill>
                <a:srgbClr val="0087DC"/>
              </a:solidFill>
              <a:latin typeface="Arial Unicode MS" pitchFamily="34" charset="-122"/>
              <a:ea typeface="Arial Unicode MS" pitchFamily="34" charset="-122"/>
              <a:cs typeface="Arial Unicode MS" pitchFamily="34" charset="-122"/>
            </a:endParaRPr>
          </a:p>
        </p:txBody>
      </p:sp>
      <p:graphicFrame>
        <p:nvGraphicFramePr>
          <p:cNvPr id="34" name="Object 62"/>
          <p:cNvGraphicFramePr>
            <a:graphicFrameLocks noGrp="1" noChangeAspect="1"/>
          </p:cNvGraphicFramePr>
          <p:nvPr/>
        </p:nvGraphicFramePr>
        <p:xfrm>
          <a:off x="1641475" y="1952625"/>
          <a:ext cx="1506538" cy="1870075"/>
        </p:xfrm>
        <a:graphic>
          <a:graphicData uri="http://schemas.openxmlformats.org/presentationml/2006/ole">
            <p:oleObj spid="_x0000_s25634" name="Visio" r:id="rId4" imgW="1005459" imgH="1245108" progId="Visio.Drawing.11">
              <p:embed/>
            </p:oleObj>
          </a:graphicData>
        </a:graphic>
      </p:graphicFrame>
      <p:sp>
        <p:nvSpPr>
          <p:cNvPr id="35" name="Text Box 10"/>
          <p:cNvSpPr txBox="1">
            <a:spLocks noChangeArrowheads="1"/>
          </p:cNvSpPr>
          <p:nvPr/>
        </p:nvSpPr>
        <p:spPr bwMode="auto">
          <a:xfrm>
            <a:off x="3368675" y="1335311"/>
            <a:ext cx="6162584" cy="1865126"/>
          </a:xfrm>
          <a:prstGeom prst="rect">
            <a:avLst/>
          </a:prstGeom>
          <a:noFill/>
          <a:ln w="25400">
            <a:noFill/>
            <a:miter lim="800000"/>
            <a:headEnd/>
            <a:tailEnd/>
          </a:ln>
        </p:spPr>
        <p:txBody>
          <a:bodyPr wrap="none">
            <a:spAutoFit/>
          </a:bodyPr>
          <a:lstStyle/>
          <a:p>
            <a:pPr marL="712788" lvl="1" indent="-266700" fontAlgn="ctr">
              <a:lnSpc>
                <a:spcPct val="120000"/>
              </a:lnSpc>
              <a:buFont typeface="Times New Roman" pitchFamily="18" charset="0"/>
              <a:buChar char="♣"/>
            </a:pPr>
            <a:r>
              <a:rPr lang="en-US" altLang="zh-CN" b="0" dirty="0" smtClean="0">
                <a:solidFill>
                  <a:srgbClr val="00B050"/>
                </a:solidFill>
                <a:ea typeface="標楷體"/>
                <a:cs typeface="標楷體"/>
              </a:rPr>
              <a:t>CANopen </a:t>
            </a:r>
            <a:r>
              <a:rPr lang="en-US" altLang="zh-CN" b="0" dirty="0">
                <a:solidFill>
                  <a:srgbClr val="00B050"/>
                </a:solidFill>
                <a:ea typeface="標楷體"/>
                <a:cs typeface="標楷體"/>
              </a:rPr>
              <a:t>bus specific to motion control</a:t>
            </a:r>
          </a:p>
          <a:p>
            <a:pPr marL="712788" lvl="1" indent="-266700" fontAlgn="ctr">
              <a:lnSpc>
                <a:spcPct val="120000"/>
              </a:lnSpc>
              <a:buFont typeface="Times New Roman" pitchFamily="18" charset="0"/>
              <a:buChar char="♣"/>
            </a:pPr>
            <a:r>
              <a:rPr lang="en-US" altLang="zh-CN" b="0" dirty="0">
                <a:solidFill>
                  <a:srgbClr val="00B050"/>
                </a:solidFill>
                <a:ea typeface="標楷體"/>
                <a:cs typeface="標楷體"/>
              </a:rPr>
              <a:t>Conforming to CANopen DS402 motion control rule</a:t>
            </a:r>
            <a:endParaRPr lang="zh-CN" altLang="en-US" b="0" dirty="0">
              <a:solidFill>
                <a:srgbClr val="00B050"/>
              </a:solidFill>
              <a:ea typeface="標楷體"/>
              <a:cs typeface="標楷體"/>
            </a:endParaRPr>
          </a:p>
          <a:p>
            <a:pPr marL="712788" lvl="1" indent="-266700" fontAlgn="ctr">
              <a:lnSpc>
                <a:spcPct val="120000"/>
              </a:lnSpc>
              <a:buFont typeface="Times New Roman" pitchFamily="18" charset="0"/>
              <a:buChar char="♣"/>
            </a:pPr>
            <a:r>
              <a:rPr lang="en-US" altLang="zh-CN" b="0" dirty="0">
                <a:solidFill>
                  <a:srgbClr val="00B050"/>
                </a:solidFill>
                <a:ea typeface="標楷體"/>
                <a:cs typeface="標楷體"/>
              </a:rPr>
              <a:t>Supporting max. 16 real axes</a:t>
            </a:r>
            <a:endParaRPr lang="zh-CN" altLang="en-US" b="0" dirty="0">
              <a:solidFill>
                <a:srgbClr val="00B050"/>
              </a:solidFill>
              <a:ea typeface="標楷體"/>
              <a:cs typeface="標楷體"/>
            </a:endParaRPr>
          </a:p>
          <a:p>
            <a:pPr marL="712788" lvl="1" indent="-266700" fontAlgn="ctr">
              <a:lnSpc>
                <a:spcPct val="120000"/>
              </a:lnSpc>
              <a:buFont typeface="Times New Roman" pitchFamily="18" charset="0"/>
              <a:buChar char="♣"/>
            </a:pPr>
            <a:r>
              <a:rPr lang="en-US" altLang="zh-CN" b="0" dirty="0">
                <a:solidFill>
                  <a:srgbClr val="00B050"/>
                </a:solidFill>
                <a:ea typeface="標楷體"/>
                <a:cs typeface="標楷體"/>
              </a:rPr>
              <a:t>High-performance interpolation control cycle (4</a:t>
            </a:r>
            <a:r>
              <a:rPr lang="en-US" altLang="zh-TW" b="0" dirty="0">
                <a:solidFill>
                  <a:srgbClr val="00B050"/>
                </a:solidFill>
                <a:ea typeface="標楷體"/>
                <a:cs typeface="標楷體"/>
              </a:rPr>
              <a:t> </a:t>
            </a:r>
            <a:r>
              <a:rPr lang="en-US" altLang="zh-CN" b="0" dirty="0">
                <a:solidFill>
                  <a:srgbClr val="00B050"/>
                </a:solidFill>
                <a:ea typeface="標楷體"/>
                <a:cs typeface="標楷體"/>
              </a:rPr>
              <a:t>axes 2ms)</a:t>
            </a:r>
            <a:endParaRPr lang="zh-CN" altLang="en-US" b="0" dirty="0">
              <a:solidFill>
                <a:srgbClr val="00B050"/>
              </a:solidFill>
              <a:ea typeface="標楷體"/>
              <a:cs typeface="標楷體"/>
            </a:endParaRPr>
          </a:p>
          <a:p>
            <a:pPr marL="712788" lvl="1" indent="-266700" fontAlgn="ctr">
              <a:lnSpc>
                <a:spcPct val="120000"/>
              </a:lnSpc>
              <a:buFont typeface="Times New Roman" pitchFamily="18" charset="0"/>
              <a:buChar char="♣"/>
            </a:pPr>
            <a:r>
              <a:rPr lang="en-US" altLang="zh-CN" b="0" dirty="0">
                <a:solidFill>
                  <a:srgbClr val="00B050"/>
                </a:solidFill>
                <a:ea typeface="標楷體"/>
                <a:cs typeface="標楷體"/>
              </a:rPr>
              <a:t>Position interpolation of servo drive (125us)</a:t>
            </a:r>
            <a:endParaRPr lang="zh-CN" altLang="en-US" b="0" dirty="0">
              <a:solidFill>
                <a:srgbClr val="00B050"/>
              </a:solidFill>
              <a:ea typeface="標楷體"/>
              <a:cs typeface="標楷體"/>
            </a:endParaRPr>
          </a:p>
          <a:p>
            <a:pPr marL="712788" lvl="1" indent="-266700" fontAlgn="ctr">
              <a:lnSpc>
                <a:spcPct val="120000"/>
              </a:lnSpc>
              <a:buFont typeface="Times New Roman" pitchFamily="18" charset="0"/>
              <a:buChar char="♣"/>
            </a:pPr>
            <a:r>
              <a:rPr lang="en-US" altLang="zh-CN" b="0" dirty="0">
                <a:solidFill>
                  <a:srgbClr val="00B050"/>
                </a:solidFill>
                <a:ea typeface="標楷體"/>
                <a:cs typeface="標楷體"/>
              </a:rPr>
              <a:t>A plug and play wiring solution.</a:t>
            </a:r>
          </a:p>
        </p:txBody>
      </p:sp>
      <p:pic>
        <p:nvPicPr>
          <p:cNvPr id="36" name="Picture 8" descr="servoregler_canopen"/>
          <p:cNvPicPr>
            <a:picLocks noChangeAspect="1" noChangeArrowheads="1"/>
          </p:cNvPicPr>
          <p:nvPr/>
        </p:nvPicPr>
        <p:blipFill>
          <a:blip r:embed="rId5"/>
          <a:srcRect/>
          <a:stretch>
            <a:fillRect/>
          </a:stretch>
        </p:blipFill>
        <p:spPr bwMode="auto">
          <a:xfrm>
            <a:off x="3029296" y="4455320"/>
            <a:ext cx="1409473" cy="371588"/>
          </a:xfrm>
          <a:prstGeom prst="rect">
            <a:avLst/>
          </a:prstGeom>
          <a:solidFill>
            <a:srgbClr val="FF66FF"/>
          </a:solidFill>
          <a:ln w="9525">
            <a:noFill/>
            <a:miter lim="800000"/>
            <a:headEnd/>
            <a:tailEnd/>
          </a:ln>
        </p:spPr>
      </p:pic>
      <p:sp>
        <p:nvSpPr>
          <p:cNvPr id="37" name="Line 20"/>
          <p:cNvSpPr>
            <a:spLocks noChangeShapeType="1"/>
          </p:cNvSpPr>
          <p:nvPr/>
        </p:nvSpPr>
        <p:spPr bwMode="auto">
          <a:xfrm flipH="1" flipV="1">
            <a:off x="1276349" y="2645681"/>
            <a:ext cx="1103993" cy="0"/>
          </a:xfrm>
          <a:prstGeom prst="line">
            <a:avLst/>
          </a:prstGeom>
          <a:noFill/>
          <a:ln w="25400">
            <a:solidFill>
              <a:srgbClr val="7030A0"/>
            </a:solidFill>
            <a:round/>
            <a:headEnd/>
            <a:tailEnd/>
          </a:ln>
        </p:spPr>
        <p:txBody>
          <a:bodyPr/>
          <a:lstStyle/>
          <a:p>
            <a:endParaRPr lang="zh-CN" altLang="en-US"/>
          </a:p>
        </p:txBody>
      </p:sp>
      <p:sp>
        <p:nvSpPr>
          <p:cNvPr id="38" name="Line 21"/>
          <p:cNvSpPr>
            <a:spLocks noChangeShapeType="1"/>
          </p:cNvSpPr>
          <p:nvPr/>
        </p:nvSpPr>
        <p:spPr bwMode="auto">
          <a:xfrm>
            <a:off x="1278936" y="2645681"/>
            <a:ext cx="0" cy="2592000"/>
          </a:xfrm>
          <a:prstGeom prst="line">
            <a:avLst/>
          </a:prstGeom>
          <a:noFill/>
          <a:ln w="25400">
            <a:solidFill>
              <a:srgbClr val="7030A0"/>
            </a:solidFill>
            <a:round/>
            <a:headEnd/>
            <a:tailEnd/>
          </a:ln>
        </p:spPr>
        <p:txBody>
          <a:bodyPr/>
          <a:lstStyle/>
          <a:p>
            <a:endParaRPr lang="zh-CN" altLang="en-US"/>
          </a:p>
        </p:txBody>
      </p:sp>
      <p:grpSp>
        <p:nvGrpSpPr>
          <p:cNvPr id="39" name="组合 38"/>
          <p:cNvGrpSpPr/>
          <p:nvPr/>
        </p:nvGrpSpPr>
        <p:grpSpPr>
          <a:xfrm>
            <a:off x="1427606" y="4884964"/>
            <a:ext cx="1637174" cy="468829"/>
            <a:chOff x="7832725" y="5230813"/>
            <a:chExt cx="1223963" cy="215900"/>
          </a:xfrm>
        </p:grpSpPr>
        <p:sp>
          <p:nvSpPr>
            <p:cNvPr id="40" name="Line 39"/>
            <p:cNvSpPr>
              <a:spLocks noChangeShapeType="1"/>
            </p:cNvSpPr>
            <p:nvPr/>
          </p:nvSpPr>
          <p:spPr bwMode="auto">
            <a:xfrm>
              <a:off x="7832725" y="5230813"/>
              <a:ext cx="0" cy="215900"/>
            </a:xfrm>
            <a:prstGeom prst="line">
              <a:avLst/>
            </a:prstGeom>
            <a:noFill/>
            <a:ln w="25400">
              <a:solidFill>
                <a:srgbClr val="7030A0"/>
              </a:solidFill>
              <a:round/>
              <a:headEnd/>
              <a:tailEnd/>
            </a:ln>
          </p:spPr>
          <p:txBody>
            <a:bodyPr/>
            <a:lstStyle/>
            <a:p>
              <a:endParaRPr lang="zh-CN" altLang="en-US"/>
            </a:p>
          </p:txBody>
        </p:sp>
        <p:sp>
          <p:nvSpPr>
            <p:cNvPr id="41" name="Line 40"/>
            <p:cNvSpPr>
              <a:spLocks noChangeShapeType="1"/>
            </p:cNvSpPr>
            <p:nvPr/>
          </p:nvSpPr>
          <p:spPr bwMode="auto">
            <a:xfrm>
              <a:off x="7832725" y="5230813"/>
              <a:ext cx="1223963" cy="0"/>
            </a:xfrm>
            <a:prstGeom prst="line">
              <a:avLst/>
            </a:prstGeom>
            <a:noFill/>
            <a:ln w="25400">
              <a:solidFill>
                <a:srgbClr val="7030A0"/>
              </a:solidFill>
              <a:round/>
              <a:headEnd/>
              <a:tailEnd/>
            </a:ln>
          </p:spPr>
          <p:txBody>
            <a:bodyPr/>
            <a:lstStyle/>
            <a:p>
              <a:endParaRPr lang="zh-CN" altLang="en-US"/>
            </a:p>
          </p:txBody>
        </p:sp>
        <p:sp>
          <p:nvSpPr>
            <p:cNvPr id="42" name="Line 41"/>
            <p:cNvSpPr>
              <a:spLocks noChangeShapeType="1"/>
            </p:cNvSpPr>
            <p:nvPr/>
          </p:nvSpPr>
          <p:spPr bwMode="auto">
            <a:xfrm>
              <a:off x="9056688" y="5230813"/>
              <a:ext cx="0" cy="215900"/>
            </a:xfrm>
            <a:prstGeom prst="line">
              <a:avLst/>
            </a:prstGeom>
            <a:noFill/>
            <a:ln w="25400">
              <a:solidFill>
                <a:srgbClr val="7030A0"/>
              </a:solidFill>
              <a:round/>
              <a:headEnd/>
              <a:tailEnd/>
            </a:ln>
          </p:spPr>
          <p:txBody>
            <a:bodyPr/>
            <a:lstStyle/>
            <a:p>
              <a:endParaRPr lang="zh-CN" altLang="en-US"/>
            </a:p>
          </p:txBody>
        </p:sp>
      </p:grpSp>
      <p:grpSp>
        <p:nvGrpSpPr>
          <p:cNvPr id="43" name="组合 42"/>
          <p:cNvGrpSpPr/>
          <p:nvPr/>
        </p:nvGrpSpPr>
        <p:grpSpPr>
          <a:xfrm>
            <a:off x="3144610" y="4884964"/>
            <a:ext cx="1637174" cy="468829"/>
            <a:chOff x="7832725" y="5230813"/>
            <a:chExt cx="1223963" cy="215900"/>
          </a:xfrm>
        </p:grpSpPr>
        <p:sp>
          <p:nvSpPr>
            <p:cNvPr id="44" name="Line 39"/>
            <p:cNvSpPr>
              <a:spLocks noChangeShapeType="1"/>
            </p:cNvSpPr>
            <p:nvPr/>
          </p:nvSpPr>
          <p:spPr bwMode="auto">
            <a:xfrm>
              <a:off x="7832725" y="5230813"/>
              <a:ext cx="0" cy="215900"/>
            </a:xfrm>
            <a:prstGeom prst="line">
              <a:avLst/>
            </a:prstGeom>
            <a:noFill/>
            <a:ln w="25400">
              <a:solidFill>
                <a:srgbClr val="7030A0"/>
              </a:solidFill>
              <a:round/>
              <a:headEnd/>
              <a:tailEnd/>
            </a:ln>
          </p:spPr>
          <p:txBody>
            <a:bodyPr/>
            <a:lstStyle/>
            <a:p>
              <a:endParaRPr lang="zh-CN" altLang="en-US"/>
            </a:p>
          </p:txBody>
        </p:sp>
        <p:sp>
          <p:nvSpPr>
            <p:cNvPr id="45" name="Line 40"/>
            <p:cNvSpPr>
              <a:spLocks noChangeShapeType="1"/>
            </p:cNvSpPr>
            <p:nvPr/>
          </p:nvSpPr>
          <p:spPr bwMode="auto">
            <a:xfrm>
              <a:off x="7832725" y="5230813"/>
              <a:ext cx="1223963" cy="0"/>
            </a:xfrm>
            <a:prstGeom prst="line">
              <a:avLst/>
            </a:prstGeom>
            <a:noFill/>
            <a:ln w="25400">
              <a:solidFill>
                <a:srgbClr val="7030A0"/>
              </a:solidFill>
              <a:round/>
              <a:headEnd/>
              <a:tailEnd/>
            </a:ln>
          </p:spPr>
          <p:txBody>
            <a:bodyPr/>
            <a:lstStyle/>
            <a:p>
              <a:endParaRPr lang="zh-CN" altLang="en-US"/>
            </a:p>
          </p:txBody>
        </p:sp>
        <p:sp>
          <p:nvSpPr>
            <p:cNvPr id="46" name="Line 41"/>
            <p:cNvSpPr>
              <a:spLocks noChangeShapeType="1"/>
            </p:cNvSpPr>
            <p:nvPr/>
          </p:nvSpPr>
          <p:spPr bwMode="auto">
            <a:xfrm>
              <a:off x="9056688" y="5230813"/>
              <a:ext cx="0" cy="215900"/>
            </a:xfrm>
            <a:prstGeom prst="line">
              <a:avLst/>
            </a:prstGeom>
            <a:noFill/>
            <a:ln w="25400">
              <a:solidFill>
                <a:srgbClr val="7030A0"/>
              </a:solidFill>
              <a:round/>
              <a:headEnd/>
              <a:tailEnd/>
            </a:ln>
          </p:spPr>
          <p:txBody>
            <a:bodyPr/>
            <a:lstStyle/>
            <a:p>
              <a:endParaRPr lang="zh-CN" altLang="en-US"/>
            </a:p>
          </p:txBody>
        </p:sp>
      </p:grpSp>
      <p:grpSp>
        <p:nvGrpSpPr>
          <p:cNvPr id="47" name="组合 46"/>
          <p:cNvGrpSpPr/>
          <p:nvPr/>
        </p:nvGrpSpPr>
        <p:grpSpPr>
          <a:xfrm>
            <a:off x="4934184" y="4884964"/>
            <a:ext cx="1637174" cy="468829"/>
            <a:chOff x="7832725" y="5230813"/>
            <a:chExt cx="1223963" cy="215900"/>
          </a:xfrm>
        </p:grpSpPr>
        <p:sp>
          <p:nvSpPr>
            <p:cNvPr id="48" name="Line 39"/>
            <p:cNvSpPr>
              <a:spLocks noChangeShapeType="1"/>
            </p:cNvSpPr>
            <p:nvPr/>
          </p:nvSpPr>
          <p:spPr bwMode="auto">
            <a:xfrm>
              <a:off x="7832725" y="5230813"/>
              <a:ext cx="0" cy="215900"/>
            </a:xfrm>
            <a:prstGeom prst="line">
              <a:avLst/>
            </a:prstGeom>
            <a:noFill/>
            <a:ln w="25400">
              <a:solidFill>
                <a:srgbClr val="7030A0"/>
              </a:solidFill>
              <a:round/>
              <a:headEnd/>
              <a:tailEnd/>
            </a:ln>
          </p:spPr>
          <p:txBody>
            <a:bodyPr/>
            <a:lstStyle/>
            <a:p>
              <a:endParaRPr lang="zh-CN" altLang="en-US"/>
            </a:p>
          </p:txBody>
        </p:sp>
        <p:sp>
          <p:nvSpPr>
            <p:cNvPr id="49" name="Line 40"/>
            <p:cNvSpPr>
              <a:spLocks noChangeShapeType="1"/>
            </p:cNvSpPr>
            <p:nvPr/>
          </p:nvSpPr>
          <p:spPr bwMode="auto">
            <a:xfrm>
              <a:off x="7832725" y="5230813"/>
              <a:ext cx="1223963" cy="0"/>
            </a:xfrm>
            <a:prstGeom prst="line">
              <a:avLst/>
            </a:prstGeom>
            <a:noFill/>
            <a:ln w="25400">
              <a:solidFill>
                <a:srgbClr val="7030A0"/>
              </a:solidFill>
              <a:round/>
              <a:headEnd/>
              <a:tailEnd/>
            </a:ln>
          </p:spPr>
          <p:txBody>
            <a:bodyPr/>
            <a:lstStyle/>
            <a:p>
              <a:endParaRPr lang="zh-CN" altLang="en-US"/>
            </a:p>
          </p:txBody>
        </p:sp>
        <p:sp>
          <p:nvSpPr>
            <p:cNvPr id="50" name="Line 41"/>
            <p:cNvSpPr>
              <a:spLocks noChangeShapeType="1"/>
            </p:cNvSpPr>
            <p:nvPr/>
          </p:nvSpPr>
          <p:spPr bwMode="auto">
            <a:xfrm>
              <a:off x="9056688" y="5230813"/>
              <a:ext cx="0" cy="215900"/>
            </a:xfrm>
            <a:prstGeom prst="line">
              <a:avLst/>
            </a:prstGeom>
            <a:noFill/>
            <a:ln w="25400">
              <a:solidFill>
                <a:srgbClr val="7030A0"/>
              </a:solidFill>
              <a:round/>
              <a:headEnd/>
              <a:tailEnd/>
            </a:ln>
          </p:spPr>
          <p:txBody>
            <a:bodyPr/>
            <a:lstStyle/>
            <a:p>
              <a:endParaRPr lang="zh-CN" altLang="en-US"/>
            </a:p>
          </p:txBody>
        </p:sp>
      </p:grpSp>
      <p:grpSp>
        <p:nvGrpSpPr>
          <p:cNvPr id="51" name="组合 50"/>
          <p:cNvGrpSpPr/>
          <p:nvPr/>
        </p:nvGrpSpPr>
        <p:grpSpPr>
          <a:xfrm>
            <a:off x="6651188" y="4884964"/>
            <a:ext cx="1637174" cy="468829"/>
            <a:chOff x="7832725" y="5230813"/>
            <a:chExt cx="1223963" cy="215900"/>
          </a:xfrm>
        </p:grpSpPr>
        <p:sp>
          <p:nvSpPr>
            <p:cNvPr id="52" name="Line 39"/>
            <p:cNvSpPr>
              <a:spLocks noChangeShapeType="1"/>
            </p:cNvSpPr>
            <p:nvPr/>
          </p:nvSpPr>
          <p:spPr bwMode="auto">
            <a:xfrm>
              <a:off x="7832725" y="5230813"/>
              <a:ext cx="0" cy="215900"/>
            </a:xfrm>
            <a:prstGeom prst="line">
              <a:avLst/>
            </a:prstGeom>
            <a:noFill/>
            <a:ln w="25400">
              <a:solidFill>
                <a:srgbClr val="7030A0"/>
              </a:solidFill>
              <a:round/>
              <a:headEnd/>
              <a:tailEnd/>
            </a:ln>
          </p:spPr>
          <p:txBody>
            <a:bodyPr/>
            <a:lstStyle/>
            <a:p>
              <a:endParaRPr lang="zh-CN" altLang="en-US"/>
            </a:p>
          </p:txBody>
        </p:sp>
        <p:sp>
          <p:nvSpPr>
            <p:cNvPr id="53" name="Line 40"/>
            <p:cNvSpPr>
              <a:spLocks noChangeShapeType="1"/>
            </p:cNvSpPr>
            <p:nvPr/>
          </p:nvSpPr>
          <p:spPr bwMode="auto">
            <a:xfrm>
              <a:off x="7832725" y="5230813"/>
              <a:ext cx="1223963" cy="0"/>
            </a:xfrm>
            <a:prstGeom prst="line">
              <a:avLst/>
            </a:prstGeom>
            <a:noFill/>
            <a:ln w="25400">
              <a:solidFill>
                <a:srgbClr val="7030A0"/>
              </a:solidFill>
              <a:round/>
              <a:headEnd/>
              <a:tailEnd/>
            </a:ln>
          </p:spPr>
          <p:txBody>
            <a:bodyPr/>
            <a:lstStyle/>
            <a:p>
              <a:endParaRPr lang="zh-CN" altLang="en-US"/>
            </a:p>
          </p:txBody>
        </p:sp>
        <p:sp>
          <p:nvSpPr>
            <p:cNvPr id="54" name="Line 41"/>
            <p:cNvSpPr>
              <a:spLocks noChangeShapeType="1"/>
            </p:cNvSpPr>
            <p:nvPr/>
          </p:nvSpPr>
          <p:spPr bwMode="auto">
            <a:xfrm>
              <a:off x="9056688" y="5230813"/>
              <a:ext cx="0" cy="215900"/>
            </a:xfrm>
            <a:prstGeom prst="line">
              <a:avLst/>
            </a:prstGeom>
            <a:noFill/>
            <a:ln w="25400">
              <a:solidFill>
                <a:srgbClr val="7030A0"/>
              </a:solidFill>
              <a:round/>
              <a:headEnd/>
              <a:tailEnd/>
            </a:ln>
          </p:spPr>
          <p:txBody>
            <a:bodyPr/>
            <a:lstStyle/>
            <a:p>
              <a:endParaRPr lang="zh-CN" altLang="en-US"/>
            </a:p>
          </p:txBody>
        </p:sp>
      </p:grpSp>
      <p:pic>
        <p:nvPicPr>
          <p:cNvPr id="55" name="Picture 9" descr="ASDA-A2"/>
          <p:cNvPicPr>
            <a:picLocks noChangeAspect="1" noChangeArrowheads="1"/>
          </p:cNvPicPr>
          <p:nvPr/>
        </p:nvPicPr>
        <p:blipFill>
          <a:blip r:embed="rId6">
            <a:clrChange>
              <a:clrFrom>
                <a:srgbClr val="FFFFFF"/>
              </a:clrFrom>
              <a:clrTo>
                <a:srgbClr val="FFFFFF">
                  <a:alpha val="0"/>
                </a:srgbClr>
              </a:clrTo>
            </a:clrChange>
          </a:blip>
          <a:srcRect/>
          <a:stretch>
            <a:fillRect/>
          </a:stretch>
        </p:blipFill>
        <p:spPr bwMode="auto">
          <a:xfrm>
            <a:off x="4205294" y="4952882"/>
            <a:ext cx="1152979" cy="1053314"/>
          </a:xfrm>
          <a:prstGeom prst="rect">
            <a:avLst/>
          </a:prstGeom>
          <a:noFill/>
          <a:ln w="9525">
            <a:noFill/>
            <a:miter lim="800000"/>
            <a:headEnd/>
            <a:tailEnd/>
          </a:ln>
        </p:spPr>
      </p:pic>
      <p:pic>
        <p:nvPicPr>
          <p:cNvPr id="56" name="Picture 9" descr="ASDA-A2"/>
          <p:cNvPicPr>
            <a:picLocks noChangeAspect="1" noChangeArrowheads="1"/>
          </p:cNvPicPr>
          <p:nvPr/>
        </p:nvPicPr>
        <p:blipFill>
          <a:blip r:embed="rId6">
            <a:clrChange>
              <a:clrFrom>
                <a:srgbClr val="FFFFFF"/>
              </a:clrFrom>
              <a:clrTo>
                <a:srgbClr val="FFFFFF">
                  <a:alpha val="0"/>
                </a:srgbClr>
              </a:clrTo>
            </a:clrChange>
          </a:blip>
          <a:srcRect/>
          <a:stretch>
            <a:fillRect/>
          </a:stretch>
        </p:blipFill>
        <p:spPr bwMode="auto">
          <a:xfrm>
            <a:off x="2581054" y="4952882"/>
            <a:ext cx="1152979" cy="1053314"/>
          </a:xfrm>
          <a:prstGeom prst="rect">
            <a:avLst/>
          </a:prstGeom>
          <a:noFill/>
          <a:ln w="9525">
            <a:noFill/>
            <a:miter lim="800000"/>
            <a:headEnd/>
            <a:tailEnd/>
          </a:ln>
        </p:spPr>
      </p:pic>
      <p:pic>
        <p:nvPicPr>
          <p:cNvPr id="57" name="Picture 9" descr="ASDA-A2"/>
          <p:cNvPicPr>
            <a:picLocks noChangeAspect="1" noChangeArrowheads="1"/>
          </p:cNvPicPr>
          <p:nvPr/>
        </p:nvPicPr>
        <p:blipFill>
          <a:blip r:embed="rId6">
            <a:clrChange>
              <a:clrFrom>
                <a:srgbClr val="FFFFFF"/>
              </a:clrFrom>
              <a:clrTo>
                <a:srgbClr val="FFFFFF">
                  <a:alpha val="0"/>
                </a:srgbClr>
              </a:clrTo>
            </a:clrChange>
          </a:blip>
          <a:srcRect/>
          <a:stretch>
            <a:fillRect/>
          </a:stretch>
        </p:blipFill>
        <p:spPr bwMode="auto">
          <a:xfrm>
            <a:off x="772437" y="4952882"/>
            <a:ext cx="1152979" cy="1053314"/>
          </a:xfrm>
          <a:prstGeom prst="rect">
            <a:avLst/>
          </a:prstGeom>
          <a:noFill/>
          <a:ln w="9525">
            <a:noFill/>
            <a:miter lim="800000"/>
            <a:headEnd/>
            <a:tailEnd/>
          </a:ln>
        </p:spPr>
      </p:pic>
      <p:pic>
        <p:nvPicPr>
          <p:cNvPr id="58" name="Picture 9" descr="ASDA-A2"/>
          <p:cNvPicPr>
            <a:picLocks noChangeAspect="1" noChangeArrowheads="1"/>
          </p:cNvPicPr>
          <p:nvPr/>
        </p:nvPicPr>
        <p:blipFill>
          <a:blip r:embed="rId6">
            <a:clrChange>
              <a:clrFrom>
                <a:srgbClr val="FFFFFF"/>
              </a:clrFrom>
              <a:clrTo>
                <a:srgbClr val="FFFFFF">
                  <a:alpha val="0"/>
                </a:srgbClr>
              </a:clrTo>
            </a:clrChange>
          </a:blip>
          <a:srcRect/>
          <a:stretch>
            <a:fillRect/>
          </a:stretch>
        </p:blipFill>
        <p:spPr bwMode="auto">
          <a:xfrm>
            <a:off x="7765374" y="4928506"/>
            <a:ext cx="1152979" cy="1053314"/>
          </a:xfrm>
          <a:prstGeom prst="rect">
            <a:avLst/>
          </a:prstGeom>
          <a:noFill/>
          <a:ln w="9525">
            <a:noFill/>
            <a:miter lim="800000"/>
            <a:headEnd/>
            <a:tailEnd/>
          </a:ln>
        </p:spPr>
      </p:pic>
      <p:sp>
        <p:nvSpPr>
          <p:cNvPr id="59" name="矩形 58"/>
          <p:cNvSpPr/>
          <p:nvPr/>
        </p:nvSpPr>
        <p:spPr bwMode="auto">
          <a:xfrm>
            <a:off x="6183086" y="5353793"/>
            <a:ext cx="856343" cy="292264"/>
          </a:xfrm>
          <a:prstGeom prst="rect">
            <a:avLst/>
          </a:prstGeom>
          <a:solidFill>
            <a:srgbClr val="7030A0"/>
          </a:solidFill>
          <a:ln w="254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zh-CN" altLang="en-US" sz="1600" b="1" i="0" u="none" strike="noStrike" cap="none" normalizeH="0" baseline="0" smtClean="0">
              <a:ln>
                <a:noFill/>
              </a:ln>
              <a:solidFill>
                <a:schemeClr val="tx1"/>
              </a:solidFill>
              <a:effectLst/>
              <a:latin typeface="Arial" pitchFamily="34" charset="0"/>
              <a:ea typeface="新細明體" pitchFamily="18" charset="-120"/>
            </a:endParaRPr>
          </a:p>
        </p:txBody>
      </p:sp>
      <p:sp>
        <p:nvSpPr>
          <p:cNvPr id="60" name="TextBox 59"/>
          <p:cNvSpPr txBox="1"/>
          <p:nvPr/>
        </p:nvSpPr>
        <p:spPr>
          <a:xfrm>
            <a:off x="6241142" y="5194139"/>
            <a:ext cx="856343" cy="430887"/>
          </a:xfrm>
          <a:prstGeom prst="rect">
            <a:avLst/>
          </a:prstGeom>
          <a:noFill/>
        </p:spPr>
        <p:txBody>
          <a:bodyPr wrap="square" rtlCol="0">
            <a:spAutoFit/>
          </a:bodyPr>
          <a:lstStyle/>
          <a:p>
            <a:r>
              <a:rPr lang="en-US" altLang="zh-CN" sz="2200" dirty="0" smtClean="0">
                <a:solidFill>
                  <a:schemeClr val="bg1"/>
                </a:solidFill>
              </a:rPr>
              <a:t>……</a:t>
            </a:r>
            <a:endParaRPr lang="zh-CN" altLang="en-US" sz="2200" dirty="0">
              <a:solidFill>
                <a:schemeClr val="bg1"/>
              </a:solidFill>
            </a:endParaRPr>
          </a:p>
        </p:txBody>
      </p:sp>
      <p:sp>
        <p:nvSpPr>
          <p:cNvPr id="61" name="矩形 60"/>
          <p:cNvSpPr/>
          <p:nvPr/>
        </p:nvSpPr>
        <p:spPr>
          <a:xfrm>
            <a:off x="370453" y="991866"/>
            <a:ext cx="2507418" cy="400110"/>
          </a:xfrm>
          <a:prstGeom prst="rect">
            <a:avLst/>
          </a:prstGeom>
        </p:spPr>
        <p:txBody>
          <a:bodyPr wrap="none">
            <a:spAutoFit/>
          </a:bodyPr>
          <a:lstStyle/>
          <a:p>
            <a:pPr marL="266700" indent="-266700" fontAlgn="ctr"/>
            <a:r>
              <a:rPr lang="en-US" altLang="zh-CN" sz="2000" dirty="0" smtClean="0">
                <a:solidFill>
                  <a:srgbClr val="C00000"/>
                </a:solidFill>
                <a:ea typeface="標楷體"/>
                <a:cs typeface="標楷體"/>
              </a:rPr>
              <a:t> CANopen (Motion)</a:t>
            </a:r>
            <a:endParaRPr lang="en-US" altLang="zh-CN" sz="2000" dirty="0">
              <a:solidFill>
                <a:srgbClr val="C00000"/>
              </a:solidFill>
              <a:ea typeface="標楷體"/>
              <a:cs typeface="標楷體"/>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Line 7"/>
          <p:cNvSpPr>
            <a:spLocks noChangeShapeType="1"/>
          </p:cNvSpPr>
          <p:nvPr/>
        </p:nvSpPr>
        <p:spPr bwMode="auto">
          <a:xfrm>
            <a:off x="631825" y="3573463"/>
            <a:ext cx="8569325" cy="0"/>
          </a:xfrm>
          <a:prstGeom prst="line">
            <a:avLst/>
          </a:prstGeom>
          <a:noFill/>
          <a:ln w="50800">
            <a:solidFill>
              <a:srgbClr val="000080"/>
            </a:solidFill>
            <a:round/>
            <a:headEnd/>
            <a:tailEnd/>
          </a:ln>
        </p:spPr>
        <p:txBody>
          <a:bodyPr/>
          <a:lstStyle/>
          <a:p>
            <a:endParaRPr lang="zh-CN" altLang="en-US"/>
          </a:p>
        </p:txBody>
      </p:sp>
      <p:sp>
        <p:nvSpPr>
          <p:cNvPr id="26627" name="Rectangle 8"/>
          <p:cNvSpPr>
            <a:spLocks noChangeArrowheads="1"/>
          </p:cNvSpPr>
          <p:nvPr/>
        </p:nvSpPr>
        <p:spPr bwMode="auto">
          <a:xfrm>
            <a:off x="849313" y="3284538"/>
            <a:ext cx="144462" cy="287337"/>
          </a:xfrm>
          <a:prstGeom prst="rect">
            <a:avLst/>
          </a:prstGeom>
          <a:solidFill>
            <a:srgbClr val="008000"/>
          </a:solidFill>
          <a:ln w="25400">
            <a:noFill/>
            <a:miter lim="800000"/>
            <a:headEnd/>
            <a:tailEnd/>
          </a:ln>
        </p:spPr>
        <p:txBody>
          <a:bodyPr wrap="none" anchor="ctr"/>
          <a:lstStyle/>
          <a:p>
            <a:pPr algn="ctr"/>
            <a:r>
              <a:rPr lang="en-US" altLang="zh-CN" b="1"/>
              <a:t>S</a:t>
            </a:r>
            <a:endParaRPr lang="en-US" altLang="zh-TW" b="1"/>
          </a:p>
        </p:txBody>
      </p:sp>
      <p:sp>
        <p:nvSpPr>
          <p:cNvPr id="26628" name="Rectangle 9"/>
          <p:cNvSpPr>
            <a:spLocks noChangeArrowheads="1"/>
          </p:cNvSpPr>
          <p:nvPr/>
        </p:nvSpPr>
        <p:spPr bwMode="auto">
          <a:xfrm>
            <a:off x="4016375" y="3284538"/>
            <a:ext cx="144463" cy="287337"/>
          </a:xfrm>
          <a:prstGeom prst="rect">
            <a:avLst/>
          </a:prstGeom>
          <a:solidFill>
            <a:srgbClr val="008000"/>
          </a:solidFill>
          <a:ln w="25400">
            <a:noFill/>
            <a:miter lim="800000"/>
            <a:headEnd/>
            <a:tailEnd/>
          </a:ln>
        </p:spPr>
        <p:txBody>
          <a:bodyPr wrap="none" anchor="ctr"/>
          <a:lstStyle/>
          <a:p>
            <a:pPr algn="ctr"/>
            <a:r>
              <a:rPr lang="en-US" altLang="zh-CN" b="1"/>
              <a:t>S</a:t>
            </a:r>
            <a:endParaRPr lang="en-US" altLang="zh-TW" b="1"/>
          </a:p>
        </p:txBody>
      </p:sp>
      <p:sp>
        <p:nvSpPr>
          <p:cNvPr id="26629" name="Rectangle 12"/>
          <p:cNvSpPr>
            <a:spLocks noChangeArrowheads="1"/>
          </p:cNvSpPr>
          <p:nvPr/>
        </p:nvSpPr>
        <p:spPr bwMode="auto">
          <a:xfrm>
            <a:off x="6608763" y="3284538"/>
            <a:ext cx="144462" cy="287337"/>
          </a:xfrm>
          <a:prstGeom prst="rect">
            <a:avLst/>
          </a:prstGeom>
          <a:solidFill>
            <a:srgbClr val="008000"/>
          </a:solidFill>
          <a:ln w="25400">
            <a:noFill/>
            <a:miter lim="800000"/>
            <a:headEnd/>
            <a:tailEnd/>
          </a:ln>
        </p:spPr>
        <p:txBody>
          <a:bodyPr wrap="none" anchor="ctr"/>
          <a:lstStyle/>
          <a:p>
            <a:pPr algn="ctr"/>
            <a:r>
              <a:rPr lang="en-US" altLang="zh-CN" b="1"/>
              <a:t>S</a:t>
            </a:r>
            <a:endParaRPr lang="en-US" altLang="zh-TW" b="1"/>
          </a:p>
        </p:txBody>
      </p:sp>
      <p:sp>
        <p:nvSpPr>
          <p:cNvPr id="26630" name="Rectangle 13"/>
          <p:cNvSpPr>
            <a:spLocks noChangeArrowheads="1"/>
          </p:cNvSpPr>
          <p:nvPr/>
        </p:nvSpPr>
        <p:spPr bwMode="auto">
          <a:xfrm>
            <a:off x="1136650" y="3357563"/>
            <a:ext cx="144463" cy="215900"/>
          </a:xfrm>
          <a:prstGeom prst="rect">
            <a:avLst/>
          </a:prstGeom>
          <a:solidFill>
            <a:srgbClr val="FFCC00"/>
          </a:solidFill>
          <a:ln w="25400">
            <a:noFill/>
            <a:miter lim="800000"/>
            <a:headEnd/>
            <a:tailEnd/>
          </a:ln>
        </p:spPr>
        <p:txBody>
          <a:bodyPr wrap="none" anchor="ctr"/>
          <a:lstStyle/>
          <a:p>
            <a:pPr algn="ctr"/>
            <a:r>
              <a:rPr lang="en-US" altLang="zh-CN" b="1"/>
              <a:t>1</a:t>
            </a:r>
          </a:p>
        </p:txBody>
      </p:sp>
      <p:sp>
        <p:nvSpPr>
          <p:cNvPr id="26631" name="Rectangle 14"/>
          <p:cNvSpPr>
            <a:spLocks noChangeArrowheads="1"/>
          </p:cNvSpPr>
          <p:nvPr/>
        </p:nvSpPr>
        <p:spPr bwMode="auto">
          <a:xfrm>
            <a:off x="2000250" y="3357563"/>
            <a:ext cx="144463" cy="215900"/>
          </a:xfrm>
          <a:prstGeom prst="rect">
            <a:avLst/>
          </a:prstGeom>
          <a:solidFill>
            <a:srgbClr val="FFCC00"/>
          </a:solidFill>
          <a:ln w="25400">
            <a:noFill/>
            <a:miter lim="800000"/>
            <a:headEnd/>
            <a:tailEnd/>
          </a:ln>
        </p:spPr>
        <p:txBody>
          <a:bodyPr wrap="none" anchor="ctr"/>
          <a:lstStyle/>
          <a:p>
            <a:pPr algn="ctr"/>
            <a:r>
              <a:rPr lang="en-US" altLang="zh-CN" b="1"/>
              <a:t>3</a:t>
            </a:r>
          </a:p>
        </p:txBody>
      </p:sp>
      <p:sp>
        <p:nvSpPr>
          <p:cNvPr id="26632" name="Rectangle 15"/>
          <p:cNvSpPr>
            <a:spLocks noChangeArrowheads="1"/>
          </p:cNvSpPr>
          <p:nvPr/>
        </p:nvSpPr>
        <p:spPr bwMode="auto">
          <a:xfrm>
            <a:off x="1568450" y="3357563"/>
            <a:ext cx="144463" cy="215900"/>
          </a:xfrm>
          <a:prstGeom prst="rect">
            <a:avLst/>
          </a:prstGeom>
          <a:solidFill>
            <a:srgbClr val="FFCC00"/>
          </a:solidFill>
          <a:ln w="25400">
            <a:noFill/>
            <a:miter lim="800000"/>
            <a:headEnd/>
            <a:tailEnd/>
          </a:ln>
        </p:spPr>
        <p:txBody>
          <a:bodyPr wrap="none" anchor="ctr"/>
          <a:lstStyle/>
          <a:p>
            <a:pPr algn="ctr"/>
            <a:r>
              <a:rPr lang="en-US" altLang="zh-CN" b="1"/>
              <a:t>2</a:t>
            </a:r>
          </a:p>
        </p:txBody>
      </p:sp>
      <p:sp>
        <p:nvSpPr>
          <p:cNvPr id="26633" name="Rectangle 16"/>
          <p:cNvSpPr>
            <a:spLocks noChangeArrowheads="1"/>
          </p:cNvSpPr>
          <p:nvPr/>
        </p:nvSpPr>
        <p:spPr bwMode="auto">
          <a:xfrm>
            <a:off x="4305300" y="3357563"/>
            <a:ext cx="144463" cy="215900"/>
          </a:xfrm>
          <a:prstGeom prst="rect">
            <a:avLst/>
          </a:prstGeom>
          <a:solidFill>
            <a:srgbClr val="FFCC00"/>
          </a:solidFill>
          <a:ln w="25400">
            <a:noFill/>
            <a:miter lim="800000"/>
            <a:headEnd/>
            <a:tailEnd/>
          </a:ln>
        </p:spPr>
        <p:txBody>
          <a:bodyPr wrap="none" anchor="ctr"/>
          <a:lstStyle/>
          <a:p>
            <a:pPr algn="ctr"/>
            <a:r>
              <a:rPr lang="en-US" altLang="zh-CN" b="1"/>
              <a:t>1</a:t>
            </a:r>
          </a:p>
        </p:txBody>
      </p:sp>
      <p:sp>
        <p:nvSpPr>
          <p:cNvPr id="26634" name="Rectangle 17"/>
          <p:cNvSpPr>
            <a:spLocks noChangeArrowheads="1"/>
          </p:cNvSpPr>
          <p:nvPr/>
        </p:nvSpPr>
        <p:spPr bwMode="auto">
          <a:xfrm>
            <a:off x="5168900" y="3357563"/>
            <a:ext cx="144463" cy="215900"/>
          </a:xfrm>
          <a:prstGeom prst="rect">
            <a:avLst/>
          </a:prstGeom>
          <a:solidFill>
            <a:srgbClr val="FFCC00"/>
          </a:solidFill>
          <a:ln w="25400">
            <a:noFill/>
            <a:miter lim="800000"/>
            <a:headEnd/>
            <a:tailEnd/>
          </a:ln>
        </p:spPr>
        <p:txBody>
          <a:bodyPr wrap="none" anchor="ctr"/>
          <a:lstStyle/>
          <a:p>
            <a:pPr algn="ctr"/>
            <a:r>
              <a:rPr lang="en-US" altLang="zh-CN" b="1"/>
              <a:t>3</a:t>
            </a:r>
          </a:p>
        </p:txBody>
      </p:sp>
      <p:sp>
        <p:nvSpPr>
          <p:cNvPr id="26635" name="Rectangle 18"/>
          <p:cNvSpPr>
            <a:spLocks noChangeArrowheads="1"/>
          </p:cNvSpPr>
          <p:nvPr/>
        </p:nvSpPr>
        <p:spPr bwMode="auto">
          <a:xfrm>
            <a:off x="4737100" y="3357563"/>
            <a:ext cx="144463" cy="215900"/>
          </a:xfrm>
          <a:prstGeom prst="rect">
            <a:avLst/>
          </a:prstGeom>
          <a:solidFill>
            <a:srgbClr val="FFCC00"/>
          </a:solidFill>
          <a:ln w="25400">
            <a:noFill/>
            <a:miter lim="800000"/>
            <a:headEnd/>
            <a:tailEnd/>
          </a:ln>
        </p:spPr>
        <p:txBody>
          <a:bodyPr wrap="none" anchor="ctr"/>
          <a:lstStyle/>
          <a:p>
            <a:pPr algn="ctr"/>
            <a:r>
              <a:rPr lang="en-US" altLang="zh-CN" b="1"/>
              <a:t>2</a:t>
            </a:r>
          </a:p>
        </p:txBody>
      </p:sp>
      <p:sp>
        <p:nvSpPr>
          <p:cNvPr id="26636" name="Rectangle 19"/>
          <p:cNvSpPr>
            <a:spLocks noChangeArrowheads="1"/>
          </p:cNvSpPr>
          <p:nvPr/>
        </p:nvSpPr>
        <p:spPr bwMode="auto">
          <a:xfrm>
            <a:off x="6969125" y="3357563"/>
            <a:ext cx="144463" cy="215900"/>
          </a:xfrm>
          <a:prstGeom prst="rect">
            <a:avLst/>
          </a:prstGeom>
          <a:solidFill>
            <a:srgbClr val="FFCC00"/>
          </a:solidFill>
          <a:ln w="25400">
            <a:noFill/>
            <a:miter lim="800000"/>
            <a:headEnd/>
            <a:tailEnd/>
          </a:ln>
        </p:spPr>
        <p:txBody>
          <a:bodyPr wrap="none" anchor="ctr"/>
          <a:lstStyle/>
          <a:p>
            <a:pPr algn="ctr"/>
            <a:r>
              <a:rPr lang="en-US" altLang="zh-CN" b="1"/>
              <a:t>1</a:t>
            </a:r>
          </a:p>
        </p:txBody>
      </p:sp>
      <p:sp>
        <p:nvSpPr>
          <p:cNvPr id="26637" name="Rectangle 20"/>
          <p:cNvSpPr>
            <a:spLocks noChangeArrowheads="1"/>
          </p:cNvSpPr>
          <p:nvPr/>
        </p:nvSpPr>
        <p:spPr bwMode="auto">
          <a:xfrm>
            <a:off x="7832725" y="3357563"/>
            <a:ext cx="144463" cy="215900"/>
          </a:xfrm>
          <a:prstGeom prst="rect">
            <a:avLst/>
          </a:prstGeom>
          <a:solidFill>
            <a:srgbClr val="FFCC00"/>
          </a:solidFill>
          <a:ln w="25400">
            <a:noFill/>
            <a:miter lim="800000"/>
            <a:headEnd/>
            <a:tailEnd/>
          </a:ln>
        </p:spPr>
        <p:txBody>
          <a:bodyPr wrap="none" anchor="ctr"/>
          <a:lstStyle/>
          <a:p>
            <a:pPr algn="ctr"/>
            <a:r>
              <a:rPr lang="en-US" altLang="zh-CN" b="1"/>
              <a:t>3</a:t>
            </a:r>
          </a:p>
        </p:txBody>
      </p:sp>
      <p:sp>
        <p:nvSpPr>
          <p:cNvPr id="26638" name="Rectangle 21"/>
          <p:cNvSpPr>
            <a:spLocks noChangeArrowheads="1"/>
          </p:cNvSpPr>
          <p:nvPr/>
        </p:nvSpPr>
        <p:spPr bwMode="auto">
          <a:xfrm>
            <a:off x="7400925" y="3357563"/>
            <a:ext cx="144463" cy="215900"/>
          </a:xfrm>
          <a:prstGeom prst="rect">
            <a:avLst/>
          </a:prstGeom>
          <a:solidFill>
            <a:srgbClr val="FFCC00"/>
          </a:solidFill>
          <a:ln w="25400">
            <a:noFill/>
            <a:miter lim="800000"/>
            <a:headEnd/>
            <a:tailEnd/>
          </a:ln>
        </p:spPr>
        <p:txBody>
          <a:bodyPr wrap="none" anchor="ctr"/>
          <a:lstStyle/>
          <a:p>
            <a:pPr algn="ctr"/>
            <a:r>
              <a:rPr lang="en-US" altLang="zh-CN" b="1"/>
              <a:t>2</a:t>
            </a:r>
          </a:p>
        </p:txBody>
      </p:sp>
      <p:sp>
        <p:nvSpPr>
          <p:cNvPr id="26639" name="Rectangle 22"/>
          <p:cNvSpPr>
            <a:spLocks noChangeArrowheads="1"/>
          </p:cNvSpPr>
          <p:nvPr/>
        </p:nvSpPr>
        <p:spPr bwMode="auto">
          <a:xfrm>
            <a:off x="8769350" y="3284538"/>
            <a:ext cx="144463" cy="287337"/>
          </a:xfrm>
          <a:prstGeom prst="rect">
            <a:avLst/>
          </a:prstGeom>
          <a:solidFill>
            <a:srgbClr val="008000"/>
          </a:solidFill>
          <a:ln w="25400">
            <a:noFill/>
            <a:miter lim="800000"/>
            <a:headEnd/>
            <a:tailEnd/>
          </a:ln>
        </p:spPr>
        <p:txBody>
          <a:bodyPr wrap="none" anchor="ctr"/>
          <a:lstStyle/>
          <a:p>
            <a:pPr algn="ctr"/>
            <a:r>
              <a:rPr lang="en-US" altLang="zh-CN" b="1"/>
              <a:t>S</a:t>
            </a:r>
            <a:endParaRPr lang="en-US" altLang="zh-TW" b="1"/>
          </a:p>
        </p:txBody>
      </p:sp>
      <p:sp>
        <p:nvSpPr>
          <p:cNvPr id="26640" name="Rectangle 24"/>
          <p:cNvSpPr>
            <a:spLocks noChangeArrowheads="1"/>
          </p:cNvSpPr>
          <p:nvPr/>
        </p:nvSpPr>
        <p:spPr bwMode="auto">
          <a:xfrm>
            <a:off x="849313" y="1700213"/>
            <a:ext cx="144462" cy="287337"/>
          </a:xfrm>
          <a:prstGeom prst="rect">
            <a:avLst/>
          </a:prstGeom>
          <a:solidFill>
            <a:srgbClr val="008000"/>
          </a:solidFill>
          <a:ln w="25400">
            <a:noFill/>
            <a:miter lim="800000"/>
            <a:headEnd/>
            <a:tailEnd/>
          </a:ln>
        </p:spPr>
        <p:txBody>
          <a:bodyPr wrap="none" anchor="ctr"/>
          <a:lstStyle/>
          <a:p>
            <a:pPr algn="ctr"/>
            <a:r>
              <a:rPr lang="en-US" altLang="zh-CN" b="1"/>
              <a:t>S</a:t>
            </a:r>
            <a:endParaRPr lang="en-US" altLang="zh-TW" b="1"/>
          </a:p>
        </p:txBody>
      </p:sp>
      <p:sp>
        <p:nvSpPr>
          <p:cNvPr id="26641" name="Text Box 25"/>
          <p:cNvSpPr txBox="1">
            <a:spLocks noChangeArrowheads="1"/>
          </p:cNvSpPr>
          <p:nvPr/>
        </p:nvSpPr>
        <p:spPr bwMode="auto">
          <a:xfrm>
            <a:off x="1065213" y="1700213"/>
            <a:ext cx="2870200" cy="336550"/>
          </a:xfrm>
          <a:prstGeom prst="rect">
            <a:avLst/>
          </a:prstGeom>
          <a:noFill/>
          <a:ln w="25400">
            <a:noFill/>
            <a:miter lim="800000"/>
            <a:headEnd/>
            <a:tailEnd/>
          </a:ln>
        </p:spPr>
        <p:txBody>
          <a:bodyPr wrap="none">
            <a:spAutoFit/>
          </a:bodyPr>
          <a:lstStyle/>
          <a:p>
            <a:r>
              <a:rPr lang="en-US" altLang="zh-CN" b="1">
                <a:latin typeface="Arial" pitchFamily="34" charset="0"/>
                <a:ea typeface="標楷體" pitchFamily="65" charset="-120"/>
              </a:rPr>
              <a:t>Synchronous control signal</a:t>
            </a:r>
            <a:endParaRPr lang="zh-CN" altLang="en-US" b="1">
              <a:latin typeface="Arial" pitchFamily="34" charset="0"/>
              <a:ea typeface="標楷體" pitchFamily="65" charset="-120"/>
            </a:endParaRPr>
          </a:p>
        </p:txBody>
      </p:sp>
      <p:sp>
        <p:nvSpPr>
          <p:cNvPr id="26642" name="Rectangle 26"/>
          <p:cNvSpPr>
            <a:spLocks noChangeArrowheads="1"/>
          </p:cNvSpPr>
          <p:nvPr/>
        </p:nvSpPr>
        <p:spPr bwMode="auto">
          <a:xfrm>
            <a:off x="849313" y="2133600"/>
            <a:ext cx="144462" cy="215900"/>
          </a:xfrm>
          <a:prstGeom prst="rect">
            <a:avLst/>
          </a:prstGeom>
          <a:solidFill>
            <a:srgbClr val="FFCC00"/>
          </a:solidFill>
          <a:ln w="25400">
            <a:noFill/>
            <a:miter lim="800000"/>
            <a:headEnd/>
            <a:tailEnd/>
          </a:ln>
        </p:spPr>
        <p:txBody>
          <a:bodyPr wrap="none" anchor="ctr"/>
          <a:lstStyle/>
          <a:p>
            <a:pPr algn="ctr"/>
            <a:r>
              <a:rPr lang="en-US" altLang="zh-CN" b="1"/>
              <a:t>1</a:t>
            </a:r>
          </a:p>
        </p:txBody>
      </p:sp>
      <p:sp>
        <p:nvSpPr>
          <p:cNvPr id="26643" name="Text Box 27"/>
          <p:cNvSpPr txBox="1">
            <a:spLocks noChangeArrowheads="1"/>
          </p:cNvSpPr>
          <p:nvPr/>
        </p:nvSpPr>
        <p:spPr bwMode="auto">
          <a:xfrm>
            <a:off x="1065213" y="2060575"/>
            <a:ext cx="2771775" cy="581025"/>
          </a:xfrm>
          <a:prstGeom prst="rect">
            <a:avLst/>
          </a:prstGeom>
          <a:noFill/>
          <a:ln w="25400">
            <a:noFill/>
            <a:miter lim="800000"/>
            <a:headEnd/>
            <a:tailEnd/>
          </a:ln>
        </p:spPr>
        <p:txBody>
          <a:bodyPr wrap="none">
            <a:spAutoFit/>
          </a:bodyPr>
          <a:lstStyle/>
          <a:p>
            <a:r>
              <a:rPr lang="en-US" altLang="zh-CN" b="1">
                <a:latin typeface="Arial" pitchFamily="34" charset="0"/>
                <a:ea typeface="標楷體" pitchFamily="65" charset="-120"/>
              </a:rPr>
              <a:t>The opportunity for drive 1</a:t>
            </a:r>
          </a:p>
          <a:p>
            <a:r>
              <a:rPr lang="en-US" altLang="zh-CN" b="1">
                <a:latin typeface="Arial" pitchFamily="34" charset="0"/>
                <a:ea typeface="標楷體" pitchFamily="65" charset="-120"/>
              </a:rPr>
              <a:t> to receive the command</a:t>
            </a:r>
            <a:endParaRPr lang="zh-CN" altLang="en-US" b="1">
              <a:latin typeface="Arial" pitchFamily="34" charset="0"/>
              <a:ea typeface="標楷體" pitchFamily="65" charset="-120"/>
            </a:endParaRPr>
          </a:p>
        </p:txBody>
      </p:sp>
      <p:sp>
        <p:nvSpPr>
          <p:cNvPr id="26644" name="Oval 28"/>
          <p:cNvSpPr>
            <a:spLocks noChangeArrowheads="1"/>
          </p:cNvSpPr>
          <p:nvPr/>
        </p:nvSpPr>
        <p:spPr bwMode="auto">
          <a:xfrm>
            <a:off x="849313" y="2708275"/>
            <a:ext cx="142875" cy="144463"/>
          </a:xfrm>
          <a:prstGeom prst="ellipse">
            <a:avLst/>
          </a:prstGeom>
          <a:solidFill>
            <a:srgbClr val="FF0000"/>
          </a:solidFill>
          <a:ln w="25400">
            <a:noFill/>
            <a:round/>
            <a:headEnd/>
            <a:tailEnd/>
          </a:ln>
        </p:spPr>
        <p:txBody>
          <a:bodyPr wrap="none" anchor="ctr"/>
          <a:lstStyle/>
          <a:p>
            <a:endParaRPr lang="zh-CN" altLang="en-US"/>
          </a:p>
        </p:txBody>
      </p:sp>
      <p:sp>
        <p:nvSpPr>
          <p:cNvPr id="26645" name="Text Box 29"/>
          <p:cNvSpPr txBox="1">
            <a:spLocks noChangeArrowheads="1"/>
          </p:cNvSpPr>
          <p:nvPr/>
        </p:nvSpPr>
        <p:spPr bwMode="auto">
          <a:xfrm>
            <a:off x="1065213" y="2643188"/>
            <a:ext cx="2363787" cy="336550"/>
          </a:xfrm>
          <a:prstGeom prst="rect">
            <a:avLst/>
          </a:prstGeom>
          <a:noFill/>
          <a:ln w="25400">
            <a:noFill/>
            <a:miter lim="800000"/>
            <a:headEnd/>
            <a:tailEnd/>
          </a:ln>
        </p:spPr>
        <p:txBody>
          <a:bodyPr wrap="none">
            <a:spAutoFit/>
          </a:bodyPr>
          <a:lstStyle/>
          <a:p>
            <a:r>
              <a:rPr lang="en-US" altLang="zh-CN" b="1">
                <a:latin typeface="Arial" pitchFamily="34" charset="0"/>
                <a:ea typeface="標楷體" pitchFamily="65" charset="-120"/>
              </a:rPr>
              <a:t>New control command</a:t>
            </a:r>
            <a:endParaRPr lang="zh-CN" altLang="en-US" b="1">
              <a:latin typeface="Arial" pitchFamily="34" charset="0"/>
              <a:ea typeface="標楷體" pitchFamily="65" charset="-120"/>
            </a:endParaRPr>
          </a:p>
        </p:txBody>
      </p:sp>
      <p:sp>
        <p:nvSpPr>
          <p:cNvPr id="26646" name="Oval 30"/>
          <p:cNvSpPr>
            <a:spLocks noChangeArrowheads="1"/>
          </p:cNvSpPr>
          <p:nvPr/>
        </p:nvSpPr>
        <p:spPr bwMode="auto">
          <a:xfrm>
            <a:off x="4857750" y="1747838"/>
            <a:ext cx="142875" cy="144462"/>
          </a:xfrm>
          <a:prstGeom prst="ellipse">
            <a:avLst/>
          </a:prstGeom>
          <a:solidFill>
            <a:srgbClr val="FFCC00"/>
          </a:solidFill>
          <a:ln w="25400">
            <a:noFill/>
            <a:round/>
            <a:headEnd/>
            <a:tailEnd/>
          </a:ln>
        </p:spPr>
        <p:txBody>
          <a:bodyPr wrap="none" anchor="ctr"/>
          <a:lstStyle/>
          <a:p>
            <a:endParaRPr lang="zh-CN" altLang="en-US"/>
          </a:p>
        </p:txBody>
      </p:sp>
      <p:sp>
        <p:nvSpPr>
          <p:cNvPr id="26647" name="Text Box 31"/>
          <p:cNvSpPr txBox="1">
            <a:spLocks noChangeArrowheads="1"/>
          </p:cNvSpPr>
          <p:nvPr/>
        </p:nvSpPr>
        <p:spPr bwMode="auto">
          <a:xfrm>
            <a:off x="5073650" y="1628775"/>
            <a:ext cx="3529013" cy="336550"/>
          </a:xfrm>
          <a:prstGeom prst="rect">
            <a:avLst/>
          </a:prstGeom>
          <a:noFill/>
          <a:ln w="25400">
            <a:noFill/>
            <a:miter lim="800000"/>
            <a:headEnd/>
            <a:tailEnd/>
          </a:ln>
        </p:spPr>
        <p:txBody>
          <a:bodyPr wrap="none">
            <a:spAutoFit/>
          </a:bodyPr>
          <a:lstStyle/>
          <a:p>
            <a:r>
              <a:rPr lang="en-US" altLang="zh-CN" b="1">
                <a:latin typeface="Arial" pitchFamily="34" charset="0"/>
                <a:ea typeface="標楷體" pitchFamily="65" charset="-120"/>
              </a:rPr>
              <a:t>New control command is activated</a:t>
            </a:r>
            <a:endParaRPr lang="zh-CN" altLang="en-US" b="1">
              <a:latin typeface="Arial" pitchFamily="34" charset="0"/>
              <a:ea typeface="標楷體" pitchFamily="65" charset="-120"/>
            </a:endParaRPr>
          </a:p>
        </p:txBody>
      </p:sp>
      <p:sp>
        <p:nvSpPr>
          <p:cNvPr id="26648" name="Oval 32"/>
          <p:cNvSpPr>
            <a:spLocks noChangeArrowheads="1"/>
          </p:cNvSpPr>
          <p:nvPr/>
        </p:nvSpPr>
        <p:spPr bwMode="auto">
          <a:xfrm>
            <a:off x="4856163" y="2132013"/>
            <a:ext cx="142875" cy="144462"/>
          </a:xfrm>
          <a:prstGeom prst="ellipse">
            <a:avLst/>
          </a:prstGeom>
          <a:solidFill>
            <a:srgbClr val="008000"/>
          </a:solidFill>
          <a:ln w="25400">
            <a:noFill/>
            <a:round/>
            <a:headEnd/>
            <a:tailEnd/>
          </a:ln>
        </p:spPr>
        <p:txBody>
          <a:bodyPr wrap="none" anchor="ctr"/>
          <a:lstStyle/>
          <a:p>
            <a:endParaRPr lang="zh-CN" altLang="en-US"/>
          </a:p>
        </p:txBody>
      </p:sp>
      <p:sp>
        <p:nvSpPr>
          <p:cNvPr id="26649" name="Text Box 33"/>
          <p:cNvSpPr txBox="1">
            <a:spLocks noChangeArrowheads="1"/>
          </p:cNvSpPr>
          <p:nvPr/>
        </p:nvSpPr>
        <p:spPr bwMode="auto">
          <a:xfrm>
            <a:off x="5072063" y="2012950"/>
            <a:ext cx="3379787" cy="336550"/>
          </a:xfrm>
          <a:prstGeom prst="rect">
            <a:avLst/>
          </a:prstGeom>
          <a:noFill/>
          <a:ln w="25400">
            <a:noFill/>
            <a:miter lim="800000"/>
            <a:headEnd/>
            <a:tailEnd/>
          </a:ln>
        </p:spPr>
        <p:txBody>
          <a:bodyPr wrap="none">
            <a:spAutoFit/>
          </a:bodyPr>
          <a:lstStyle/>
          <a:p>
            <a:r>
              <a:rPr lang="en-US" altLang="zh-CN" b="1">
                <a:latin typeface="Arial" pitchFamily="34" charset="0"/>
                <a:ea typeface="標楷體" pitchFamily="65" charset="-120"/>
              </a:rPr>
              <a:t>Drive reaches command position</a:t>
            </a:r>
            <a:endParaRPr lang="zh-CN" altLang="en-US" b="1">
              <a:latin typeface="Arial" pitchFamily="34" charset="0"/>
              <a:ea typeface="標楷體" pitchFamily="65" charset="-120"/>
            </a:endParaRPr>
          </a:p>
        </p:txBody>
      </p:sp>
      <p:sp>
        <p:nvSpPr>
          <p:cNvPr id="26650" name="Line 34"/>
          <p:cNvSpPr>
            <a:spLocks noChangeShapeType="1"/>
          </p:cNvSpPr>
          <p:nvPr/>
        </p:nvSpPr>
        <p:spPr bwMode="auto">
          <a:xfrm>
            <a:off x="849313" y="3573463"/>
            <a:ext cx="0" cy="1727200"/>
          </a:xfrm>
          <a:prstGeom prst="line">
            <a:avLst/>
          </a:prstGeom>
          <a:noFill/>
          <a:ln w="12700">
            <a:solidFill>
              <a:schemeClr val="tx1"/>
            </a:solidFill>
            <a:prstDash val="dash"/>
            <a:round/>
            <a:headEnd/>
            <a:tailEnd/>
          </a:ln>
        </p:spPr>
        <p:txBody>
          <a:bodyPr/>
          <a:lstStyle/>
          <a:p>
            <a:endParaRPr lang="zh-CN" altLang="en-US"/>
          </a:p>
        </p:txBody>
      </p:sp>
      <p:sp>
        <p:nvSpPr>
          <p:cNvPr id="26651" name="Line 35"/>
          <p:cNvSpPr>
            <a:spLocks noChangeShapeType="1"/>
          </p:cNvSpPr>
          <p:nvPr/>
        </p:nvSpPr>
        <p:spPr bwMode="auto">
          <a:xfrm>
            <a:off x="4016375" y="3573463"/>
            <a:ext cx="0" cy="1727200"/>
          </a:xfrm>
          <a:prstGeom prst="line">
            <a:avLst/>
          </a:prstGeom>
          <a:noFill/>
          <a:ln w="12700">
            <a:solidFill>
              <a:schemeClr val="tx1"/>
            </a:solidFill>
            <a:prstDash val="dash"/>
            <a:round/>
            <a:headEnd/>
            <a:tailEnd/>
          </a:ln>
        </p:spPr>
        <p:txBody>
          <a:bodyPr/>
          <a:lstStyle/>
          <a:p>
            <a:endParaRPr lang="zh-CN" altLang="en-US"/>
          </a:p>
        </p:txBody>
      </p:sp>
      <p:sp>
        <p:nvSpPr>
          <p:cNvPr id="26652" name="Line 36"/>
          <p:cNvSpPr>
            <a:spLocks noChangeShapeType="1"/>
          </p:cNvSpPr>
          <p:nvPr/>
        </p:nvSpPr>
        <p:spPr bwMode="auto">
          <a:xfrm>
            <a:off x="6608763" y="3573463"/>
            <a:ext cx="0" cy="1727200"/>
          </a:xfrm>
          <a:prstGeom prst="line">
            <a:avLst/>
          </a:prstGeom>
          <a:noFill/>
          <a:ln w="12700">
            <a:solidFill>
              <a:schemeClr val="tx1"/>
            </a:solidFill>
            <a:prstDash val="dash"/>
            <a:round/>
            <a:headEnd/>
            <a:tailEnd/>
          </a:ln>
        </p:spPr>
        <p:txBody>
          <a:bodyPr/>
          <a:lstStyle/>
          <a:p>
            <a:endParaRPr lang="zh-CN" altLang="en-US"/>
          </a:p>
        </p:txBody>
      </p:sp>
      <p:sp>
        <p:nvSpPr>
          <p:cNvPr id="26653" name="Line 37"/>
          <p:cNvSpPr>
            <a:spLocks noChangeShapeType="1"/>
          </p:cNvSpPr>
          <p:nvPr/>
        </p:nvSpPr>
        <p:spPr bwMode="auto">
          <a:xfrm>
            <a:off x="8769350" y="3573463"/>
            <a:ext cx="0" cy="1727200"/>
          </a:xfrm>
          <a:prstGeom prst="line">
            <a:avLst/>
          </a:prstGeom>
          <a:noFill/>
          <a:ln w="12700">
            <a:solidFill>
              <a:schemeClr val="tx1"/>
            </a:solidFill>
            <a:prstDash val="dash"/>
            <a:round/>
            <a:headEnd/>
            <a:tailEnd/>
          </a:ln>
        </p:spPr>
        <p:txBody>
          <a:bodyPr/>
          <a:lstStyle/>
          <a:p>
            <a:endParaRPr lang="zh-CN" altLang="en-US"/>
          </a:p>
        </p:txBody>
      </p:sp>
      <p:sp>
        <p:nvSpPr>
          <p:cNvPr id="26654" name="Oval 38"/>
          <p:cNvSpPr>
            <a:spLocks noChangeArrowheads="1"/>
          </p:cNvSpPr>
          <p:nvPr/>
        </p:nvSpPr>
        <p:spPr bwMode="auto">
          <a:xfrm>
            <a:off x="1136650" y="4724400"/>
            <a:ext cx="142875" cy="144463"/>
          </a:xfrm>
          <a:prstGeom prst="ellipse">
            <a:avLst/>
          </a:prstGeom>
          <a:solidFill>
            <a:srgbClr val="FF0000"/>
          </a:solidFill>
          <a:ln w="25400">
            <a:noFill/>
            <a:round/>
            <a:headEnd/>
            <a:tailEnd/>
          </a:ln>
        </p:spPr>
        <p:txBody>
          <a:bodyPr wrap="none" anchor="ctr"/>
          <a:lstStyle/>
          <a:p>
            <a:endParaRPr lang="zh-CN" altLang="en-US"/>
          </a:p>
        </p:txBody>
      </p:sp>
      <p:sp>
        <p:nvSpPr>
          <p:cNvPr id="26655" name="Oval 39"/>
          <p:cNvSpPr>
            <a:spLocks noChangeArrowheads="1"/>
          </p:cNvSpPr>
          <p:nvPr/>
        </p:nvSpPr>
        <p:spPr bwMode="auto">
          <a:xfrm>
            <a:off x="1568450" y="4221163"/>
            <a:ext cx="142875" cy="144462"/>
          </a:xfrm>
          <a:prstGeom prst="ellipse">
            <a:avLst/>
          </a:prstGeom>
          <a:solidFill>
            <a:srgbClr val="FF0000"/>
          </a:solidFill>
          <a:ln w="25400">
            <a:noFill/>
            <a:round/>
            <a:headEnd/>
            <a:tailEnd/>
          </a:ln>
        </p:spPr>
        <p:txBody>
          <a:bodyPr wrap="none" anchor="ctr"/>
          <a:lstStyle/>
          <a:p>
            <a:endParaRPr lang="zh-CN" altLang="en-US"/>
          </a:p>
        </p:txBody>
      </p:sp>
      <p:sp>
        <p:nvSpPr>
          <p:cNvPr id="26656" name="Oval 40"/>
          <p:cNvSpPr>
            <a:spLocks noChangeArrowheads="1"/>
          </p:cNvSpPr>
          <p:nvPr/>
        </p:nvSpPr>
        <p:spPr bwMode="auto">
          <a:xfrm>
            <a:off x="2000250" y="3789363"/>
            <a:ext cx="142875" cy="144462"/>
          </a:xfrm>
          <a:prstGeom prst="ellipse">
            <a:avLst/>
          </a:prstGeom>
          <a:solidFill>
            <a:srgbClr val="FF0000"/>
          </a:solidFill>
          <a:ln w="25400">
            <a:noFill/>
            <a:round/>
            <a:headEnd/>
            <a:tailEnd/>
          </a:ln>
        </p:spPr>
        <p:txBody>
          <a:bodyPr wrap="none" anchor="ctr"/>
          <a:lstStyle/>
          <a:p>
            <a:endParaRPr lang="zh-CN" altLang="en-US"/>
          </a:p>
        </p:txBody>
      </p:sp>
      <p:sp>
        <p:nvSpPr>
          <p:cNvPr id="26657" name="Oval 41"/>
          <p:cNvSpPr>
            <a:spLocks noChangeArrowheads="1"/>
          </p:cNvSpPr>
          <p:nvPr/>
        </p:nvSpPr>
        <p:spPr bwMode="auto">
          <a:xfrm>
            <a:off x="3946525" y="3789363"/>
            <a:ext cx="142875" cy="144462"/>
          </a:xfrm>
          <a:prstGeom prst="ellipse">
            <a:avLst/>
          </a:prstGeom>
          <a:solidFill>
            <a:srgbClr val="FFCC00"/>
          </a:solidFill>
          <a:ln w="25400">
            <a:noFill/>
            <a:round/>
            <a:headEnd/>
            <a:tailEnd/>
          </a:ln>
        </p:spPr>
        <p:txBody>
          <a:bodyPr wrap="none" anchor="ctr"/>
          <a:lstStyle/>
          <a:p>
            <a:endParaRPr lang="zh-CN" altLang="en-US"/>
          </a:p>
        </p:txBody>
      </p:sp>
      <p:sp>
        <p:nvSpPr>
          <p:cNvPr id="26658" name="Oval 42"/>
          <p:cNvSpPr>
            <a:spLocks noChangeArrowheads="1"/>
          </p:cNvSpPr>
          <p:nvPr/>
        </p:nvSpPr>
        <p:spPr bwMode="auto">
          <a:xfrm>
            <a:off x="3944938" y="4221163"/>
            <a:ext cx="142875" cy="144462"/>
          </a:xfrm>
          <a:prstGeom prst="ellipse">
            <a:avLst/>
          </a:prstGeom>
          <a:solidFill>
            <a:srgbClr val="FFCC00"/>
          </a:solidFill>
          <a:ln w="25400">
            <a:noFill/>
            <a:round/>
            <a:headEnd/>
            <a:tailEnd/>
          </a:ln>
        </p:spPr>
        <p:txBody>
          <a:bodyPr wrap="none" anchor="ctr"/>
          <a:lstStyle/>
          <a:p>
            <a:endParaRPr lang="zh-CN" altLang="en-US"/>
          </a:p>
        </p:txBody>
      </p:sp>
      <p:sp>
        <p:nvSpPr>
          <p:cNvPr id="26659" name="Oval 43"/>
          <p:cNvSpPr>
            <a:spLocks noChangeArrowheads="1"/>
          </p:cNvSpPr>
          <p:nvPr/>
        </p:nvSpPr>
        <p:spPr bwMode="auto">
          <a:xfrm>
            <a:off x="3944938" y="4724400"/>
            <a:ext cx="142875" cy="144463"/>
          </a:xfrm>
          <a:prstGeom prst="ellipse">
            <a:avLst/>
          </a:prstGeom>
          <a:solidFill>
            <a:srgbClr val="FFCC00"/>
          </a:solidFill>
          <a:ln w="25400">
            <a:noFill/>
            <a:round/>
            <a:headEnd/>
            <a:tailEnd/>
          </a:ln>
        </p:spPr>
        <p:txBody>
          <a:bodyPr wrap="none" anchor="ctr"/>
          <a:lstStyle/>
          <a:p>
            <a:endParaRPr lang="zh-CN" altLang="en-US"/>
          </a:p>
        </p:txBody>
      </p:sp>
      <p:sp>
        <p:nvSpPr>
          <p:cNvPr id="26660" name="Oval 44"/>
          <p:cNvSpPr>
            <a:spLocks noChangeArrowheads="1"/>
          </p:cNvSpPr>
          <p:nvPr/>
        </p:nvSpPr>
        <p:spPr bwMode="auto">
          <a:xfrm>
            <a:off x="6537325" y="3789363"/>
            <a:ext cx="142875" cy="144462"/>
          </a:xfrm>
          <a:prstGeom prst="ellipse">
            <a:avLst/>
          </a:prstGeom>
          <a:solidFill>
            <a:srgbClr val="008000"/>
          </a:solidFill>
          <a:ln w="25400">
            <a:noFill/>
            <a:round/>
            <a:headEnd/>
            <a:tailEnd/>
          </a:ln>
        </p:spPr>
        <p:txBody>
          <a:bodyPr wrap="none" anchor="ctr"/>
          <a:lstStyle/>
          <a:p>
            <a:endParaRPr lang="zh-CN" altLang="en-US"/>
          </a:p>
        </p:txBody>
      </p:sp>
      <p:sp>
        <p:nvSpPr>
          <p:cNvPr id="26661" name="Oval 45"/>
          <p:cNvSpPr>
            <a:spLocks noChangeArrowheads="1"/>
          </p:cNvSpPr>
          <p:nvPr/>
        </p:nvSpPr>
        <p:spPr bwMode="auto">
          <a:xfrm>
            <a:off x="6537325" y="4221163"/>
            <a:ext cx="142875" cy="144462"/>
          </a:xfrm>
          <a:prstGeom prst="ellipse">
            <a:avLst/>
          </a:prstGeom>
          <a:solidFill>
            <a:srgbClr val="008000"/>
          </a:solidFill>
          <a:ln w="25400">
            <a:noFill/>
            <a:round/>
            <a:headEnd/>
            <a:tailEnd/>
          </a:ln>
        </p:spPr>
        <p:txBody>
          <a:bodyPr wrap="none" anchor="ctr"/>
          <a:lstStyle/>
          <a:p>
            <a:endParaRPr lang="zh-CN" altLang="en-US"/>
          </a:p>
        </p:txBody>
      </p:sp>
      <p:sp>
        <p:nvSpPr>
          <p:cNvPr id="26662" name="Oval 46"/>
          <p:cNvSpPr>
            <a:spLocks noChangeArrowheads="1"/>
          </p:cNvSpPr>
          <p:nvPr/>
        </p:nvSpPr>
        <p:spPr bwMode="auto">
          <a:xfrm>
            <a:off x="6537325" y="4724400"/>
            <a:ext cx="142875" cy="144463"/>
          </a:xfrm>
          <a:prstGeom prst="ellipse">
            <a:avLst/>
          </a:prstGeom>
          <a:solidFill>
            <a:srgbClr val="008000"/>
          </a:solidFill>
          <a:ln w="25400">
            <a:noFill/>
            <a:round/>
            <a:headEnd/>
            <a:tailEnd/>
          </a:ln>
        </p:spPr>
        <p:txBody>
          <a:bodyPr wrap="none" anchor="ctr"/>
          <a:lstStyle/>
          <a:p>
            <a:endParaRPr lang="zh-CN" altLang="en-US"/>
          </a:p>
        </p:txBody>
      </p:sp>
      <p:sp>
        <p:nvSpPr>
          <p:cNvPr id="26663" name="Line 49"/>
          <p:cNvSpPr>
            <a:spLocks noChangeShapeType="1"/>
          </p:cNvSpPr>
          <p:nvPr/>
        </p:nvSpPr>
        <p:spPr bwMode="auto">
          <a:xfrm>
            <a:off x="1423988" y="4797425"/>
            <a:ext cx="2449512" cy="0"/>
          </a:xfrm>
          <a:prstGeom prst="line">
            <a:avLst/>
          </a:prstGeom>
          <a:noFill/>
          <a:ln w="25400">
            <a:solidFill>
              <a:srgbClr val="FF0000"/>
            </a:solidFill>
            <a:round/>
            <a:headEnd/>
            <a:tailEnd type="triangle" w="med" len="med"/>
          </a:ln>
        </p:spPr>
        <p:txBody>
          <a:bodyPr/>
          <a:lstStyle/>
          <a:p>
            <a:endParaRPr lang="zh-CN" altLang="en-US"/>
          </a:p>
        </p:txBody>
      </p:sp>
      <p:sp>
        <p:nvSpPr>
          <p:cNvPr id="26664" name="Line 50"/>
          <p:cNvSpPr>
            <a:spLocks noChangeShapeType="1"/>
          </p:cNvSpPr>
          <p:nvPr/>
        </p:nvSpPr>
        <p:spPr bwMode="auto">
          <a:xfrm>
            <a:off x="1857375" y="4292600"/>
            <a:ext cx="2016125" cy="0"/>
          </a:xfrm>
          <a:prstGeom prst="line">
            <a:avLst/>
          </a:prstGeom>
          <a:noFill/>
          <a:ln w="25400">
            <a:solidFill>
              <a:srgbClr val="FF0000"/>
            </a:solidFill>
            <a:round/>
            <a:headEnd/>
            <a:tailEnd type="triangle" w="med" len="med"/>
          </a:ln>
        </p:spPr>
        <p:txBody>
          <a:bodyPr/>
          <a:lstStyle/>
          <a:p>
            <a:endParaRPr lang="zh-CN" altLang="en-US"/>
          </a:p>
        </p:txBody>
      </p:sp>
      <p:sp>
        <p:nvSpPr>
          <p:cNvPr id="26665" name="Line 51"/>
          <p:cNvSpPr>
            <a:spLocks noChangeShapeType="1"/>
          </p:cNvSpPr>
          <p:nvPr/>
        </p:nvSpPr>
        <p:spPr bwMode="auto">
          <a:xfrm>
            <a:off x="2289175" y="3860800"/>
            <a:ext cx="1584325" cy="0"/>
          </a:xfrm>
          <a:prstGeom prst="line">
            <a:avLst/>
          </a:prstGeom>
          <a:noFill/>
          <a:ln w="25400">
            <a:solidFill>
              <a:srgbClr val="FF0000"/>
            </a:solidFill>
            <a:round/>
            <a:headEnd/>
            <a:tailEnd type="triangle" w="med" len="med"/>
          </a:ln>
        </p:spPr>
        <p:txBody>
          <a:bodyPr/>
          <a:lstStyle/>
          <a:p>
            <a:endParaRPr lang="zh-CN" altLang="en-US"/>
          </a:p>
        </p:txBody>
      </p:sp>
      <p:sp>
        <p:nvSpPr>
          <p:cNvPr id="26666" name="Line 52"/>
          <p:cNvSpPr>
            <a:spLocks noChangeShapeType="1"/>
          </p:cNvSpPr>
          <p:nvPr/>
        </p:nvSpPr>
        <p:spPr bwMode="auto">
          <a:xfrm>
            <a:off x="4232275" y="3860800"/>
            <a:ext cx="2233613" cy="0"/>
          </a:xfrm>
          <a:prstGeom prst="line">
            <a:avLst/>
          </a:prstGeom>
          <a:noFill/>
          <a:ln w="25400">
            <a:solidFill>
              <a:srgbClr val="FFCC00"/>
            </a:solidFill>
            <a:round/>
            <a:headEnd/>
            <a:tailEnd type="triangle" w="med" len="med"/>
          </a:ln>
        </p:spPr>
        <p:txBody>
          <a:bodyPr/>
          <a:lstStyle/>
          <a:p>
            <a:endParaRPr lang="zh-CN" altLang="en-US"/>
          </a:p>
        </p:txBody>
      </p:sp>
      <p:sp>
        <p:nvSpPr>
          <p:cNvPr id="26667" name="Line 53"/>
          <p:cNvSpPr>
            <a:spLocks noChangeShapeType="1"/>
          </p:cNvSpPr>
          <p:nvPr/>
        </p:nvSpPr>
        <p:spPr bwMode="auto">
          <a:xfrm>
            <a:off x="4232275" y="4292600"/>
            <a:ext cx="2233613" cy="0"/>
          </a:xfrm>
          <a:prstGeom prst="line">
            <a:avLst/>
          </a:prstGeom>
          <a:noFill/>
          <a:ln w="25400">
            <a:solidFill>
              <a:srgbClr val="FFCC00"/>
            </a:solidFill>
            <a:round/>
            <a:headEnd/>
            <a:tailEnd type="triangle" w="med" len="med"/>
          </a:ln>
        </p:spPr>
        <p:txBody>
          <a:bodyPr/>
          <a:lstStyle/>
          <a:p>
            <a:endParaRPr lang="zh-CN" altLang="en-US"/>
          </a:p>
        </p:txBody>
      </p:sp>
      <p:sp>
        <p:nvSpPr>
          <p:cNvPr id="26668" name="Line 54"/>
          <p:cNvSpPr>
            <a:spLocks noChangeShapeType="1"/>
          </p:cNvSpPr>
          <p:nvPr/>
        </p:nvSpPr>
        <p:spPr bwMode="auto">
          <a:xfrm>
            <a:off x="4232275" y="4797425"/>
            <a:ext cx="2233613" cy="0"/>
          </a:xfrm>
          <a:prstGeom prst="line">
            <a:avLst/>
          </a:prstGeom>
          <a:noFill/>
          <a:ln w="25400">
            <a:solidFill>
              <a:srgbClr val="FFCC00"/>
            </a:solidFill>
            <a:round/>
            <a:headEnd/>
            <a:tailEnd type="triangle" w="med" len="med"/>
          </a:ln>
        </p:spPr>
        <p:txBody>
          <a:bodyPr/>
          <a:lstStyle/>
          <a:p>
            <a:endParaRPr lang="zh-CN" altLang="en-US"/>
          </a:p>
        </p:txBody>
      </p:sp>
      <p:sp>
        <p:nvSpPr>
          <p:cNvPr id="26669" name="标题 11"/>
          <p:cNvSpPr txBox="1">
            <a:spLocks/>
          </p:cNvSpPr>
          <p:nvPr/>
        </p:nvSpPr>
        <p:spPr bwMode="auto">
          <a:xfrm>
            <a:off x="1065213" y="0"/>
            <a:ext cx="8840787" cy="771525"/>
          </a:xfrm>
          <a:prstGeom prst="rect">
            <a:avLst/>
          </a:prstGeom>
          <a:noFill/>
          <a:ln w="9525">
            <a:noFill/>
            <a:miter lim="800000"/>
            <a:headEnd/>
            <a:tailEnd/>
          </a:ln>
        </p:spPr>
        <p:txBody>
          <a:bodyPr anchor="ctr"/>
          <a:lstStyle/>
          <a:p>
            <a:pPr algn="r" fontAlgn="base"/>
            <a:r>
              <a:rPr kumimoji="0" lang="en-US" altLang="zh-CN" sz="3200" b="1">
                <a:solidFill>
                  <a:srgbClr val="0087DC"/>
                </a:solidFill>
                <a:latin typeface="Arial Unicode MS" pitchFamily="34" charset="-122"/>
                <a:ea typeface="Arial Unicode MS" pitchFamily="34" charset="-122"/>
                <a:cs typeface="Arial Unicode MS" pitchFamily="34" charset="-122"/>
              </a:rPr>
              <a:t>Synchronization Principle</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Line 11"/>
          <p:cNvSpPr>
            <a:spLocks noChangeShapeType="1"/>
          </p:cNvSpPr>
          <p:nvPr/>
        </p:nvSpPr>
        <p:spPr bwMode="auto">
          <a:xfrm>
            <a:off x="200025" y="4149725"/>
            <a:ext cx="8569325" cy="0"/>
          </a:xfrm>
          <a:prstGeom prst="line">
            <a:avLst/>
          </a:prstGeom>
          <a:noFill/>
          <a:ln w="50800">
            <a:solidFill>
              <a:srgbClr val="000080"/>
            </a:solidFill>
            <a:round/>
            <a:headEnd/>
            <a:tailEnd/>
          </a:ln>
        </p:spPr>
        <p:txBody>
          <a:bodyPr/>
          <a:lstStyle/>
          <a:p>
            <a:endParaRPr lang="zh-CN" altLang="en-US"/>
          </a:p>
        </p:txBody>
      </p:sp>
      <p:sp>
        <p:nvSpPr>
          <p:cNvPr id="27651" name="Rectangle 12"/>
          <p:cNvSpPr>
            <a:spLocks noChangeArrowheads="1"/>
          </p:cNvSpPr>
          <p:nvPr/>
        </p:nvSpPr>
        <p:spPr bwMode="auto">
          <a:xfrm>
            <a:off x="417513" y="3860800"/>
            <a:ext cx="144462" cy="287338"/>
          </a:xfrm>
          <a:prstGeom prst="rect">
            <a:avLst/>
          </a:prstGeom>
          <a:solidFill>
            <a:srgbClr val="008000"/>
          </a:solidFill>
          <a:ln w="25400">
            <a:noFill/>
            <a:miter lim="800000"/>
            <a:headEnd/>
            <a:tailEnd/>
          </a:ln>
        </p:spPr>
        <p:txBody>
          <a:bodyPr wrap="none" anchor="ctr"/>
          <a:lstStyle/>
          <a:p>
            <a:pPr algn="ctr"/>
            <a:r>
              <a:rPr lang="en-US" altLang="zh-CN" b="1"/>
              <a:t>S</a:t>
            </a:r>
            <a:endParaRPr lang="en-US" altLang="zh-TW" b="1"/>
          </a:p>
        </p:txBody>
      </p:sp>
      <p:sp>
        <p:nvSpPr>
          <p:cNvPr id="27652" name="Rectangle 13"/>
          <p:cNvSpPr>
            <a:spLocks noChangeArrowheads="1"/>
          </p:cNvSpPr>
          <p:nvPr/>
        </p:nvSpPr>
        <p:spPr bwMode="auto">
          <a:xfrm>
            <a:off x="2503488" y="3860800"/>
            <a:ext cx="144462" cy="287338"/>
          </a:xfrm>
          <a:prstGeom prst="rect">
            <a:avLst/>
          </a:prstGeom>
          <a:solidFill>
            <a:srgbClr val="008000"/>
          </a:solidFill>
          <a:ln w="25400">
            <a:noFill/>
            <a:miter lim="800000"/>
            <a:headEnd/>
            <a:tailEnd/>
          </a:ln>
        </p:spPr>
        <p:txBody>
          <a:bodyPr wrap="none" anchor="ctr"/>
          <a:lstStyle/>
          <a:p>
            <a:pPr algn="ctr"/>
            <a:r>
              <a:rPr lang="en-US" altLang="zh-CN" b="1"/>
              <a:t>S</a:t>
            </a:r>
            <a:endParaRPr lang="en-US" altLang="zh-TW" b="1"/>
          </a:p>
        </p:txBody>
      </p:sp>
      <p:sp>
        <p:nvSpPr>
          <p:cNvPr id="27653" name="Rectangle 14"/>
          <p:cNvSpPr>
            <a:spLocks noChangeArrowheads="1"/>
          </p:cNvSpPr>
          <p:nvPr/>
        </p:nvSpPr>
        <p:spPr bwMode="auto">
          <a:xfrm>
            <a:off x="4665663" y="3860800"/>
            <a:ext cx="144462" cy="287338"/>
          </a:xfrm>
          <a:prstGeom prst="rect">
            <a:avLst/>
          </a:prstGeom>
          <a:solidFill>
            <a:srgbClr val="008000"/>
          </a:solidFill>
          <a:ln w="25400">
            <a:noFill/>
            <a:miter lim="800000"/>
            <a:headEnd/>
            <a:tailEnd/>
          </a:ln>
        </p:spPr>
        <p:txBody>
          <a:bodyPr wrap="none" anchor="ctr"/>
          <a:lstStyle/>
          <a:p>
            <a:pPr algn="ctr"/>
            <a:r>
              <a:rPr lang="en-US" altLang="zh-CN" b="1"/>
              <a:t>S</a:t>
            </a:r>
            <a:endParaRPr lang="en-US" altLang="zh-TW" b="1"/>
          </a:p>
        </p:txBody>
      </p:sp>
      <p:sp>
        <p:nvSpPr>
          <p:cNvPr id="27654" name="Rectangle 15"/>
          <p:cNvSpPr>
            <a:spLocks noChangeArrowheads="1"/>
          </p:cNvSpPr>
          <p:nvPr/>
        </p:nvSpPr>
        <p:spPr bwMode="auto">
          <a:xfrm>
            <a:off x="704850" y="3933825"/>
            <a:ext cx="144463" cy="215900"/>
          </a:xfrm>
          <a:prstGeom prst="rect">
            <a:avLst/>
          </a:prstGeom>
          <a:solidFill>
            <a:srgbClr val="FFCC00"/>
          </a:solidFill>
          <a:ln w="25400">
            <a:noFill/>
            <a:miter lim="800000"/>
            <a:headEnd/>
            <a:tailEnd/>
          </a:ln>
        </p:spPr>
        <p:txBody>
          <a:bodyPr wrap="none" anchor="ctr"/>
          <a:lstStyle/>
          <a:p>
            <a:pPr algn="ctr"/>
            <a:r>
              <a:rPr lang="en-US" altLang="zh-CN" b="1"/>
              <a:t>1</a:t>
            </a:r>
          </a:p>
        </p:txBody>
      </p:sp>
      <p:sp>
        <p:nvSpPr>
          <p:cNvPr id="27655" name="Rectangle 16"/>
          <p:cNvSpPr>
            <a:spLocks noChangeArrowheads="1"/>
          </p:cNvSpPr>
          <p:nvPr/>
        </p:nvSpPr>
        <p:spPr bwMode="auto">
          <a:xfrm>
            <a:off x="1281113" y="3933825"/>
            <a:ext cx="144462" cy="215900"/>
          </a:xfrm>
          <a:prstGeom prst="rect">
            <a:avLst/>
          </a:prstGeom>
          <a:solidFill>
            <a:srgbClr val="FFCC00"/>
          </a:solidFill>
          <a:ln w="25400">
            <a:noFill/>
            <a:miter lim="800000"/>
            <a:headEnd/>
            <a:tailEnd/>
          </a:ln>
        </p:spPr>
        <p:txBody>
          <a:bodyPr wrap="none" anchor="ctr"/>
          <a:lstStyle/>
          <a:p>
            <a:pPr algn="ctr"/>
            <a:r>
              <a:rPr lang="en-US" altLang="zh-CN" b="1"/>
              <a:t>3</a:t>
            </a:r>
          </a:p>
        </p:txBody>
      </p:sp>
      <p:sp>
        <p:nvSpPr>
          <p:cNvPr id="27656" name="Rectangle 17"/>
          <p:cNvSpPr>
            <a:spLocks noChangeArrowheads="1"/>
          </p:cNvSpPr>
          <p:nvPr/>
        </p:nvSpPr>
        <p:spPr bwMode="auto">
          <a:xfrm>
            <a:off x="992188" y="3933825"/>
            <a:ext cx="144462" cy="215900"/>
          </a:xfrm>
          <a:prstGeom prst="rect">
            <a:avLst/>
          </a:prstGeom>
          <a:solidFill>
            <a:srgbClr val="FFCC00"/>
          </a:solidFill>
          <a:ln w="25400">
            <a:noFill/>
            <a:miter lim="800000"/>
            <a:headEnd/>
            <a:tailEnd/>
          </a:ln>
        </p:spPr>
        <p:txBody>
          <a:bodyPr wrap="none" anchor="ctr"/>
          <a:lstStyle/>
          <a:p>
            <a:pPr algn="ctr"/>
            <a:r>
              <a:rPr lang="en-US" altLang="zh-CN" b="1"/>
              <a:t>2</a:t>
            </a:r>
          </a:p>
        </p:txBody>
      </p:sp>
      <p:sp>
        <p:nvSpPr>
          <p:cNvPr id="27657" name="Rectangle 18"/>
          <p:cNvSpPr>
            <a:spLocks noChangeArrowheads="1"/>
          </p:cNvSpPr>
          <p:nvPr/>
        </p:nvSpPr>
        <p:spPr bwMode="auto">
          <a:xfrm>
            <a:off x="2792413" y="3933825"/>
            <a:ext cx="144462" cy="215900"/>
          </a:xfrm>
          <a:prstGeom prst="rect">
            <a:avLst/>
          </a:prstGeom>
          <a:solidFill>
            <a:srgbClr val="FFCC00"/>
          </a:solidFill>
          <a:ln w="25400">
            <a:noFill/>
            <a:miter lim="800000"/>
            <a:headEnd/>
            <a:tailEnd/>
          </a:ln>
        </p:spPr>
        <p:txBody>
          <a:bodyPr wrap="none" anchor="ctr"/>
          <a:lstStyle/>
          <a:p>
            <a:pPr algn="ctr"/>
            <a:r>
              <a:rPr lang="en-US" altLang="zh-CN" b="1"/>
              <a:t>1</a:t>
            </a:r>
          </a:p>
        </p:txBody>
      </p:sp>
      <p:sp>
        <p:nvSpPr>
          <p:cNvPr id="27658" name="Rectangle 19"/>
          <p:cNvSpPr>
            <a:spLocks noChangeArrowheads="1"/>
          </p:cNvSpPr>
          <p:nvPr/>
        </p:nvSpPr>
        <p:spPr bwMode="auto">
          <a:xfrm>
            <a:off x="3368675" y="3933825"/>
            <a:ext cx="144463" cy="215900"/>
          </a:xfrm>
          <a:prstGeom prst="rect">
            <a:avLst/>
          </a:prstGeom>
          <a:solidFill>
            <a:srgbClr val="FFCC00"/>
          </a:solidFill>
          <a:ln w="25400">
            <a:noFill/>
            <a:miter lim="800000"/>
            <a:headEnd/>
            <a:tailEnd/>
          </a:ln>
        </p:spPr>
        <p:txBody>
          <a:bodyPr wrap="none" anchor="ctr"/>
          <a:lstStyle/>
          <a:p>
            <a:pPr algn="ctr"/>
            <a:r>
              <a:rPr lang="en-US" altLang="zh-CN" b="1"/>
              <a:t>3</a:t>
            </a:r>
          </a:p>
        </p:txBody>
      </p:sp>
      <p:sp>
        <p:nvSpPr>
          <p:cNvPr id="27659" name="Rectangle 20"/>
          <p:cNvSpPr>
            <a:spLocks noChangeArrowheads="1"/>
          </p:cNvSpPr>
          <p:nvPr/>
        </p:nvSpPr>
        <p:spPr bwMode="auto">
          <a:xfrm>
            <a:off x="3081338" y="3933825"/>
            <a:ext cx="144462" cy="215900"/>
          </a:xfrm>
          <a:prstGeom prst="rect">
            <a:avLst/>
          </a:prstGeom>
          <a:solidFill>
            <a:srgbClr val="FFCC00"/>
          </a:solidFill>
          <a:ln w="25400">
            <a:noFill/>
            <a:miter lim="800000"/>
            <a:headEnd/>
            <a:tailEnd/>
          </a:ln>
        </p:spPr>
        <p:txBody>
          <a:bodyPr wrap="none" anchor="ctr"/>
          <a:lstStyle/>
          <a:p>
            <a:pPr algn="ctr"/>
            <a:r>
              <a:rPr lang="en-US" altLang="zh-CN" b="1"/>
              <a:t>2</a:t>
            </a:r>
          </a:p>
        </p:txBody>
      </p:sp>
      <p:sp>
        <p:nvSpPr>
          <p:cNvPr id="27660" name="Rectangle 21"/>
          <p:cNvSpPr>
            <a:spLocks noChangeArrowheads="1"/>
          </p:cNvSpPr>
          <p:nvPr/>
        </p:nvSpPr>
        <p:spPr bwMode="auto">
          <a:xfrm>
            <a:off x="4953000" y="3933825"/>
            <a:ext cx="144463" cy="215900"/>
          </a:xfrm>
          <a:prstGeom prst="rect">
            <a:avLst/>
          </a:prstGeom>
          <a:solidFill>
            <a:srgbClr val="FFCC00"/>
          </a:solidFill>
          <a:ln w="25400">
            <a:noFill/>
            <a:miter lim="800000"/>
            <a:headEnd/>
            <a:tailEnd/>
          </a:ln>
        </p:spPr>
        <p:txBody>
          <a:bodyPr wrap="none" anchor="ctr"/>
          <a:lstStyle/>
          <a:p>
            <a:pPr algn="ctr"/>
            <a:r>
              <a:rPr lang="en-US" altLang="zh-CN" b="1"/>
              <a:t>1</a:t>
            </a:r>
          </a:p>
        </p:txBody>
      </p:sp>
      <p:sp>
        <p:nvSpPr>
          <p:cNvPr id="27661" name="Rectangle 22"/>
          <p:cNvSpPr>
            <a:spLocks noChangeArrowheads="1"/>
          </p:cNvSpPr>
          <p:nvPr/>
        </p:nvSpPr>
        <p:spPr bwMode="auto">
          <a:xfrm>
            <a:off x="5529263" y="3933825"/>
            <a:ext cx="144462" cy="215900"/>
          </a:xfrm>
          <a:prstGeom prst="rect">
            <a:avLst/>
          </a:prstGeom>
          <a:solidFill>
            <a:srgbClr val="FFCC00"/>
          </a:solidFill>
          <a:ln w="25400">
            <a:noFill/>
            <a:miter lim="800000"/>
            <a:headEnd/>
            <a:tailEnd/>
          </a:ln>
        </p:spPr>
        <p:txBody>
          <a:bodyPr wrap="none" anchor="ctr"/>
          <a:lstStyle/>
          <a:p>
            <a:pPr algn="ctr"/>
            <a:r>
              <a:rPr lang="en-US" altLang="zh-CN" b="1"/>
              <a:t>3</a:t>
            </a:r>
          </a:p>
        </p:txBody>
      </p:sp>
      <p:sp>
        <p:nvSpPr>
          <p:cNvPr id="27662" name="Rectangle 23"/>
          <p:cNvSpPr>
            <a:spLocks noChangeArrowheads="1"/>
          </p:cNvSpPr>
          <p:nvPr/>
        </p:nvSpPr>
        <p:spPr bwMode="auto">
          <a:xfrm>
            <a:off x="5240338" y="3933825"/>
            <a:ext cx="144462" cy="215900"/>
          </a:xfrm>
          <a:prstGeom prst="rect">
            <a:avLst/>
          </a:prstGeom>
          <a:solidFill>
            <a:srgbClr val="FFCC00"/>
          </a:solidFill>
          <a:ln w="25400">
            <a:noFill/>
            <a:miter lim="800000"/>
            <a:headEnd/>
            <a:tailEnd/>
          </a:ln>
        </p:spPr>
        <p:txBody>
          <a:bodyPr wrap="none" anchor="ctr"/>
          <a:lstStyle/>
          <a:p>
            <a:pPr algn="ctr"/>
            <a:r>
              <a:rPr lang="en-US" altLang="zh-CN" b="1"/>
              <a:t>2</a:t>
            </a:r>
          </a:p>
        </p:txBody>
      </p:sp>
      <p:sp>
        <p:nvSpPr>
          <p:cNvPr id="27663" name="Rectangle 24"/>
          <p:cNvSpPr>
            <a:spLocks noChangeArrowheads="1"/>
          </p:cNvSpPr>
          <p:nvPr/>
        </p:nvSpPr>
        <p:spPr bwMode="auto">
          <a:xfrm>
            <a:off x="8480425" y="3860800"/>
            <a:ext cx="144463" cy="287338"/>
          </a:xfrm>
          <a:prstGeom prst="rect">
            <a:avLst/>
          </a:prstGeom>
          <a:solidFill>
            <a:srgbClr val="008000"/>
          </a:solidFill>
          <a:ln w="25400">
            <a:noFill/>
            <a:miter lim="800000"/>
            <a:headEnd/>
            <a:tailEnd/>
          </a:ln>
        </p:spPr>
        <p:txBody>
          <a:bodyPr wrap="none" anchor="ctr"/>
          <a:lstStyle/>
          <a:p>
            <a:pPr algn="ctr"/>
            <a:r>
              <a:rPr lang="en-US" altLang="zh-CN" b="1"/>
              <a:t>S</a:t>
            </a:r>
            <a:endParaRPr lang="en-US" altLang="zh-TW" b="1"/>
          </a:p>
        </p:txBody>
      </p:sp>
      <p:sp>
        <p:nvSpPr>
          <p:cNvPr id="27664" name="Line 35"/>
          <p:cNvSpPr>
            <a:spLocks noChangeShapeType="1"/>
          </p:cNvSpPr>
          <p:nvPr/>
        </p:nvSpPr>
        <p:spPr bwMode="auto">
          <a:xfrm>
            <a:off x="417513" y="4149725"/>
            <a:ext cx="0" cy="1727200"/>
          </a:xfrm>
          <a:prstGeom prst="line">
            <a:avLst/>
          </a:prstGeom>
          <a:noFill/>
          <a:ln w="12700">
            <a:solidFill>
              <a:schemeClr val="tx1"/>
            </a:solidFill>
            <a:prstDash val="dash"/>
            <a:round/>
            <a:headEnd/>
            <a:tailEnd/>
          </a:ln>
        </p:spPr>
        <p:txBody>
          <a:bodyPr/>
          <a:lstStyle/>
          <a:p>
            <a:endParaRPr lang="zh-CN" altLang="en-US"/>
          </a:p>
        </p:txBody>
      </p:sp>
      <p:sp>
        <p:nvSpPr>
          <p:cNvPr id="27665" name="Line 36"/>
          <p:cNvSpPr>
            <a:spLocks noChangeShapeType="1"/>
          </p:cNvSpPr>
          <p:nvPr/>
        </p:nvSpPr>
        <p:spPr bwMode="auto">
          <a:xfrm>
            <a:off x="2576513" y="4149725"/>
            <a:ext cx="0" cy="1727200"/>
          </a:xfrm>
          <a:prstGeom prst="line">
            <a:avLst/>
          </a:prstGeom>
          <a:noFill/>
          <a:ln w="12700">
            <a:solidFill>
              <a:schemeClr val="tx1"/>
            </a:solidFill>
            <a:prstDash val="dash"/>
            <a:round/>
            <a:headEnd/>
            <a:tailEnd/>
          </a:ln>
        </p:spPr>
        <p:txBody>
          <a:bodyPr/>
          <a:lstStyle/>
          <a:p>
            <a:endParaRPr lang="zh-CN" altLang="en-US"/>
          </a:p>
        </p:txBody>
      </p:sp>
      <p:sp>
        <p:nvSpPr>
          <p:cNvPr id="27666" name="Line 37"/>
          <p:cNvSpPr>
            <a:spLocks noChangeShapeType="1"/>
          </p:cNvSpPr>
          <p:nvPr/>
        </p:nvSpPr>
        <p:spPr bwMode="auto">
          <a:xfrm>
            <a:off x="4737100" y="4149725"/>
            <a:ext cx="0" cy="1727200"/>
          </a:xfrm>
          <a:prstGeom prst="line">
            <a:avLst/>
          </a:prstGeom>
          <a:noFill/>
          <a:ln w="12700">
            <a:solidFill>
              <a:schemeClr val="tx1"/>
            </a:solidFill>
            <a:prstDash val="dash"/>
            <a:round/>
            <a:headEnd/>
            <a:tailEnd/>
          </a:ln>
        </p:spPr>
        <p:txBody>
          <a:bodyPr/>
          <a:lstStyle/>
          <a:p>
            <a:endParaRPr lang="zh-CN" altLang="en-US"/>
          </a:p>
        </p:txBody>
      </p:sp>
      <p:sp>
        <p:nvSpPr>
          <p:cNvPr id="27667" name="Line 38"/>
          <p:cNvSpPr>
            <a:spLocks noChangeShapeType="1"/>
          </p:cNvSpPr>
          <p:nvPr/>
        </p:nvSpPr>
        <p:spPr bwMode="auto">
          <a:xfrm>
            <a:off x="6753225" y="4221163"/>
            <a:ext cx="0" cy="1727200"/>
          </a:xfrm>
          <a:prstGeom prst="line">
            <a:avLst/>
          </a:prstGeom>
          <a:noFill/>
          <a:ln w="12700">
            <a:solidFill>
              <a:schemeClr val="tx1"/>
            </a:solidFill>
            <a:prstDash val="dash"/>
            <a:round/>
            <a:headEnd/>
            <a:tailEnd/>
          </a:ln>
        </p:spPr>
        <p:txBody>
          <a:bodyPr/>
          <a:lstStyle/>
          <a:p>
            <a:endParaRPr lang="zh-CN" altLang="en-US"/>
          </a:p>
        </p:txBody>
      </p:sp>
      <p:sp>
        <p:nvSpPr>
          <p:cNvPr id="27668" name="Oval 39"/>
          <p:cNvSpPr>
            <a:spLocks noChangeArrowheads="1"/>
          </p:cNvSpPr>
          <p:nvPr/>
        </p:nvSpPr>
        <p:spPr bwMode="auto">
          <a:xfrm>
            <a:off x="4953000" y="5300663"/>
            <a:ext cx="142875" cy="144462"/>
          </a:xfrm>
          <a:prstGeom prst="ellipse">
            <a:avLst/>
          </a:prstGeom>
          <a:solidFill>
            <a:srgbClr val="FF0000"/>
          </a:solidFill>
          <a:ln w="25400">
            <a:noFill/>
            <a:round/>
            <a:headEnd/>
            <a:tailEnd/>
          </a:ln>
        </p:spPr>
        <p:txBody>
          <a:bodyPr wrap="none" anchor="ctr"/>
          <a:lstStyle/>
          <a:p>
            <a:pPr algn="ctr"/>
            <a:r>
              <a:rPr lang="en-US" altLang="zh-CN" b="1"/>
              <a:t>3</a:t>
            </a:r>
            <a:endParaRPr lang="en-US" altLang="zh-TW" b="1"/>
          </a:p>
        </p:txBody>
      </p:sp>
      <p:sp>
        <p:nvSpPr>
          <p:cNvPr id="27669" name="Oval 40"/>
          <p:cNvSpPr>
            <a:spLocks noChangeArrowheads="1"/>
          </p:cNvSpPr>
          <p:nvPr/>
        </p:nvSpPr>
        <p:spPr bwMode="auto">
          <a:xfrm>
            <a:off x="2792413" y="4797425"/>
            <a:ext cx="142875" cy="144463"/>
          </a:xfrm>
          <a:prstGeom prst="ellipse">
            <a:avLst/>
          </a:prstGeom>
          <a:solidFill>
            <a:srgbClr val="FF0000"/>
          </a:solidFill>
          <a:ln w="25400">
            <a:noFill/>
            <a:round/>
            <a:headEnd/>
            <a:tailEnd/>
          </a:ln>
        </p:spPr>
        <p:txBody>
          <a:bodyPr wrap="none" anchor="ctr"/>
          <a:lstStyle/>
          <a:p>
            <a:pPr algn="ctr"/>
            <a:r>
              <a:rPr lang="en-US" altLang="zh-CN" b="1"/>
              <a:t>2</a:t>
            </a:r>
            <a:endParaRPr lang="en-US" altLang="zh-TW" b="1"/>
          </a:p>
        </p:txBody>
      </p:sp>
      <p:sp>
        <p:nvSpPr>
          <p:cNvPr id="27670" name="Oval 41"/>
          <p:cNvSpPr>
            <a:spLocks noChangeArrowheads="1"/>
          </p:cNvSpPr>
          <p:nvPr/>
        </p:nvSpPr>
        <p:spPr bwMode="auto">
          <a:xfrm>
            <a:off x="704850" y="4365625"/>
            <a:ext cx="142875" cy="144463"/>
          </a:xfrm>
          <a:prstGeom prst="ellipse">
            <a:avLst/>
          </a:prstGeom>
          <a:solidFill>
            <a:srgbClr val="FF0000"/>
          </a:solidFill>
          <a:ln w="25400">
            <a:noFill/>
            <a:round/>
            <a:headEnd/>
            <a:tailEnd/>
          </a:ln>
        </p:spPr>
        <p:txBody>
          <a:bodyPr wrap="none" anchor="ctr"/>
          <a:lstStyle/>
          <a:p>
            <a:pPr algn="ctr"/>
            <a:r>
              <a:rPr lang="en-US" altLang="zh-CN" b="1"/>
              <a:t>1</a:t>
            </a:r>
            <a:endParaRPr lang="en-US" altLang="zh-TW" b="1"/>
          </a:p>
        </p:txBody>
      </p:sp>
      <p:sp>
        <p:nvSpPr>
          <p:cNvPr id="27671" name="Oval 42"/>
          <p:cNvSpPr>
            <a:spLocks noChangeArrowheads="1"/>
          </p:cNvSpPr>
          <p:nvPr/>
        </p:nvSpPr>
        <p:spPr bwMode="auto">
          <a:xfrm>
            <a:off x="2506663" y="4365625"/>
            <a:ext cx="142875" cy="144463"/>
          </a:xfrm>
          <a:prstGeom prst="ellipse">
            <a:avLst/>
          </a:prstGeom>
          <a:solidFill>
            <a:srgbClr val="FFCC00"/>
          </a:solidFill>
          <a:ln w="25400">
            <a:noFill/>
            <a:round/>
            <a:headEnd/>
            <a:tailEnd/>
          </a:ln>
        </p:spPr>
        <p:txBody>
          <a:bodyPr wrap="none" anchor="ctr"/>
          <a:lstStyle/>
          <a:p>
            <a:pPr algn="ctr"/>
            <a:r>
              <a:rPr lang="en-US" altLang="zh-CN" b="1"/>
              <a:t>1</a:t>
            </a:r>
            <a:endParaRPr lang="en-US" altLang="zh-TW" b="1"/>
          </a:p>
        </p:txBody>
      </p:sp>
      <p:sp>
        <p:nvSpPr>
          <p:cNvPr id="27672" name="Oval 43"/>
          <p:cNvSpPr>
            <a:spLocks noChangeArrowheads="1"/>
          </p:cNvSpPr>
          <p:nvPr/>
        </p:nvSpPr>
        <p:spPr bwMode="auto">
          <a:xfrm>
            <a:off x="4665663" y="4797425"/>
            <a:ext cx="142875" cy="144463"/>
          </a:xfrm>
          <a:prstGeom prst="ellipse">
            <a:avLst/>
          </a:prstGeom>
          <a:solidFill>
            <a:srgbClr val="FFCC00"/>
          </a:solidFill>
          <a:ln w="25400">
            <a:noFill/>
            <a:round/>
            <a:headEnd/>
            <a:tailEnd/>
          </a:ln>
        </p:spPr>
        <p:txBody>
          <a:bodyPr wrap="none" anchor="ctr"/>
          <a:lstStyle/>
          <a:p>
            <a:pPr algn="ctr"/>
            <a:r>
              <a:rPr lang="en-US" altLang="zh-CN" b="1"/>
              <a:t>2</a:t>
            </a:r>
            <a:endParaRPr lang="en-US" altLang="zh-TW" b="1"/>
          </a:p>
        </p:txBody>
      </p:sp>
      <p:sp>
        <p:nvSpPr>
          <p:cNvPr id="27673" name="Oval 44"/>
          <p:cNvSpPr>
            <a:spLocks noChangeArrowheads="1"/>
          </p:cNvSpPr>
          <p:nvPr/>
        </p:nvSpPr>
        <p:spPr bwMode="auto">
          <a:xfrm>
            <a:off x="6681788" y="5300663"/>
            <a:ext cx="142875" cy="144462"/>
          </a:xfrm>
          <a:prstGeom prst="ellipse">
            <a:avLst/>
          </a:prstGeom>
          <a:solidFill>
            <a:srgbClr val="FFCC00"/>
          </a:solidFill>
          <a:ln w="25400">
            <a:noFill/>
            <a:round/>
            <a:headEnd/>
            <a:tailEnd/>
          </a:ln>
        </p:spPr>
        <p:txBody>
          <a:bodyPr wrap="none" anchor="ctr"/>
          <a:lstStyle/>
          <a:p>
            <a:pPr algn="ctr"/>
            <a:r>
              <a:rPr lang="en-US" altLang="zh-CN" b="1"/>
              <a:t>3</a:t>
            </a:r>
            <a:endParaRPr lang="en-US" altLang="zh-TW" b="1"/>
          </a:p>
        </p:txBody>
      </p:sp>
      <p:sp>
        <p:nvSpPr>
          <p:cNvPr id="27674" name="Oval 45"/>
          <p:cNvSpPr>
            <a:spLocks noChangeArrowheads="1"/>
          </p:cNvSpPr>
          <p:nvPr/>
        </p:nvSpPr>
        <p:spPr bwMode="auto">
          <a:xfrm>
            <a:off x="4665663" y="4365625"/>
            <a:ext cx="142875" cy="144463"/>
          </a:xfrm>
          <a:prstGeom prst="ellipse">
            <a:avLst/>
          </a:prstGeom>
          <a:solidFill>
            <a:srgbClr val="008000"/>
          </a:solidFill>
          <a:ln w="25400">
            <a:noFill/>
            <a:round/>
            <a:headEnd/>
            <a:tailEnd/>
          </a:ln>
        </p:spPr>
        <p:txBody>
          <a:bodyPr wrap="none" anchor="ctr"/>
          <a:lstStyle/>
          <a:p>
            <a:pPr algn="ctr"/>
            <a:r>
              <a:rPr lang="en-US" altLang="zh-CN" b="1"/>
              <a:t>1</a:t>
            </a:r>
            <a:endParaRPr lang="en-US" altLang="zh-TW" b="1"/>
          </a:p>
        </p:txBody>
      </p:sp>
      <p:sp>
        <p:nvSpPr>
          <p:cNvPr id="27675" name="Oval 46"/>
          <p:cNvSpPr>
            <a:spLocks noChangeArrowheads="1"/>
          </p:cNvSpPr>
          <p:nvPr/>
        </p:nvSpPr>
        <p:spPr bwMode="auto">
          <a:xfrm>
            <a:off x="6681788" y="4797425"/>
            <a:ext cx="142875" cy="144463"/>
          </a:xfrm>
          <a:prstGeom prst="ellipse">
            <a:avLst/>
          </a:prstGeom>
          <a:solidFill>
            <a:srgbClr val="008000"/>
          </a:solidFill>
          <a:ln w="25400">
            <a:noFill/>
            <a:round/>
            <a:headEnd/>
            <a:tailEnd/>
          </a:ln>
        </p:spPr>
        <p:txBody>
          <a:bodyPr wrap="none" anchor="ctr"/>
          <a:lstStyle/>
          <a:p>
            <a:pPr algn="ctr"/>
            <a:r>
              <a:rPr lang="en-US" altLang="zh-CN" b="1"/>
              <a:t>2</a:t>
            </a:r>
            <a:endParaRPr lang="en-US" altLang="zh-TW" b="1"/>
          </a:p>
        </p:txBody>
      </p:sp>
      <p:sp>
        <p:nvSpPr>
          <p:cNvPr id="27676" name="Oval 47"/>
          <p:cNvSpPr>
            <a:spLocks noChangeArrowheads="1"/>
          </p:cNvSpPr>
          <p:nvPr/>
        </p:nvSpPr>
        <p:spPr bwMode="auto">
          <a:xfrm>
            <a:off x="8408988" y="5300663"/>
            <a:ext cx="142875" cy="144462"/>
          </a:xfrm>
          <a:prstGeom prst="ellipse">
            <a:avLst/>
          </a:prstGeom>
          <a:solidFill>
            <a:srgbClr val="008000"/>
          </a:solidFill>
          <a:ln w="25400">
            <a:noFill/>
            <a:round/>
            <a:headEnd/>
            <a:tailEnd/>
          </a:ln>
        </p:spPr>
        <p:txBody>
          <a:bodyPr wrap="none" anchor="ctr"/>
          <a:lstStyle/>
          <a:p>
            <a:pPr algn="ctr"/>
            <a:r>
              <a:rPr lang="en-US" altLang="zh-CN" b="1"/>
              <a:t>3</a:t>
            </a:r>
            <a:endParaRPr lang="en-US" altLang="zh-TW" b="1"/>
          </a:p>
        </p:txBody>
      </p:sp>
      <p:sp>
        <p:nvSpPr>
          <p:cNvPr id="27677" name="Line 48"/>
          <p:cNvSpPr>
            <a:spLocks noChangeShapeType="1"/>
          </p:cNvSpPr>
          <p:nvPr/>
        </p:nvSpPr>
        <p:spPr bwMode="auto">
          <a:xfrm>
            <a:off x="3008313" y="4868863"/>
            <a:ext cx="1584325" cy="0"/>
          </a:xfrm>
          <a:prstGeom prst="line">
            <a:avLst/>
          </a:prstGeom>
          <a:noFill/>
          <a:ln w="25400">
            <a:solidFill>
              <a:srgbClr val="FF0000"/>
            </a:solidFill>
            <a:round/>
            <a:headEnd/>
            <a:tailEnd type="triangle" w="med" len="med"/>
          </a:ln>
        </p:spPr>
        <p:txBody>
          <a:bodyPr/>
          <a:lstStyle/>
          <a:p>
            <a:endParaRPr lang="zh-CN" altLang="en-US"/>
          </a:p>
        </p:txBody>
      </p:sp>
      <p:sp>
        <p:nvSpPr>
          <p:cNvPr id="27678" name="Line 49"/>
          <p:cNvSpPr>
            <a:spLocks noChangeShapeType="1"/>
          </p:cNvSpPr>
          <p:nvPr/>
        </p:nvSpPr>
        <p:spPr bwMode="auto">
          <a:xfrm>
            <a:off x="5168900" y="5373688"/>
            <a:ext cx="1439863" cy="0"/>
          </a:xfrm>
          <a:prstGeom prst="line">
            <a:avLst/>
          </a:prstGeom>
          <a:noFill/>
          <a:ln w="25400">
            <a:solidFill>
              <a:srgbClr val="FF0000"/>
            </a:solidFill>
            <a:round/>
            <a:headEnd/>
            <a:tailEnd type="triangle" w="med" len="med"/>
          </a:ln>
        </p:spPr>
        <p:txBody>
          <a:bodyPr/>
          <a:lstStyle/>
          <a:p>
            <a:endParaRPr lang="zh-CN" altLang="en-US"/>
          </a:p>
        </p:txBody>
      </p:sp>
      <p:sp>
        <p:nvSpPr>
          <p:cNvPr id="27679" name="Line 50"/>
          <p:cNvSpPr>
            <a:spLocks noChangeShapeType="1"/>
          </p:cNvSpPr>
          <p:nvPr/>
        </p:nvSpPr>
        <p:spPr bwMode="auto">
          <a:xfrm>
            <a:off x="920750" y="4437063"/>
            <a:ext cx="1511300" cy="0"/>
          </a:xfrm>
          <a:prstGeom prst="line">
            <a:avLst/>
          </a:prstGeom>
          <a:noFill/>
          <a:ln w="25400">
            <a:solidFill>
              <a:srgbClr val="FF0000"/>
            </a:solidFill>
            <a:round/>
            <a:headEnd/>
            <a:tailEnd type="triangle" w="med" len="med"/>
          </a:ln>
        </p:spPr>
        <p:txBody>
          <a:bodyPr/>
          <a:lstStyle/>
          <a:p>
            <a:endParaRPr lang="zh-CN" altLang="en-US"/>
          </a:p>
        </p:txBody>
      </p:sp>
      <p:sp>
        <p:nvSpPr>
          <p:cNvPr id="27680" name="Line 51"/>
          <p:cNvSpPr>
            <a:spLocks noChangeShapeType="1"/>
          </p:cNvSpPr>
          <p:nvPr/>
        </p:nvSpPr>
        <p:spPr bwMode="auto">
          <a:xfrm>
            <a:off x="2720975" y="4437063"/>
            <a:ext cx="1871663" cy="0"/>
          </a:xfrm>
          <a:prstGeom prst="line">
            <a:avLst/>
          </a:prstGeom>
          <a:noFill/>
          <a:ln w="25400">
            <a:solidFill>
              <a:srgbClr val="FFCC00"/>
            </a:solidFill>
            <a:round/>
            <a:headEnd/>
            <a:tailEnd type="triangle" w="med" len="med"/>
          </a:ln>
        </p:spPr>
        <p:txBody>
          <a:bodyPr/>
          <a:lstStyle/>
          <a:p>
            <a:endParaRPr lang="zh-CN" altLang="en-US"/>
          </a:p>
        </p:txBody>
      </p:sp>
      <p:sp>
        <p:nvSpPr>
          <p:cNvPr id="27681" name="Line 52"/>
          <p:cNvSpPr>
            <a:spLocks noChangeShapeType="1"/>
          </p:cNvSpPr>
          <p:nvPr/>
        </p:nvSpPr>
        <p:spPr bwMode="auto">
          <a:xfrm>
            <a:off x="6897688" y="5373688"/>
            <a:ext cx="1511300" cy="0"/>
          </a:xfrm>
          <a:prstGeom prst="line">
            <a:avLst/>
          </a:prstGeom>
          <a:noFill/>
          <a:ln w="25400">
            <a:solidFill>
              <a:srgbClr val="FFCC00"/>
            </a:solidFill>
            <a:round/>
            <a:headEnd/>
            <a:tailEnd type="triangle" w="med" len="med"/>
          </a:ln>
        </p:spPr>
        <p:txBody>
          <a:bodyPr/>
          <a:lstStyle/>
          <a:p>
            <a:endParaRPr lang="zh-CN" altLang="en-US"/>
          </a:p>
        </p:txBody>
      </p:sp>
      <p:sp>
        <p:nvSpPr>
          <p:cNvPr id="27682" name="Line 53"/>
          <p:cNvSpPr>
            <a:spLocks noChangeShapeType="1"/>
          </p:cNvSpPr>
          <p:nvPr/>
        </p:nvSpPr>
        <p:spPr bwMode="auto">
          <a:xfrm>
            <a:off x="4881563" y="4868863"/>
            <a:ext cx="1655762" cy="0"/>
          </a:xfrm>
          <a:prstGeom prst="line">
            <a:avLst/>
          </a:prstGeom>
          <a:noFill/>
          <a:ln w="25400">
            <a:solidFill>
              <a:srgbClr val="FFCC00"/>
            </a:solidFill>
            <a:round/>
            <a:headEnd/>
            <a:tailEnd type="triangle" w="med" len="med"/>
          </a:ln>
        </p:spPr>
        <p:txBody>
          <a:bodyPr/>
          <a:lstStyle/>
          <a:p>
            <a:endParaRPr lang="zh-CN" altLang="en-US"/>
          </a:p>
        </p:txBody>
      </p:sp>
      <p:grpSp>
        <p:nvGrpSpPr>
          <p:cNvPr id="27683" name="Group 77"/>
          <p:cNvGrpSpPr>
            <a:grpSpLocks/>
          </p:cNvGrpSpPr>
          <p:nvPr/>
        </p:nvGrpSpPr>
        <p:grpSpPr bwMode="auto">
          <a:xfrm>
            <a:off x="6681788" y="1052513"/>
            <a:ext cx="2801937" cy="2160587"/>
            <a:chOff x="427" y="1071"/>
            <a:chExt cx="1765" cy="1361"/>
          </a:xfrm>
        </p:grpSpPr>
        <p:sp>
          <p:nvSpPr>
            <p:cNvPr id="27721" name="Line 55"/>
            <p:cNvSpPr>
              <a:spLocks noChangeShapeType="1"/>
            </p:cNvSpPr>
            <p:nvPr/>
          </p:nvSpPr>
          <p:spPr bwMode="auto">
            <a:xfrm flipV="1">
              <a:off x="671" y="1298"/>
              <a:ext cx="0" cy="907"/>
            </a:xfrm>
            <a:prstGeom prst="line">
              <a:avLst/>
            </a:prstGeom>
            <a:noFill/>
            <a:ln w="25400">
              <a:solidFill>
                <a:schemeClr val="tx1"/>
              </a:solidFill>
              <a:round/>
              <a:headEnd/>
              <a:tailEnd type="triangle" w="med" len="med"/>
            </a:ln>
          </p:spPr>
          <p:txBody>
            <a:bodyPr/>
            <a:lstStyle/>
            <a:p>
              <a:endParaRPr lang="zh-CN" altLang="en-US"/>
            </a:p>
          </p:txBody>
        </p:sp>
        <p:sp>
          <p:nvSpPr>
            <p:cNvPr id="27722" name="Line 56"/>
            <p:cNvSpPr>
              <a:spLocks noChangeShapeType="1"/>
            </p:cNvSpPr>
            <p:nvPr/>
          </p:nvSpPr>
          <p:spPr bwMode="auto">
            <a:xfrm>
              <a:off x="671" y="2205"/>
              <a:ext cx="1315" cy="0"/>
            </a:xfrm>
            <a:prstGeom prst="line">
              <a:avLst/>
            </a:prstGeom>
            <a:noFill/>
            <a:ln w="25400">
              <a:solidFill>
                <a:schemeClr val="tx1"/>
              </a:solidFill>
              <a:round/>
              <a:headEnd/>
              <a:tailEnd type="triangle" w="med" len="med"/>
            </a:ln>
          </p:spPr>
          <p:txBody>
            <a:bodyPr/>
            <a:lstStyle/>
            <a:p>
              <a:endParaRPr lang="zh-CN" altLang="en-US"/>
            </a:p>
          </p:txBody>
        </p:sp>
        <p:sp>
          <p:nvSpPr>
            <p:cNvPr id="27723" name="Freeform 57"/>
            <p:cNvSpPr>
              <a:spLocks/>
            </p:cNvSpPr>
            <p:nvPr/>
          </p:nvSpPr>
          <p:spPr bwMode="auto">
            <a:xfrm>
              <a:off x="671" y="1480"/>
              <a:ext cx="1134" cy="725"/>
            </a:xfrm>
            <a:custGeom>
              <a:avLst/>
              <a:gdLst>
                <a:gd name="T0" fmla="*/ 0 w 1134"/>
                <a:gd name="T1" fmla="*/ 725 h 725"/>
                <a:gd name="T2" fmla="*/ 272 w 1134"/>
                <a:gd name="T3" fmla="*/ 408 h 725"/>
                <a:gd name="T4" fmla="*/ 816 w 1134"/>
                <a:gd name="T5" fmla="*/ 272 h 725"/>
                <a:gd name="T6" fmla="*/ 1134 w 1134"/>
                <a:gd name="T7" fmla="*/ 0 h 725"/>
                <a:gd name="T8" fmla="*/ 0 60000 65536"/>
                <a:gd name="T9" fmla="*/ 0 60000 65536"/>
                <a:gd name="T10" fmla="*/ 0 60000 65536"/>
                <a:gd name="T11" fmla="*/ 0 60000 65536"/>
                <a:gd name="T12" fmla="*/ 0 w 1134"/>
                <a:gd name="T13" fmla="*/ 0 h 725"/>
                <a:gd name="T14" fmla="*/ 1134 w 1134"/>
                <a:gd name="T15" fmla="*/ 725 h 725"/>
              </a:gdLst>
              <a:ahLst/>
              <a:cxnLst>
                <a:cxn ang="T8">
                  <a:pos x="T0" y="T1"/>
                </a:cxn>
                <a:cxn ang="T9">
                  <a:pos x="T2" y="T3"/>
                </a:cxn>
                <a:cxn ang="T10">
                  <a:pos x="T4" y="T5"/>
                </a:cxn>
                <a:cxn ang="T11">
                  <a:pos x="T6" y="T7"/>
                </a:cxn>
              </a:cxnLst>
              <a:rect l="T12" t="T13" r="T14" b="T15"/>
              <a:pathLst>
                <a:path w="1134" h="725">
                  <a:moveTo>
                    <a:pt x="0" y="725"/>
                  </a:moveTo>
                  <a:cubicBezTo>
                    <a:pt x="68" y="604"/>
                    <a:pt x="136" y="484"/>
                    <a:pt x="272" y="408"/>
                  </a:cubicBezTo>
                  <a:cubicBezTo>
                    <a:pt x="408" y="332"/>
                    <a:pt x="672" y="340"/>
                    <a:pt x="816" y="272"/>
                  </a:cubicBezTo>
                  <a:cubicBezTo>
                    <a:pt x="960" y="204"/>
                    <a:pt x="1081" y="45"/>
                    <a:pt x="1134" y="0"/>
                  </a:cubicBezTo>
                </a:path>
              </a:pathLst>
            </a:custGeom>
            <a:noFill/>
            <a:ln w="25400">
              <a:solidFill>
                <a:srgbClr val="FF0000"/>
              </a:solidFill>
              <a:round/>
              <a:headEnd/>
              <a:tailEnd/>
            </a:ln>
          </p:spPr>
          <p:txBody>
            <a:bodyPr/>
            <a:lstStyle/>
            <a:p>
              <a:endParaRPr lang="zh-CN" altLang="en-US"/>
            </a:p>
          </p:txBody>
        </p:sp>
        <p:sp>
          <p:nvSpPr>
            <p:cNvPr id="27724" name="Text Box 58"/>
            <p:cNvSpPr txBox="1">
              <a:spLocks noChangeArrowheads="1"/>
            </p:cNvSpPr>
            <p:nvPr/>
          </p:nvSpPr>
          <p:spPr bwMode="auto">
            <a:xfrm>
              <a:off x="427" y="1071"/>
              <a:ext cx="570" cy="212"/>
            </a:xfrm>
            <a:prstGeom prst="rect">
              <a:avLst/>
            </a:prstGeom>
            <a:noFill/>
            <a:ln w="25400">
              <a:noFill/>
              <a:miter lim="800000"/>
              <a:headEnd/>
              <a:tailEnd/>
            </a:ln>
          </p:spPr>
          <p:txBody>
            <a:bodyPr wrap="none">
              <a:spAutoFit/>
            </a:bodyPr>
            <a:lstStyle/>
            <a:p>
              <a:pPr algn="ctr"/>
              <a:r>
                <a:rPr lang="en-US" altLang="zh-CN">
                  <a:latin typeface="Arial" pitchFamily="34" charset="0"/>
                </a:rPr>
                <a:t>Position</a:t>
              </a:r>
            </a:p>
          </p:txBody>
        </p:sp>
        <p:sp>
          <p:nvSpPr>
            <p:cNvPr id="27725" name="Text Box 59"/>
            <p:cNvSpPr txBox="1">
              <a:spLocks noChangeArrowheads="1"/>
            </p:cNvSpPr>
            <p:nvPr/>
          </p:nvSpPr>
          <p:spPr bwMode="auto">
            <a:xfrm>
              <a:off x="1805" y="2220"/>
              <a:ext cx="387" cy="212"/>
            </a:xfrm>
            <a:prstGeom prst="rect">
              <a:avLst/>
            </a:prstGeom>
            <a:noFill/>
            <a:ln w="25400">
              <a:noFill/>
              <a:miter lim="800000"/>
              <a:headEnd/>
              <a:tailEnd/>
            </a:ln>
          </p:spPr>
          <p:txBody>
            <a:bodyPr wrap="none">
              <a:spAutoFit/>
            </a:bodyPr>
            <a:lstStyle/>
            <a:p>
              <a:pPr algn="ctr"/>
              <a:r>
                <a:rPr lang="en-US" altLang="zh-CN"/>
                <a:t>Time</a:t>
              </a:r>
            </a:p>
          </p:txBody>
        </p:sp>
        <p:sp>
          <p:nvSpPr>
            <p:cNvPr id="27726" name="Line 60"/>
            <p:cNvSpPr>
              <a:spLocks noChangeShapeType="1"/>
            </p:cNvSpPr>
            <p:nvPr/>
          </p:nvSpPr>
          <p:spPr bwMode="auto">
            <a:xfrm flipV="1">
              <a:off x="807" y="2024"/>
              <a:ext cx="0" cy="181"/>
            </a:xfrm>
            <a:prstGeom prst="line">
              <a:avLst/>
            </a:prstGeom>
            <a:noFill/>
            <a:ln w="12700">
              <a:solidFill>
                <a:schemeClr val="tx1"/>
              </a:solidFill>
              <a:prstDash val="dash"/>
              <a:round/>
              <a:headEnd/>
              <a:tailEnd/>
            </a:ln>
          </p:spPr>
          <p:txBody>
            <a:bodyPr/>
            <a:lstStyle/>
            <a:p>
              <a:endParaRPr lang="zh-CN" altLang="en-US"/>
            </a:p>
          </p:txBody>
        </p:sp>
        <p:sp>
          <p:nvSpPr>
            <p:cNvPr id="27727" name="Line 61"/>
            <p:cNvSpPr>
              <a:spLocks noChangeShapeType="1"/>
            </p:cNvSpPr>
            <p:nvPr/>
          </p:nvSpPr>
          <p:spPr bwMode="auto">
            <a:xfrm flipV="1">
              <a:off x="943" y="1888"/>
              <a:ext cx="0" cy="317"/>
            </a:xfrm>
            <a:prstGeom prst="line">
              <a:avLst/>
            </a:prstGeom>
            <a:noFill/>
            <a:ln w="12700">
              <a:solidFill>
                <a:schemeClr val="tx1"/>
              </a:solidFill>
              <a:prstDash val="dash"/>
              <a:round/>
              <a:headEnd/>
              <a:tailEnd/>
            </a:ln>
          </p:spPr>
          <p:txBody>
            <a:bodyPr/>
            <a:lstStyle/>
            <a:p>
              <a:endParaRPr lang="zh-CN" altLang="en-US"/>
            </a:p>
          </p:txBody>
        </p:sp>
        <p:sp>
          <p:nvSpPr>
            <p:cNvPr id="27728" name="Line 62"/>
            <p:cNvSpPr>
              <a:spLocks noChangeShapeType="1"/>
            </p:cNvSpPr>
            <p:nvPr/>
          </p:nvSpPr>
          <p:spPr bwMode="auto">
            <a:xfrm flipV="1">
              <a:off x="1079" y="1842"/>
              <a:ext cx="0" cy="363"/>
            </a:xfrm>
            <a:prstGeom prst="line">
              <a:avLst/>
            </a:prstGeom>
            <a:noFill/>
            <a:ln w="12700">
              <a:solidFill>
                <a:schemeClr val="tx1"/>
              </a:solidFill>
              <a:prstDash val="dash"/>
              <a:round/>
              <a:headEnd/>
              <a:tailEnd/>
            </a:ln>
          </p:spPr>
          <p:txBody>
            <a:bodyPr/>
            <a:lstStyle/>
            <a:p>
              <a:endParaRPr lang="zh-CN" altLang="en-US"/>
            </a:p>
          </p:txBody>
        </p:sp>
        <p:sp>
          <p:nvSpPr>
            <p:cNvPr id="27729" name="Line 63"/>
            <p:cNvSpPr>
              <a:spLocks noChangeShapeType="1"/>
            </p:cNvSpPr>
            <p:nvPr/>
          </p:nvSpPr>
          <p:spPr bwMode="auto">
            <a:xfrm flipV="1">
              <a:off x="1215" y="1842"/>
              <a:ext cx="0" cy="363"/>
            </a:xfrm>
            <a:prstGeom prst="line">
              <a:avLst/>
            </a:prstGeom>
            <a:noFill/>
            <a:ln w="12700">
              <a:solidFill>
                <a:schemeClr val="tx1"/>
              </a:solidFill>
              <a:prstDash val="dash"/>
              <a:round/>
              <a:headEnd/>
              <a:tailEnd/>
            </a:ln>
          </p:spPr>
          <p:txBody>
            <a:bodyPr/>
            <a:lstStyle/>
            <a:p>
              <a:endParaRPr lang="zh-CN" altLang="en-US"/>
            </a:p>
          </p:txBody>
        </p:sp>
        <p:sp>
          <p:nvSpPr>
            <p:cNvPr id="27730" name="Line 64"/>
            <p:cNvSpPr>
              <a:spLocks noChangeShapeType="1"/>
            </p:cNvSpPr>
            <p:nvPr/>
          </p:nvSpPr>
          <p:spPr bwMode="auto">
            <a:xfrm flipV="1">
              <a:off x="1351" y="1797"/>
              <a:ext cx="0" cy="408"/>
            </a:xfrm>
            <a:prstGeom prst="line">
              <a:avLst/>
            </a:prstGeom>
            <a:noFill/>
            <a:ln w="12700">
              <a:solidFill>
                <a:schemeClr val="tx1"/>
              </a:solidFill>
              <a:prstDash val="dash"/>
              <a:round/>
              <a:headEnd/>
              <a:tailEnd/>
            </a:ln>
          </p:spPr>
          <p:txBody>
            <a:bodyPr/>
            <a:lstStyle/>
            <a:p>
              <a:endParaRPr lang="zh-CN" altLang="en-US"/>
            </a:p>
          </p:txBody>
        </p:sp>
        <p:sp>
          <p:nvSpPr>
            <p:cNvPr id="27731" name="Line 65"/>
            <p:cNvSpPr>
              <a:spLocks noChangeShapeType="1"/>
            </p:cNvSpPr>
            <p:nvPr/>
          </p:nvSpPr>
          <p:spPr bwMode="auto">
            <a:xfrm flipV="1">
              <a:off x="1487" y="1752"/>
              <a:ext cx="0" cy="453"/>
            </a:xfrm>
            <a:prstGeom prst="line">
              <a:avLst/>
            </a:prstGeom>
            <a:noFill/>
            <a:ln w="12700">
              <a:solidFill>
                <a:schemeClr val="tx1"/>
              </a:solidFill>
              <a:prstDash val="dash"/>
              <a:round/>
              <a:headEnd/>
              <a:tailEnd/>
            </a:ln>
          </p:spPr>
          <p:txBody>
            <a:bodyPr/>
            <a:lstStyle/>
            <a:p>
              <a:endParaRPr lang="zh-CN" altLang="en-US"/>
            </a:p>
          </p:txBody>
        </p:sp>
        <p:sp>
          <p:nvSpPr>
            <p:cNvPr id="27732" name="Line 66"/>
            <p:cNvSpPr>
              <a:spLocks noChangeShapeType="1"/>
            </p:cNvSpPr>
            <p:nvPr/>
          </p:nvSpPr>
          <p:spPr bwMode="auto">
            <a:xfrm flipV="1">
              <a:off x="1623" y="1661"/>
              <a:ext cx="0" cy="544"/>
            </a:xfrm>
            <a:prstGeom prst="line">
              <a:avLst/>
            </a:prstGeom>
            <a:noFill/>
            <a:ln w="12700">
              <a:solidFill>
                <a:schemeClr val="tx1"/>
              </a:solidFill>
              <a:prstDash val="dash"/>
              <a:round/>
              <a:headEnd/>
              <a:tailEnd/>
            </a:ln>
          </p:spPr>
          <p:txBody>
            <a:bodyPr/>
            <a:lstStyle/>
            <a:p>
              <a:endParaRPr lang="zh-CN" altLang="en-US"/>
            </a:p>
          </p:txBody>
        </p:sp>
        <p:sp>
          <p:nvSpPr>
            <p:cNvPr id="27733" name="Line 67"/>
            <p:cNvSpPr>
              <a:spLocks noChangeShapeType="1"/>
            </p:cNvSpPr>
            <p:nvPr/>
          </p:nvSpPr>
          <p:spPr bwMode="auto">
            <a:xfrm flipV="1">
              <a:off x="1759" y="1570"/>
              <a:ext cx="0" cy="635"/>
            </a:xfrm>
            <a:prstGeom prst="line">
              <a:avLst/>
            </a:prstGeom>
            <a:noFill/>
            <a:ln w="12700">
              <a:solidFill>
                <a:schemeClr val="tx1"/>
              </a:solidFill>
              <a:prstDash val="dash"/>
              <a:round/>
              <a:headEnd/>
              <a:tailEnd/>
            </a:ln>
          </p:spPr>
          <p:txBody>
            <a:bodyPr/>
            <a:lstStyle/>
            <a:p>
              <a:endParaRPr lang="zh-CN" altLang="en-US"/>
            </a:p>
          </p:txBody>
        </p:sp>
        <p:sp>
          <p:nvSpPr>
            <p:cNvPr id="27734" name="Text Box 68"/>
            <p:cNvSpPr txBox="1">
              <a:spLocks noChangeArrowheads="1"/>
            </p:cNvSpPr>
            <p:nvPr/>
          </p:nvSpPr>
          <p:spPr bwMode="auto">
            <a:xfrm>
              <a:off x="678" y="2205"/>
              <a:ext cx="887" cy="212"/>
            </a:xfrm>
            <a:prstGeom prst="rect">
              <a:avLst/>
            </a:prstGeom>
            <a:noFill/>
            <a:ln w="25400">
              <a:noFill/>
              <a:miter lim="800000"/>
              <a:headEnd/>
              <a:tailEnd/>
            </a:ln>
          </p:spPr>
          <p:txBody>
            <a:bodyPr wrap="none">
              <a:spAutoFit/>
            </a:bodyPr>
            <a:lstStyle/>
            <a:p>
              <a:pPr algn="ctr"/>
              <a:r>
                <a:rPr lang="en-US" altLang="zh-CN"/>
                <a:t>SYNCH signal</a:t>
              </a:r>
              <a:endParaRPr lang="zh-CN" altLang="en-US"/>
            </a:p>
          </p:txBody>
        </p:sp>
        <p:sp>
          <p:nvSpPr>
            <p:cNvPr id="27735" name="Oval 69"/>
            <p:cNvSpPr>
              <a:spLocks noChangeArrowheads="1"/>
            </p:cNvSpPr>
            <p:nvPr/>
          </p:nvSpPr>
          <p:spPr bwMode="auto">
            <a:xfrm>
              <a:off x="761" y="1979"/>
              <a:ext cx="90" cy="91"/>
            </a:xfrm>
            <a:prstGeom prst="ellipse">
              <a:avLst/>
            </a:prstGeom>
            <a:solidFill>
              <a:srgbClr val="FF6600"/>
            </a:solidFill>
            <a:ln w="25400">
              <a:noFill/>
              <a:round/>
              <a:headEnd/>
              <a:tailEnd/>
            </a:ln>
          </p:spPr>
          <p:txBody>
            <a:bodyPr wrap="none" anchor="ctr"/>
            <a:lstStyle/>
            <a:p>
              <a:pPr algn="ctr"/>
              <a:r>
                <a:rPr lang="en-US" altLang="zh-CN" b="1"/>
                <a:t>1</a:t>
              </a:r>
              <a:endParaRPr lang="en-US" altLang="zh-TW" b="1"/>
            </a:p>
          </p:txBody>
        </p:sp>
        <p:sp>
          <p:nvSpPr>
            <p:cNvPr id="27736" name="Oval 70"/>
            <p:cNvSpPr>
              <a:spLocks noChangeArrowheads="1"/>
            </p:cNvSpPr>
            <p:nvPr/>
          </p:nvSpPr>
          <p:spPr bwMode="auto">
            <a:xfrm>
              <a:off x="897" y="1842"/>
              <a:ext cx="90" cy="91"/>
            </a:xfrm>
            <a:prstGeom prst="ellipse">
              <a:avLst/>
            </a:prstGeom>
            <a:solidFill>
              <a:srgbClr val="FF6600"/>
            </a:solidFill>
            <a:ln w="25400">
              <a:noFill/>
              <a:round/>
              <a:headEnd/>
              <a:tailEnd/>
            </a:ln>
          </p:spPr>
          <p:txBody>
            <a:bodyPr wrap="none" anchor="ctr"/>
            <a:lstStyle/>
            <a:p>
              <a:pPr algn="ctr"/>
              <a:r>
                <a:rPr lang="en-US" altLang="zh-CN" b="1"/>
                <a:t>2</a:t>
              </a:r>
              <a:endParaRPr lang="en-US" altLang="zh-TW" b="1"/>
            </a:p>
          </p:txBody>
        </p:sp>
        <p:sp>
          <p:nvSpPr>
            <p:cNvPr id="27737" name="Oval 71"/>
            <p:cNvSpPr>
              <a:spLocks noChangeArrowheads="1"/>
            </p:cNvSpPr>
            <p:nvPr/>
          </p:nvSpPr>
          <p:spPr bwMode="auto">
            <a:xfrm>
              <a:off x="1033" y="1797"/>
              <a:ext cx="90" cy="91"/>
            </a:xfrm>
            <a:prstGeom prst="ellipse">
              <a:avLst/>
            </a:prstGeom>
            <a:solidFill>
              <a:srgbClr val="FF6600"/>
            </a:solidFill>
            <a:ln w="25400">
              <a:noFill/>
              <a:round/>
              <a:headEnd/>
              <a:tailEnd/>
            </a:ln>
          </p:spPr>
          <p:txBody>
            <a:bodyPr wrap="none" anchor="ctr"/>
            <a:lstStyle/>
            <a:p>
              <a:pPr algn="ctr"/>
              <a:r>
                <a:rPr lang="en-US" altLang="zh-CN" b="1"/>
                <a:t>3</a:t>
              </a:r>
              <a:endParaRPr lang="en-US" altLang="zh-TW" b="1"/>
            </a:p>
          </p:txBody>
        </p:sp>
        <p:sp>
          <p:nvSpPr>
            <p:cNvPr id="27738" name="Oval 72"/>
            <p:cNvSpPr>
              <a:spLocks noChangeArrowheads="1"/>
            </p:cNvSpPr>
            <p:nvPr/>
          </p:nvSpPr>
          <p:spPr bwMode="auto">
            <a:xfrm>
              <a:off x="1170" y="1752"/>
              <a:ext cx="90" cy="91"/>
            </a:xfrm>
            <a:prstGeom prst="ellipse">
              <a:avLst/>
            </a:prstGeom>
            <a:solidFill>
              <a:srgbClr val="FF6600"/>
            </a:solidFill>
            <a:ln w="25400">
              <a:noFill/>
              <a:round/>
              <a:headEnd/>
              <a:tailEnd/>
            </a:ln>
          </p:spPr>
          <p:txBody>
            <a:bodyPr wrap="none" anchor="ctr"/>
            <a:lstStyle/>
            <a:p>
              <a:pPr algn="ctr"/>
              <a:r>
                <a:rPr lang="en-US" altLang="zh-CN" b="1"/>
                <a:t>4</a:t>
              </a:r>
              <a:endParaRPr lang="en-US" altLang="zh-TW" b="1"/>
            </a:p>
          </p:txBody>
        </p:sp>
        <p:sp>
          <p:nvSpPr>
            <p:cNvPr id="27739" name="Oval 73"/>
            <p:cNvSpPr>
              <a:spLocks noChangeArrowheads="1"/>
            </p:cNvSpPr>
            <p:nvPr/>
          </p:nvSpPr>
          <p:spPr bwMode="auto">
            <a:xfrm>
              <a:off x="1306" y="1752"/>
              <a:ext cx="90" cy="91"/>
            </a:xfrm>
            <a:prstGeom prst="ellipse">
              <a:avLst/>
            </a:prstGeom>
            <a:solidFill>
              <a:srgbClr val="FF6600"/>
            </a:solidFill>
            <a:ln w="25400">
              <a:noFill/>
              <a:round/>
              <a:headEnd/>
              <a:tailEnd/>
            </a:ln>
          </p:spPr>
          <p:txBody>
            <a:bodyPr wrap="none" anchor="ctr"/>
            <a:lstStyle/>
            <a:p>
              <a:pPr algn="ctr"/>
              <a:r>
                <a:rPr lang="en-US" altLang="zh-CN" b="1"/>
                <a:t>5</a:t>
              </a:r>
              <a:endParaRPr lang="en-US" altLang="zh-TW" b="1"/>
            </a:p>
          </p:txBody>
        </p:sp>
        <p:sp>
          <p:nvSpPr>
            <p:cNvPr id="27740" name="Oval 74"/>
            <p:cNvSpPr>
              <a:spLocks noChangeArrowheads="1"/>
            </p:cNvSpPr>
            <p:nvPr/>
          </p:nvSpPr>
          <p:spPr bwMode="auto">
            <a:xfrm>
              <a:off x="1442" y="1706"/>
              <a:ext cx="90" cy="91"/>
            </a:xfrm>
            <a:prstGeom prst="ellipse">
              <a:avLst/>
            </a:prstGeom>
            <a:solidFill>
              <a:srgbClr val="FF6600"/>
            </a:solidFill>
            <a:ln w="25400">
              <a:noFill/>
              <a:round/>
              <a:headEnd/>
              <a:tailEnd/>
            </a:ln>
          </p:spPr>
          <p:txBody>
            <a:bodyPr wrap="none" anchor="ctr"/>
            <a:lstStyle/>
            <a:p>
              <a:pPr algn="ctr"/>
              <a:r>
                <a:rPr lang="en-US" altLang="zh-CN" b="1"/>
                <a:t>6</a:t>
              </a:r>
              <a:endParaRPr lang="en-US" altLang="zh-TW" b="1"/>
            </a:p>
          </p:txBody>
        </p:sp>
        <p:sp>
          <p:nvSpPr>
            <p:cNvPr id="27741" name="Oval 75"/>
            <p:cNvSpPr>
              <a:spLocks noChangeArrowheads="1"/>
            </p:cNvSpPr>
            <p:nvPr/>
          </p:nvSpPr>
          <p:spPr bwMode="auto">
            <a:xfrm>
              <a:off x="1578" y="1616"/>
              <a:ext cx="90" cy="91"/>
            </a:xfrm>
            <a:prstGeom prst="ellipse">
              <a:avLst/>
            </a:prstGeom>
            <a:solidFill>
              <a:srgbClr val="FF6600"/>
            </a:solidFill>
            <a:ln w="25400">
              <a:noFill/>
              <a:round/>
              <a:headEnd/>
              <a:tailEnd/>
            </a:ln>
          </p:spPr>
          <p:txBody>
            <a:bodyPr wrap="none" anchor="ctr"/>
            <a:lstStyle/>
            <a:p>
              <a:pPr algn="ctr"/>
              <a:r>
                <a:rPr lang="en-US" altLang="zh-CN" b="1"/>
                <a:t>7</a:t>
              </a:r>
              <a:endParaRPr lang="en-US" altLang="zh-TW" b="1"/>
            </a:p>
          </p:txBody>
        </p:sp>
        <p:sp>
          <p:nvSpPr>
            <p:cNvPr id="27742" name="Oval 76"/>
            <p:cNvSpPr>
              <a:spLocks noChangeArrowheads="1"/>
            </p:cNvSpPr>
            <p:nvPr/>
          </p:nvSpPr>
          <p:spPr bwMode="auto">
            <a:xfrm>
              <a:off x="1714" y="1525"/>
              <a:ext cx="90" cy="91"/>
            </a:xfrm>
            <a:prstGeom prst="ellipse">
              <a:avLst/>
            </a:prstGeom>
            <a:solidFill>
              <a:srgbClr val="FF6600"/>
            </a:solidFill>
            <a:ln w="25400">
              <a:noFill/>
              <a:round/>
              <a:headEnd/>
              <a:tailEnd/>
            </a:ln>
          </p:spPr>
          <p:txBody>
            <a:bodyPr wrap="none" anchor="ctr"/>
            <a:lstStyle/>
            <a:p>
              <a:pPr algn="ctr"/>
              <a:r>
                <a:rPr lang="en-US" altLang="zh-CN" b="1"/>
                <a:t>8</a:t>
              </a:r>
              <a:endParaRPr lang="en-US" altLang="zh-TW" b="1"/>
            </a:p>
          </p:txBody>
        </p:sp>
      </p:grpSp>
      <p:sp>
        <p:nvSpPr>
          <p:cNvPr id="27684" name="Rectangle 78"/>
          <p:cNvSpPr>
            <a:spLocks noChangeArrowheads="1"/>
          </p:cNvSpPr>
          <p:nvPr/>
        </p:nvSpPr>
        <p:spPr bwMode="auto">
          <a:xfrm>
            <a:off x="6680200" y="3860800"/>
            <a:ext cx="144463" cy="287338"/>
          </a:xfrm>
          <a:prstGeom prst="rect">
            <a:avLst/>
          </a:prstGeom>
          <a:solidFill>
            <a:srgbClr val="008000"/>
          </a:solidFill>
          <a:ln w="25400">
            <a:noFill/>
            <a:miter lim="800000"/>
            <a:headEnd/>
            <a:tailEnd/>
          </a:ln>
        </p:spPr>
        <p:txBody>
          <a:bodyPr wrap="none" anchor="ctr"/>
          <a:lstStyle/>
          <a:p>
            <a:pPr algn="ctr"/>
            <a:r>
              <a:rPr lang="en-US" altLang="zh-CN" b="1"/>
              <a:t>S</a:t>
            </a:r>
            <a:endParaRPr lang="en-US" altLang="zh-TW" b="1"/>
          </a:p>
        </p:txBody>
      </p:sp>
      <p:sp>
        <p:nvSpPr>
          <p:cNvPr id="27685" name="Rectangle 79"/>
          <p:cNvSpPr>
            <a:spLocks noChangeArrowheads="1"/>
          </p:cNvSpPr>
          <p:nvPr/>
        </p:nvSpPr>
        <p:spPr bwMode="auto">
          <a:xfrm>
            <a:off x="6969125" y="3933825"/>
            <a:ext cx="144463" cy="215900"/>
          </a:xfrm>
          <a:prstGeom prst="rect">
            <a:avLst/>
          </a:prstGeom>
          <a:solidFill>
            <a:srgbClr val="FFCC00"/>
          </a:solidFill>
          <a:ln w="25400">
            <a:noFill/>
            <a:miter lim="800000"/>
            <a:headEnd/>
            <a:tailEnd/>
          </a:ln>
        </p:spPr>
        <p:txBody>
          <a:bodyPr wrap="none" anchor="ctr"/>
          <a:lstStyle/>
          <a:p>
            <a:pPr algn="ctr"/>
            <a:r>
              <a:rPr lang="en-US" altLang="zh-CN" b="1"/>
              <a:t>1</a:t>
            </a:r>
          </a:p>
        </p:txBody>
      </p:sp>
      <p:sp>
        <p:nvSpPr>
          <p:cNvPr id="27686" name="Rectangle 80"/>
          <p:cNvSpPr>
            <a:spLocks noChangeArrowheads="1"/>
          </p:cNvSpPr>
          <p:nvPr/>
        </p:nvSpPr>
        <p:spPr bwMode="auto">
          <a:xfrm>
            <a:off x="7545388" y="3933825"/>
            <a:ext cx="144462" cy="215900"/>
          </a:xfrm>
          <a:prstGeom prst="rect">
            <a:avLst/>
          </a:prstGeom>
          <a:solidFill>
            <a:srgbClr val="FFCC00"/>
          </a:solidFill>
          <a:ln w="25400">
            <a:noFill/>
            <a:miter lim="800000"/>
            <a:headEnd/>
            <a:tailEnd/>
          </a:ln>
        </p:spPr>
        <p:txBody>
          <a:bodyPr wrap="none" anchor="ctr"/>
          <a:lstStyle/>
          <a:p>
            <a:pPr algn="ctr"/>
            <a:r>
              <a:rPr lang="en-US" altLang="zh-CN" b="1"/>
              <a:t>3</a:t>
            </a:r>
          </a:p>
        </p:txBody>
      </p:sp>
      <p:sp>
        <p:nvSpPr>
          <p:cNvPr id="27687" name="Rectangle 81"/>
          <p:cNvSpPr>
            <a:spLocks noChangeArrowheads="1"/>
          </p:cNvSpPr>
          <p:nvPr/>
        </p:nvSpPr>
        <p:spPr bwMode="auto">
          <a:xfrm>
            <a:off x="7258050" y="3933825"/>
            <a:ext cx="144463" cy="215900"/>
          </a:xfrm>
          <a:prstGeom prst="rect">
            <a:avLst/>
          </a:prstGeom>
          <a:solidFill>
            <a:srgbClr val="FFCC00"/>
          </a:solidFill>
          <a:ln w="25400">
            <a:noFill/>
            <a:miter lim="800000"/>
            <a:headEnd/>
            <a:tailEnd/>
          </a:ln>
        </p:spPr>
        <p:txBody>
          <a:bodyPr wrap="none" anchor="ctr"/>
          <a:lstStyle/>
          <a:p>
            <a:pPr algn="ctr"/>
            <a:r>
              <a:rPr lang="en-US" altLang="zh-CN" b="1"/>
              <a:t>2</a:t>
            </a:r>
          </a:p>
        </p:txBody>
      </p:sp>
      <p:sp>
        <p:nvSpPr>
          <p:cNvPr id="27688" name="Line 82"/>
          <p:cNvSpPr>
            <a:spLocks noChangeShapeType="1"/>
          </p:cNvSpPr>
          <p:nvPr/>
        </p:nvSpPr>
        <p:spPr bwMode="auto">
          <a:xfrm>
            <a:off x="8482013" y="4149725"/>
            <a:ext cx="0" cy="1727200"/>
          </a:xfrm>
          <a:prstGeom prst="line">
            <a:avLst/>
          </a:prstGeom>
          <a:noFill/>
          <a:ln w="12700">
            <a:solidFill>
              <a:schemeClr val="tx1"/>
            </a:solidFill>
            <a:prstDash val="dash"/>
            <a:round/>
            <a:headEnd/>
            <a:tailEnd/>
          </a:ln>
        </p:spPr>
        <p:txBody>
          <a:bodyPr/>
          <a:lstStyle/>
          <a:p>
            <a:endParaRPr lang="zh-CN" altLang="en-US"/>
          </a:p>
        </p:txBody>
      </p:sp>
      <p:sp>
        <p:nvSpPr>
          <p:cNvPr id="27689" name="Freeform 83"/>
          <p:cNvSpPr>
            <a:spLocks/>
          </p:cNvSpPr>
          <p:nvPr/>
        </p:nvSpPr>
        <p:spPr bwMode="auto">
          <a:xfrm>
            <a:off x="3368675" y="4221163"/>
            <a:ext cx="6372225" cy="1573212"/>
          </a:xfrm>
          <a:custGeom>
            <a:avLst/>
            <a:gdLst>
              <a:gd name="T0" fmla="*/ 0 w 3152"/>
              <a:gd name="T1" fmla="*/ 0 h 855"/>
              <a:gd name="T2" fmla="*/ 2147483647 w 3152"/>
              <a:gd name="T3" fmla="*/ 920897551 h 855"/>
              <a:gd name="T4" fmla="*/ 2147483647 w 3152"/>
              <a:gd name="T5" fmla="*/ 1997534306 h 855"/>
              <a:gd name="T6" fmla="*/ 2147483647 w 3152"/>
              <a:gd name="T7" fmla="*/ 2147483647 h 855"/>
              <a:gd name="T8" fmla="*/ 2147483647 w 3152"/>
              <a:gd name="T9" fmla="*/ 2147483647 h 855"/>
              <a:gd name="T10" fmla="*/ 0 60000 65536"/>
              <a:gd name="T11" fmla="*/ 0 60000 65536"/>
              <a:gd name="T12" fmla="*/ 0 60000 65536"/>
              <a:gd name="T13" fmla="*/ 0 60000 65536"/>
              <a:gd name="T14" fmla="*/ 0 60000 65536"/>
              <a:gd name="T15" fmla="*/ 0 w 3152"/>
              <a:gd name="T16" fmla="*/ 0 h 855"/>
              <a:gd name="T17" fmla="*/ 3152 w 3152"/>
              <a:gd name="T18" fmla="*/ 855 h 855"/>
            </a:gdLst>
            <a:ahLst/>
            <a:cxnLst>
              <a:cxn ang="T10">
                <a:pos x="T0" y="T1"/>
              </a:cxn>
              <a:cxn ang="T11">
                <a:pos x="T2" y="T3"/>
              </a:cxn>
              <a:cxn ang="T12">
                <a:pos x="T4" y="T5"/>
              </a:cxn>
              <a:cxn ang="T13">
                <a:pos x="T6" y="T7"/>
              </a:cxn>
              <a:cxn ang="T14">
                <a:pos x="T8" y="T9"/>
              </a:cxn>
            </a:cxnLst>
            <a:rect l="T15" t="T16" r="T17" b="T18"/>
            <a:pathLst>
              <a:path w="3152" h="855">
                <a:moveTo>
                  <a:pt x="0" y="0"/>
                </a:moveTo>
                <a:cubicBezTo>
                  <a:pt x="457" y="87"/>
                  <a:pt x="914" y="174"/>
                  <a:pt x="1315" y="272"/>
                </a:cubicBezTo>
                <a:cubicBezTo>
                  <a:pt x="1716" y="370"/>
                  <a:pt x="2117" y="499"/>
                  <a:pt x="2404" y="590"/>
                </a:cubicBezTo>
                <a:cubicBezTo>
                  <a:pt x="2691" y="681"/>
                  <a:pt x="2926" y="779"/>
                  <a:pt x="3039" y="817"/>
                </a:cubicBezTo>
                <a:cubicBezTo>
                  <a:pt x="3152" y="855"/>
                  <a:pt x="3118" y="836"/>
                  <a:pt x="3084" y="817"/>
                </a:cubicBezTo>
              </a:path>
            </a:pathLst>
          </a:custGeom>
          <a:noFill/>
          <a:ln w="25400">
            <a:solidFill>
              <a:srgbClr val="808080"/>
            </a:solidFill>
            <a:round/>
            <a:headEnd/>
            <a:tailEnd/>
          </a:ln>
        </p:spPr>
        <p:txBody>
          <a:bodyPr/>
          <a:lstStyle/>
          <a:p>
            <a:endParaRPr lang="zh-CN" altLang="en-US"/>
          </a:p>
        </p:txBody>
      </p:sp>
      <p:grpSp>
        <p:nvGrpSpPr>
          <p:cNvPr id="27690" name="Group 103"/>
          <p:cNvGrpSpPr>
            <a:grpSpLocks/>
          </p:cNvGrpSpPr>
          <p:nvPr/>
        </p:nvGrpSpPr>
        <p:grpSpPr bwMode="auto">
          <a:xfrm>
            <a:off x="704850" y="1412875"/>
            <a:ext cx="5767388" cy="1800225"/>
            <a:chOff x="3145" y="1026"/>
            <a:chExt cx="3633" cy="1134"/>
          </a:xfrm>
        </p:grpSpPr>
        <p:sp>
          <p:nvSpPr>
            <p:cNvPr id="27709" name="Rectangle 25"/>
            <p:cNvSpPr>
              <a:spLocks noChangeArrowheads="1"/>
            </p:cNvSpPr>
            <p:nvPr/>
          </p:nvSpPr>
          <p:spPr bwMode="auto">
            <a:xfrm>
              <a:off x="3164" y="1026"/>
              <a:ext cx="91" cy="181"/>
            </a:xfrm>
            <a:prstGeom prst="rect">
              <a:avLst/>
            </a:prstGeom>
            <a:solidFill>
              <a:srgbClr val="008000"/>
            </a:solidFill>
            <a:ln w="25400">
              <a:noFill/>
              <a:miter lim="800000"/>
              <a:headEnd/>
              <a:tailEnd/>
            </a:ln>
          </p:spPr>
          <p:txBody>
            <a:bodyPr wrap="none" anchor="ctr"/>
            <a:lstStyle/>
            <a:p>
              <a:pPr algn="ctr"/>
              <a:r>
                <a:rPr lang="en-US" altLang="zh-CN" b="1">
                  <a:latin typeface="標楷體" pitchFamily="65" charset="-120"/>
                  <a:ea typeface="標楷體" pitchFamily="65" charset="-120"/>
                </a:rPr>
                <a:t>S</a:t>
              </a:r>
              <a:endParaRPr lang="en-US" altLang="zh-TW" b="1">
                <a:latin typeface="標楷體" pitchFamily="65" charset="-120"/>
                <a:ea typeface="標楷體" pitchFamily="65" charset="-120"/>
              </a:endParaRPr>
            </a:p>
          </p:txBody>
        </p:sp>
        <p:sp>
          <p:nvSpPr>
            <p:cNvPr id="27710" name="Text Box 26"/>
            <p:cNvSpPr txBox="1">
              <a:spLocks noChangeArrowheads="1"/>
            </p:cNvSpPr>
            <p:nvPr/>
          </p:nvSpPr>
          <p:spPr bwMode="auto">
            <a:xfrm>
              <a:off x="3300" y="1026"/>
              <a:ext cx="1808" cy="212"/>
            </a:xfrm>
            <a:prstGeom prst="rect">
              <a:avLst/>
            </a:prstGeom>
            <a:noFill/>
            <a:ln w="25400">
              <a:noFill/>
              <a:miter lim="800000"/>
              <a:headEnd/>
              <a:tailEnd/>
            </a:ln>
          </p:spPr>
          <p:txBody>
            <a:bodyPr wrap="none">
              <a:spAutoFit/>
            </a:bodyPr>
            <a:lstStyle/>
            <a:p>
              <a:r>
                <a:rPr lang="en-US" altLang="zh-CN" b="1">
                  <a:latin typeface="Arial" pitchFamily="34" charset="0"/>
                  <a:ea typeface="標楷體" pitchFamily="65" charset="-120"/>
                </a:rPr>
                <a:t>Synchronous control signal</a:t>
              </a:r>
              <a:endParaRPr lang="en-US" altLang="zh-TW" b="1">
                <a:latin typeface="Arial" pitchFamily="34" charset="0"/>
                <a:ea typeface="標楷體" pitchFamily="65" charset="-120"/>
              </a:endParaRPr>
            </a:p>
          </p:txBody>
        </p:sp>
        <p:sp>
          <p:nvSpPr>
            <p:cNvPr id="27711" name="Rectangle 27"/>
            <p:cNvSpPr>
              <a:spLocks noChangeArrowheads="1"/>
            </p:cNvSpPr>
            <p:nvPr/>
          </p:nvSpPr>
          <p:spPr bwMode="auto">
            <a:xfrm>
              <a:off x="3164" y="1253"/>
              <a:ext cx="91" cy="136"/>
            </a:xfrm>
            <a:prstGeom prst="rect">
              <a:avLst/>
            </a:prstGeom>
            <a:solidFill>
              <a:srgbClr val="FFCC00"/>
            </a:solidFill>
            <a:ln w="25400">
              <a:noFill/>
              <a:miter lim="800000"/>
              <a:headEnd/>
              <a:tailEnd/>
            </a:ln>
          </p:spPr>
          <p:txBody>
            <a:bodyPr wrap="none" anchor="ctr"/>
            <a:lstStyle/>
            <a:p>
              <a:pPr algn="ctr"/>
              <a:r>
                <a:rPr lang="en-US" altLang="zh-CN" b="1">
                  <a:latin typeface="標楷體" pitchFamily="65" charset="-120"/>
                  <a:ea typeface="標楷體" pitchFamily="65" charset="-120"/>
                </a:rPr>
                <a:t>1</a:t>
              </a:r>
            </a:p>
          </p:txBody>
        </p:sp>
        <p:sp>
          <p:nvSpPr>
            <p:cNvPr id="27712" name="Text Box 28"/>
            <p:cNvSpPr txBox="1">
              <a:spLocks noChangeArrowheads="1"/>
            </p:cNvSpPr>
            <p:nvPr/>
          </p:nvSpPr>
          <p:spPr bwMode="auto">
            <a:xfrm>
              <a:off x="3300" y="1207"/>
              <a:ext cx="3248" cy="212"/>
            </a:xfrm>
            <a:prstGeom prst="rect">
              <a:avLst/>
            </a:prstGeom>
            <a:noFill/>
            <a:ln w="25400">
              <a:noFill/>
              <a:miter lim="800000"/>
              <a:headEnd/>
              <a:tailEnd/>
            </a:ln>
          </p:spPr>
          <p:txBody>
            <a:bodyPr wrap="none">
              <a:spAutoFit/>
            </a:bodyPr>
            <a:lstStyle/>
            <a:p>
              <a:r>
                <a:rPr lang="en-US" altLang="zh-CN" b="1">
                  <a:latin typeface="Arial" pitchFamily="34" charset="0"/>
                </a:rPr>
                <a:t>The opportunity for drive 1 to receive the command</a:t>
              </a:r>
              <a:endParaRPr lang="en-US" altLang="zh-TW" b="1">
                <a:latin typeface="Arial" pitchFamily="34" charset="0"/>
                <a:ea typeface="標楷體" pitchFamily="65" charset="-120"/>
              </a:endParaRPr>
            </a:p>
          </p:txBody>
        </p:sp>
        <p:sp>
          <p:nvSpPr>
            <p:cNvPr id="27713" name="Oval 29"/>
            <p:cNvSpPr>
              <a:spLocks noChangeArrowheads="1"/>
            </p:cNvSpPr>
            <p:nvPr/>
          </p:nvSpPr>
          <p:spPr bwMode="auto">
            <a:xfrm>
              <a:off x="3164" y="1464"/>
              <a:ext cx="90" cy="91"/>
            </a:xfrm>
            <a:prstGeom prst="ellipse">
              <a:avLst/>
            </a:prstGeom>
            <a:solidFill>
              <a:srgbClr val="FF0000"/>
            </a:solidFill>
            <a:ln w="25400">
              <a:noFill/>
              <a:round/>
              <a:headEnd/>
              <a:tailEnd/>
            </a:ln>
          </p:spPr>
          <p:txBody>
            <a:bodyPr wrap="none" anchor="ctr"/>
            <a:lstStyle/>
            <a:p>
              <a:endParaRPr lang="zh-CN" altLang="en-US"/>
            </a:p>
          </p:txBody>
        </p:sp>
        <p:sp>
          <p:nvSpPr>
            <p:cNvPr id="27714" name="Text Box 30"/>
            <p:cNvSpPr txBox="1">
              <a:spLocks noChangeArrowheads="1"/>
            </p:cNvSpPr>
            <p:nvPr/>
          </p:nvSpPr>
          <p:spPr bwMode="auto">
            <a:xfrm>
              <a:off x="3300" y="1389"/>
              <a:ext cx="1489" cy="212"/>
            </a:xfrm>
            <a:prstGeom prst="rect">
              <a:avLst/>
            </a:prstGeom>
            <a:noFill/>
            <a:ln w="25400">
              <a:noFill/>
              <a:miter lim="800000"/>
              <a:headEnd/>
              <a:tailEnd/>
            </a:ln>
          </p:spPr>
          <p:txBody>
            <a:bodyPr wrap="none">
              <a:spAutoFit/>
            </a:bodyPr>
            <a:lstStyle/>
            <a:p>
              <a:r>
                <a:rPr lang="en-US" altLang="zh-CN" b="1">
                  <a:latin typeface="Arial" pitchFamily="34" charset="0"/>
                  <a:ea typeface="標楷體" pitchFamily="65" charset="-120"/>
                </a:rPr>
                <a:t>New control command</a:t>
              </a:r>
              <a:endParaRPr lang="zh-CN" altLang="en-US" b="1">
                <a:latin typeface="Arial" pitchFamily="34" charset="0"/>
                <a:ea typeface="標楷體" pitchFamily="65" charset="-120"/>
              </a:endParaRPr>
            </a:p>
          </p:txBody>
        </p:sp>
        <p:sp>
          <p:nvSpPr>
            <p:cNvPr id="27715" name="Oval 31"/>
            <p:cNvSpPr>
              <a:spLocks noChangeArrowheads="1"/>
            </p:cNvSpPr>
            <p:nvPr/>
          </p:nvSpPr>
          <p:spPr bwMode="auto">
            <a:xfrm>
              <a:off x="3150" y="1645"/>
              <a:ext cx="90" cy="91"/>
            </a:xfrm>
            <a:prstGeom prst="ellipse">
              <a:avLst/>
            </a:prstGeom>
            <a:solidFill>
              <a:srgbClr val="FFCC00"/>
            </a:solidFill>
            <a:ln w="25400">
              <a:noFill/>
              <a:round/>
              <a:headEnd/>
              <a:tailEnd/>
            </a:ln>
          </p:spPr>
          <p:txBody>
            <a:bodyPr wrap="none" anchor="ctr"/>
            <a:lstStyle/>
            <a:p>
              <a:endParaRPr lang="zh-CN" altLang="en-US"/>
            </a:p>
          </p:txBody>
        </p:sp>
        <p:sp>
          <p:nvSpPr>
            <p:cNvPr id="27716" name="Text Box 32"/>
            <p:cNvSpPr txBox="1">
              <a:spLocks noChangeArrowheads="1"/>
            </p:cNvSpPr>
            <p:nvPr/>
          </p:nvSpPr>
          <p:spPr bwMode="auto">
            <a:xfrm>
              <a:off x="3286" y="1570"/>
              <a:ext cx="2259" cy="212"/>
            </a:xfrm>
            <a:prstGeom prst="rect">
              <a:avLst/>
            </a:prstGeom>
            <a:noFill/>
            <a:ln w="25400">
              <a:noFill/>
              <a:miter lim="800000"/>
              <a:headEnd/>
              <a:tailEnd/>
            </a:ln>
          </p:spPr>
          <p:txBody>
            <a:bodyPr wrap="none">
              <a:spAutoFit/>
            </a:bodyPr>
            <a:lstStyle/>
            <a:p>
              <a:r>
                <a:rPr lang="en-US" altLang="zh-CN" b="1">
                  <a:latin typeface="Arial" pitchFamily="34" charset="0"/>
                  <a:ea typeface="標楷體" pitchFamily="65" charset="-120"/>
                </a:rPr>
                <a:t>New control command is activated.</a:t>
              </a:r>
              <a:endParaRPr lang="zh-CN" altLang="en-US" b="1">
                <a:latin typeface="Arial" pitchFamily="34" charset="0"/>
                <a:ea typeface="標楷體" pitchFamily="65" charset="-120"/>
              </a:endParaRPr>
            </a:p>
          </p:txBody>
        </p:sp>
        <p:sp>
          <p:nvSpPr>
            <p:cNvPr id="27717" name="Oval 33"/>
            <p:cNvSpPr>
              <a:spLocks noChangeArrowheads="1"/>
            </p:cNvSpPr>
            <p:nvPr/>
          </p:nvSpPr>
          <p:spPr bwMode="auto">
            <a:xfrm>
              <a:off x="3149" y="1827"/>
              <a:ext cx="90" cy="91"/>
            </a:xfrm>
            <a:prstGeom prst="ellipse">
              <a:avLst/>
            </a:prstGeom>
            <a:solidFill>
              <a:srgbClr val="008000"/>
            </a:solidFill>
            <a:ln w="25400">
              <a:noFill/>
              <a:round/>
              <a:headEnd/>
              <a:tailEnd/>
            </a:ln>
          </p:spPr>
          <p:txBody>
            <a:bodyPr wrap="none" anchor="ctr"/>
            <a:lstStyle/>
            <a:p>
              <a:endParaRPr lang="zh-CN" altLang="en-US"/>
            </a:p>
          </p:txBody>
        </p:sp>
        <p:sp>
          <p:nvSpPr>
            <p:cNvPr id="27718" name="Text Box 34"/>
            <p:cNvSpPr txBox="1">
              <a:spLocks noChangeArrowheads="1"/>
            </p:cNvSpPr>
            <p:nvPr/>
          </p:nvSpPr>
          <p:spPr bwMode="auto">
            <a:xfrm>
              <a:off x="3285" y="1752"/>
              <a:ext cx="2165" cy="212"/>
            </a:xfrm>
            <a:prstGeom prst="rect">
              <a:avLst/>
            </a:prstGeom>
            <a:noFill/>
            <a:ln w="25400">
              <a:noFill/>
              <a:miter lim="800000"/>
              <a:headEnd/>
              <a:tailEnd/>
            </a:ln>
          </p:spPr>
          <p:txBody>
            <a:bodyPr wrap="none">
              <a:spAutoFit/>
            </a:bodyPr>
            <a:lstStyle/>
            <a:p>
              <a:r>
                <a:rPr lang="en-US" altLang="zh-CN" b="1">
                  <a:latin typeface="Arial" pitchFamily="34" charset="0"/>
                  <a:ea typeface="標楷體" pitchFamily="65" charset="-120"/>
                </a:rPr>
                <a:t>Drive reaches command position.</a:t>
              </a:r>
              <a:endParaRPr lang="en-US" altLang="zh-TW" b="1">
                <a:latin typeface="Arial" pitchFamily="34" charset="0"/>
                <a:ea typeface="標楷體" pitchFamily="65" charset="-120"/>
              </a:endParaRPr>
            </a:p>
          </p:txBody>
        </p:sp>
        <p:sp>
          <p:nvSpPr>
            <p:cNvPr id="27719" name="Oval 84"/>
            <p:cNvSpPr>
              <a:spLocks noChangeArrowheads="1"/>
            </p:cNvSpPr>
            <p:nvPr/>
          </p:nvSpPr>
          <p:spPr bwMode="auto">
            <a:xfrm>
              <a:off x="3145" y="2023"/>
              <a:ext cx="90" cy="91"/>
            </a:xfrm>
            <a:prstGeom prst="ellipse">
              <a:avLst/>
            </a:prstGeom>
            <a:solidFill>
              <a:srgbClr val="33CCCC"/>
            </a:solidFill>
            <a:ln w="25400">
              <a:noFill/>
              <a:round/>
              <a:headEnd/>
              <a:tailEnd/>
            </a:ln>
          </p:spPr>
          <p:txBody>
            <a:bodyPr wrap="none" anchor="ctr"/>
            <a:lstStyle/>
            <a:p>
              <a:endParaRPr lang="zh-CN" altLang="en-US"/>
            </a:p>
          </p:txBody>
        </p:sp>
        <p:sp>
          <p:nvSpPr>
            <p:cNvPr id="27720" name="Text Box 85"/>
            <p:cNvSpPr txBox="1">
              <a:spLocks noChangeArrowheads="1"/>
            </p:cNvSpPr>
            <p:nvPr/>
          </p:nvSpPr>
          <p:spPr bwMode="auto">
            <a:xfrm>
              <a:off x="3281" y="1948"/>
              <a:ext cx="3497" cy="212"/>
            </a:xfrm>
            <a:prstGeom prst="rect">
              <a:avLst/>
            </a:prstGeom>
            <a:noFill/>
            <a:ln w="25400">
              <a:noFill/>
              <a:miter lim="800000"/>
              <a:headEnd/>
              <a:tailEnd/>
            </a:ln>
          </p:spPr>
          <p:txBody>
            <a:bodyPr wrap="none">
              <a:spAutoFit/>
            </a:bodyPr>
            <a:lstStyle/>
            <a:p>
              <a:r>
                <a:rPr lang="en-US" altLang="zh-CN" b="1">
                  <a:latin typeface="Arial" pitchFamily="34" charset="0"/>
                  <a:ea typeface="標楷體" pitchFamily="65" charset="-120"/>
                </a:rPr>
                <a:t>C</a:t>
              </a:r>
              <a:r>
                <a:rPr lang="en-US" altLang="zh-CN" b="1">
                  <a:latin typeface="Arial" pitchFamily="34" charset="0"/>
                </a:rPr>
                <a:t>ommand point</a:t>
              </a:r>
              <a:r>
                <a:rPr lang="en-US" altLang="zh-CN">
                  <a:latin typeface="Arial" pitchFamily="34" charset="0"/>
                </a:rPr>
                <a:t> </a:t>
              </a:r>
              <a:r>
                <a:rPr lang="en-US" altLang="zh-CN" b="1">
                  <a:latin typeface="Arial" pitchFamily="34" charset="0"/>
                  <a:ea typeface="標楷體" pitchFamily="65" charset="-120"/>
                </a:rPr>
                <a:t>precisely interpolated  by drive (125us)</a:t>
              </a:r>
              <a:endParaRPr lang="en-US" altLang="zh-TW" b="1">
                <a:latin typeface="標楷體" pitchFamily="65" charset="-120"/>
                <a:ea typeface="標楷體" pitchFamily="65" charset="-120"/>
              </a:endParaRPr>
            </a:p>
          </p:txBody>
        </p:sp>
      </p:grpSp>
      <p:sp>
        <p:nvSpPr>
          <p:cNvPr id="27691" name="Oval 86"/>
          <p:cNvSpPr>
            <a:spLocks noChangeArrowheads="1"/>
          </p:cNvSpPr>
          <p:nvPr/>
        </p:nvSpPr>
        <p:spPr bwMode="auto">
          <a:xfrm>
            <a:off x="4953000" y="4437063"/>
            <a:ext cx="142875" cy="144462"/>
          </a:xfrm>
          <a:prstGeom prst="ellipse">
            <a:avLst/>
          </a:prstGeom>
          <a:solidFill>
            <a:srgbClr val="33CCCC"/>
          </a:solidFill>
          <a:ln w="25400">
            <a:noFill/>
            <a:round/>
            <a:headEnd/>
            <a:tailEnd/>
          </a:ln>
        </p:spPr>
        <p:txBody>
          <a:bodyPr wrap="none" anchor="ctr"/>
          <a:lstStyle/>
          <a:p>
            <a:endParaRPr lang="zh-CN" altLang="en-US"/>
          </a:p>
        </p:txBody>
      </p:sp>
      <p:sp>
        <p:nvSpPr>
          <p:cNvPr id="27692" name="Oval 87"/>
          <p:cNvSpPr>
            <a:spLocks noChangeArrowheads="1"/>
          </p:cNvSpPr>
          <p:nvPr/>
        </p:nvSpPr>
        <p:spPr bwMode="auto">
          <a:xfrm>
            <a:off x="5241925" y="4508500"/>
            <a:ext cx="142875" cy="144463"/>
          </a:xfrm>
          <a:prstGeom prst="ellipse">
            <a:avLst/>
          </a:prstGeom>
          <a:solidFill>
            <a:srgbClr val="33CCCC"/>
          </a:solidFill>
          <a:ln w="25400">
            <a:noFill/>
            <a:round/>
            <a:headEnd/>
            <a:tailEnd/>
          </a:ln>
        </p:spPr>
        <p:txBody>
          <a:bodyPr wrap="none" anchor="ctr"/>
          <a:lstStyle/>
          <a:p>
            <a:endParaRPr lang="zh-CN" altLang="en-US"/>
          </a:p>
        </p:txBody>
      </p:sp>
      <p:sp>
        <p:nvSpPr>
          <p:cNvPr id="27693" name="Oval 88"/>
          <p:cNvSpPr>
            <a:spLocks noChangeArrowheads="1"/>
          </p:cNvSpPr>
          <p:nvPr/>
        </p:nvSpPr>
        <p:spPr bwMode="auto">
          <a:xfrm>
            <a:off x="5600700" y="4579938"/>
            <a:ext cx="142875" cy="144462"/>
          </a:xfrm>
          <a:prstGeom prst="ellipse">
            <a:avLst/>
          </a:prstGeom>
          <a:solidFill>
            <a:srgbClr val="33CCCC"/>
          </a:solidFill>
          <a:ln w="25400">
            <a:noFill/>
            <a:round/>
            <a:headEnd/>
            <a:tailEnd/>
          </a:ln>
        </p:spPr>
        <p:txBody>
          <a:bodyPr wrap="none" anchor="ctr"/>
          <a:lstStyle/>
          <a:p>
            <a:endParaRPr lang="zh-CN" altLang="en-US"/>
          </a:p>
        </p:txBody>
      </p:sp>
      <p:sp>
        <p:nvSpPr>
          <p:cNvPr id="27694" name="Oval 89"/>
          <p:cNvSpPr>
            <a:spLocks noChangeArrowheads="1"/>
          </p:cNvSpPr>
          <p:nvPr/>
        </p:nvSpPr>
        <p:spPr bwMode="auto">
          <a:xfrm>
            <a:off x="5961063" y="4652963"/>
            <a:ext cx="142875" cy="144462"/>
          </a:xfrm>
          <a:prstGeom prst="ellipse">
            <a:avLst/>
          </a:prstGeom>
          <a:solidFill>
            <a:srgbClr val="33CCCC"/>
          </a:solidFill>
          <a:ln w="25400">
            <a:noFill/>
            <a:round/>
            <a:headEnd/>
            <a:tailEnd/>
          </a:ln>
        </p:spPr>
        <p:txBody>
          <a:bodyPr wrap="none" anchor="ctr"/>
          <a:lstStyle/>
          <a:p>
            <a:endParaRPr lang="zh-CN" altLang="en-US"/>
          </a:p>
        </p:txBody>
      </p:sp>
      <p:sp>
        <p:nvSpPr>
          <p:cNvPr id="27695" name="Oval 90"/>
          <p:cNvSpPr>
            <a:spLocks noChangeArrowheads="1"/>
          </p:cNvSpPr>
          <p:nvPr/>
        </p:nvSpPr>
        <p:spPr bwMode="auto">
          <a:xfrm>
            <a:off x="6323013" y="4724400"/>
            <a:ext cx="142875" cy="144463"/>
          </a:xfrm>
          <a:prstGeom prst="ellipse">
            <a:avLst/>
          </a:prstGeom>
          <a:solidFill>
            <a:srgbClr val="33CCCC"/>
          </a:solidFill>
          <a:ln w="25400">
            <a:noFill/>
            <a:round/>
            <a:headEnd/>
            <a:tailEnd/>
          </a:ln>
        </p:spPr>
        <p:txBody>
          <a:bodyPr wrap="none" anchor="ctr"/>
          <a:lstStyle/>
          <a:p>
            <a:endParaRPr lang="zh-CN" altLang="en-US"/>
          </a:p>
        </p:txBody>
      </p:sp>
      <p:sp>
        <p:nvSpPr>
          <p:cNvPr id="27696" name="Oval 91"/>
          <p:cNvSpPr>
            <a:spLocks noChangeArrowheads="1"/>
          </p:cNvSpPr>
          <p:nvPr/>
        </p:nvSpPr>
        <p:spPr bwMode="auto">
          <a:xfrm>
            <a:off x="6969125" y="4868863"/>
            <a:ext cx="142875" cy="144462"/>
          </a:xfrm>
          <a:prstGeom prst="ellipse">
            <a:avLst/>
          </a:prstGeom>
          <a:solidFill>
            <a:srgbClr val="33CCCC"/>
          </a:solidFill>
          <a:ln w="25400">
            <a:noFill/>
            <a:round/>
            <a:headEnd/>
            <a:tailEnd/>
          </a:ln>
        </p:spPr>
        <p:txBody>
          <a:bodyPr wrap="none" anchor="ctr"/>
          <a:lstStyle/>
          <a:p>
            <a:endParaRPr lang="zh-CN" altLang="en-US"/>
          </a:p>
        </p:txBody>
      </p:sp>
      <p:sp>
        <p:nvSpPr>
          <p:cNvPr id="27697" name="Oval 92"/>
          <p:cNvSpPr>
            <a:spLocks noChangeArrowheads="1"/>
          </p:cNvSpPr>
          <p:nvPr/>
        </p:nvSpPr>
        <p:spPr bwMode="auto">
          <a:xfrm>
            <a:off x="7258050" y="4941888"/>
            <a:ext cx="142875" cy="144462"/>
          </a:xfrm>
          <a:prstGeom prst="ellipse">
            <a:avLst/>
          </a:prstGeom>
          <a:solidFill>
            <a:srgbClr val="33CCCC"/>
          </a:solidFill>
          <a:ln w="25400">
            <a:noFill/>
            <a:round/>
            <a:headEnd/>
            <a:tailEnd/>
          </a:ln>
        </p:spPr>
        <p:txBody>
          <a:bodyPr wrap="none" anchor="ctr"/>
          <a:lstStyle/>
          <a:p>
            <a:endParaRPr lang="zh-CN" altLang="en-US"/>
          </a:p>
        </p:txBody>
      </p:sp>
      <p:sp>
        <p:nvSpPr>
          <p:cNvPr id="27698" name="Oval 93"/>
          <p:cNvSpPr>
            <a:spLocks noChangeArrowheads="1"/>
          </p:cNvSpPr>
          <p:nvPr/>
        </p:nvSpPr>
        <p:spPr bwMode="auto">
          <a:xfrm>
            <a:off x="7546975" y="5013325"/>
            <a:ext cx="142875" cy="144463"/>
          </a:xfrm>
          <a:prstGeom prst="ellipse">
            <a:avLst/>
          </a:prstGeom>
          <a:solidFill>
            <a:srgbClr val="33CCCC"/>
          </a:solidFill>
          <a:ln w="25400">
            <a:noFill/>
            <a:round/>
            <a:headEnd/>
            <a:tailEnd/>
          </a:ln>
        </p:spPr>
        <p:txBody>
          <a:bodyPr wrap="none" anchor="ctr"/>
          <a:lstStyle/>
          <a:p>
            <a:endParaRPr lang="zh-CN" altLang="en-US"/>
          </a:p>
        </p:txBody>
      </p:sp>
      <p:sp>
        <p:nvSpPr>
          <p:cNvPr id="27699" name="Oval 94"/>
          <p:cNvSpPr>
            <a:spLocks noChangeArrowheads="1"/>
          </p:cNvSpPr>
          <p:nvPr/>
        </p:nvSpPr>
        <p:spPr bwMode="auto">
          <a:xfrm>
            <a:off x="7834313" y="5084763"/>
            <a:ext cx="142875" cy="144462"/>
          </a:xfrm>
          <a:prstGeom prst="ellipse">
            <a:avLst/>
          </a:prstGeom>
          <a:solidFill>
            <a:srgbClr val="33CCCC"/>
          </a:solidFill>
          <a:ln w="25400">
            <a:noFill/>
            <a:round/>
            <a:headEnd/>
            <a:tailEnd/>
          </a:ln>
        </p:spPr>
        <p:txBody>
          <a:bodyPr wrap="none" anchor="ctr"/>
          <a:lstStyle/>
          <a:p>
            <a:endParaRPr lang="zh-CN" altLang="en-US"/>
          </a:p>
        </p:txBody>
      </p:sp>
      <p:sp>
        <p:nvSpPr>
          <p:cNvPr id="27700" name="Oval 95"/>
          <p:cNvSpPr>
            <a:spLocks noChangeArrowheads="1"/>
          </p:cNvSpPr>
          <p:nvPr/>
        </p:nvSpPr>
        <p:spPr bwMode="auto">
          <a:xfrm>
            <a:off x="8123238" y="5229225"/>
            <a:ext cx="142875" cy="144463"/>
          </a:xfrm>
          <a:prstGeom prst="ellipse">
            <a:avLst/>
          </a:prstGeom>
          <a:solidFill>
            <a:srgbClr val="33CCCC"/>
          </a:solidFill>
          <a:ln w="25400">
            <a:noFill/>
            <a:round/>
            <a:headEnd/>
            <a:tailEnd/>
          </a:ln>
        </p:spPr>
        <p:txBody>
          <a:bodyPr wrap="none" anchor="ctr"/>
          <a:lstStyle/>
          <a:p>
            <a:endParaRPr lang="zh-CN" altLang="en-US"/>
          </a:p>
        </p:txBody>
      </p:sp>
      <p:sp>
        <p:nvSpPr>
          <p:cNvPr id="27701" name="Oval 96"/>
          <p:cNvSpPr>
            <a:spLocks noChangeArrowheads="1"/>
          </p:cNvSpPr>
          <p:nvPr/>
        </p:nvSpPr>
        <p:spPr bwMode="auto">
          <a:xfrm>
            <a:off x="8770938" y="5373688"/>
            <a:ext cx="142875" cy="144462"/>
          </a:xfrm>
          <a:prstGeom prst="ellipse">
            <a:avLst/>
          </a:prstGeom>
          <a:solidFill>
            <a:srgbClr val="33CCCC"/>
          </a:solidFill>
          <a:ln w="25400">
            <a:noFill/>
            <a:round/>
            <a:headEnd/>
            <a:tailEnd/>
          </a:ln>
        </p:spPr>
        <p:txBody>
          <a:bodyPr wrap="none" anchor="ctr"/>
          <a:lstStyle/>
          <a:p>
            <a:endParaRPr lang="zh-CN" altLang="en-US"/>
          </a:p>
        </p:txBody>
      </p:sp>
      <p:sp>
        <p:nvSpPr>
          <p:cNvPr id="27702" name="Oval 97"/>
          <p:cNvSpPr>
            <a:spLocks noChangeArrowheads="1"/>
          </p:cNvSpPr>
          <p:nvPr/>
        </p:nvSpPr>
        <p:spPr bwMode="auto">
          <a:xfrm>
            <a:off x="9131300" y="5516563"/>
            <a:ext cx="142875" cy="144462"/>
          </a:xfrm>
          <a:prstGeom prst="ellipse">
            <a:avLst/>
          </a:prstGeom>
          <a:solidFill>
            <a:srgbClr val="33CCCC"/>
          </a:solidFill>
          <a:ln w="25400">
            <a:noFill/>
            <a:round/>
            <a:headEnd/>
            <a:tailEnd/>
          </a:ln>
        </p:spPr>
        <p:txBody>
          <a:bodyPr wrap="none" anchor="ctr"/>
          <a:lstStyle/>
          <a:p>
            <a:endParaRPr lang="zh-CN" altLang="en-US"/>
          </a:p>
        </p:txBody>
      </p:sp>
      <p:sp>
        <p:nvSpPr>
          <p:cNvPr id="27703" name="Oval 98"/>
          <p:cNvSpPr>
            <a:spLocks noChangeArrowheads="1"/>
          </p:cNvSpPr>
          <p:nvPr/>
        </p:nvSpPr>
        <p:spPr bwMode="auto">
          <a:xfrm>
            <a:off x="9490075" y="5661025"/>
            <a:ext cx="142875" cy="144463"/>
          </a:xfrm>
          <a:prstGeom prst="ellipse">
            <a:avLst/>
          </a:prstGeom>
          <a:solidFill>
            <a:srgbClr val="33CCCC"/>
          </a:solidFill>
          <a:ln w="25400">
            <a:noFill/>
            <a:round/>
            <a:headEnd/>
            <a:tailEnd/>
          </a:ln>
        </p:spPr>
        <p:txBody>
          <a:bodyPr wrap="none" anchor="ctr"/>
          <a:lstStyle/>
          <a:p>
            <a:endParaRPr lang="zh-CN" altLang="en-US"/>
          </a:p>
        </p:txBody>
      </p:sp>
      <p:sp>
        <p:nvSpPr>
          <p:cNvPr id="27704" name="Oval 99"/>
          <p:cNvSpPr>
            <a:spLocks noChangeArrowheads="1"/>
          </p:cNvSpPr>
          <p:nvPr/>
        </p:nvSpPr>
        <p:spPr bwMode="auto">
          <a:xfrm>
            <a:off x="3368675" y="4149725"/>
            <a:ext cx="142875" cy="144463"/>
          </a:xfrm>
          <a:prstGeom prst="ellipse">
            <a:avLst/>
          </a:prstGeom>
          <a:solidFill>
            <a:srgbClr val="33CCCC"/>
          </a:solidFill>
          <a:ln w="25400">
            <a:noFill/>
            <a:round/>
            <a:headEnd/>
            <a:tailEnd/>
          </a:ln>
        </p:spPr>
        <p:txBody>
          <a:bodyPr wrap="none" anchor="ctr"/>
          <a:lstStyle/>
          <a:p>
            <a:endParaRPr lang="zh-CN" altLang="en-US"/>
          </a:p>
        </p:txBody>
      </p:sp>
      <p:sp>
        <p:nvSpPr>
          <p:cNvPr id="27705" name="Oval 100"/>
          <p:cNvSpPr>
            <a:spLocks noChangeArrowheads="1"/>
          </p:cNvSpPr>
          <p:nvPr/>
        </p:nvSpPr>
        <p:spPr bwMode="auto">
          <a:xfrm>
            <a:off x="3657600" y="4221163"/>
            <a:ext cx="142875" cy="144462"/>
          </a:xfrm>
          <a:prstGeom prst="ellipse">
            <a:avLst/>
          </a:prstGeom>
          <a:solidFill>
            <a:srgbClr val="33CCCC"/>
          </a:solidFill>
          <a:ln w="25400">
            <a:noFill/>
            <a:round/>
            <a:headEnd/>
            <a:tailEnd/>
          </a:ln>
        </p:spPr>
        <p:txBody>
          <a:bodyPr wrap="none" anchor="ctr"/>
          <a:lstStyle/>
          <a:p>
            <a:endParaRPr lang="zh-CN" altLang="en-US"/>
          </a:p>
        </p:txBody>
      </p:sp>
      <p:sp>
        <p:nvSpPr>
          <p:cNvPr id="27706" name="Oval 101"/>
          <p:cNvSpPr>
            <a:spLocks noChangeArrowheads="1"/>
          </p:cNvSpPr>
          <p:nvPr/>
        </p:nvSpPr>
        <p:spPr bwMode="auto">
          <a:xfrm>
            <a:off x="3946525" y="4292600"/>
            <a:ext cx="142875" cy="144463"/>
          </a:xfrm>
          <a:prstGeom prst="ellipse">
            <a:avLst/>
          </a:prstGeom>
          <a:solidFill>
            <a:srgbClr val="33CCCC"/>
          </a:solidFill>
          <a:ln w="25400">
            <a:noFill/>
            <a:round/>
            <a:headEnd/>
            <a:tailEnd/>
          </a:ln>
        </p:spPr>
        <p:txBody>
          <a:bodyPr wrap="none" anchor="ctr"/>
          <a:lstStyle/>
          <a:p>
            <a:endParaRPr lang="zh-CN" altLang="en-US"/>
          </a:p>
        </p:txBody>
      </p:sp>
      <p:sp>
        <p:nvSpPr>
          <p:cNvPr id="27707" name="Oval 102"/>
          <p:cNvSpPr>
            <a:spLocks noChangeArrowheads="1"/>
          </p:cNvSpPr>
          <p:nvPr/>
        </p:nvSpPr>
        <p:spPr bwMode="auto">
          <a:xfrm>
            <a:off x="4233863" y="4364038"/>
            <a:ext cx="142875" cy="144462"/>
          </a:xfrm>
          <a:prstGeom prst="ellipse">
            <a:avLst/>
          </a:prstGeom>
          <a:solidFill>
            <a:srgbClr val="33CCCC"/>
          </a:solidFill>
          <a:ln w="25400">
            <a:noFill/>
            <a:round/>
            <a:headEnd/>
            <a:tailEnd/>
          </a:ln>
        </p:spPr>
        <p:txBody>
          <a:bodyPr wrap="none" anchor="ctr"/>
          <a:lstStyle/>
          <a:p>
            <a:endParaRPr lang="zh-CN" altLang="en-US"/>
          </a:p>
        </p:txBody>
      </p:sp>
      <p:sp>
        <p:nvSpPr>
          <p:cNvPr id="27708" name="标题 11"/>
          <p:cNvSpPr txBox="1">
            <a:spLocks/>
          </p:cNvSpPr>
          <p:nvPr/>
        </p:nvSpPr>
        <p:spPr bwMode="auto">
          <a:xfrm>
            <a:off x="1065213" y="0"/>
            <a:ext cx="8840787" cy="771525"/>
          </a:xfrm>
          <a:prstGeom prst="rect">
            <a:avLst/>
          </a:prstGeom>
          <a:noFill/>
          <a:ln w="9525">
            <a:noFill/>
            <a:miter lim="800000"/>
            <a:headEnd/>
            <a:tailEnd/>
          </a:ln>
        </p:spPr>
        <p:txBody>
          <a:bodyPr anchor="ctr"/>
          <a:lstStyle/>
          <a:p>
            <a:pPr algn="r" fontAlgn="base"/>
            <a:r>
              <a:rPr kumimoji="0" lang="en-US" altLang="zh-CN" sz="3200" b="1">
                <a:solidFill>
                  <a:srgbClr val="0087DC"/>
                </a:solidFill>
                <a:latin typeface="Arial Unicode MS" pitchFamily="34" charset="-122"/>
                <a:ea typeface="Arial Unicode MS" pitchFamily="34" charset="-122"/>
                <a:cs typeface="Arial Unicode MS" pitchFamily="34" charset="-122"/>
              </a:rPr>
              <a:t>Interpolation Principle</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Picture 9"/>
          <p:cNvPicPr>
            <a:picLocks noChangeAspect="1" noChangeArrowheads="1"/>
          </p:cNvPicPr>
          <p:nvPr/>
        </p:nvPicPr>
        <p:blipFill>
          <a:blip r:embed="rId3"/>
          <a:srcRect t="5301" b="14546"/>
          <a:stretch>
            <a:fillRect/>
          </a:stretch>
        </p:blipFill>
        <p:spPr bwMode="auto">
          <a:xfrm>
            <a:off x="0" y="4365625"/>
            <a:ext cx="9364663" cy="2160588"/>
          </a:xfrm>
          <a:prstGeom prst="rect">
            <a:avLst/>
          </a:prstGeom>
          <a:noFill/>
          <a:ln w="9525">
            <a:noFill/>
            <a:miter lim="800000"/>
            <a:headEnd/>
            <a:tailEnd/>
          </a:ln>
        </p:spPr>
      </p:pic>
      <p:sp>
        <p:nvSpPr>
          <p:cNvPr id="14339" name="Rectangle 3"/>
          <p:cNvSpPr>
            <a:spLocks noGrp="1" noChangeArrowheads="1"/>
          </p:cNvSpPr>
          <p:nvPr>
            <p:ph idx="1"/>
          </p:nvPr>
        </p:nvSpPr>
        <p:spPr bwMode="auto">
          <a:xfrm>
            <a:off x="200025" y="908050"/>
            <a:ext cx="6032500" cy="936625"/>
          </a:xfrm>
          <a:ln>
            <a:miter lim="800000"/>
            <a:headEnd/>
            <a:tailEnd/>
          </a:ln>
        </p:spPr>
        <p:txBody>
          <a:bodyPr vert="horz" wrap="square" lIns="91440" tIns="45720" rIns="91440" bIns="45720" numCol="1" anchor="t" anchorCtr="0" compatLnSpc="1">
            <a:prstTxWarp prst="textNoShape">
              <a:avLst/>
            </a:prstTxWarp>
            <a:normAutofit lnSpcReduction="10000"/>
          </a:bodyPr>
          <a:lstStyle/>
          <a:p>
            <a:pPr marL="0" indent="0" fontAlgn="auto">
              <a:lnSpc>
                <a:spcPct val="90000"/>
              </a:lnSpc>
              <a:spcBef>
                <a:spcPct val="0"/>
              </a:spcBef>
              <a:spcAft>
                <a:spcPts val="0"/>
              </a:spcAft>
              <a:buFontTx/>
              <a:buNone/>
              <a:defRPr/>
            </a:pPr>
            <a:r>
              <a:rPr lang="en-US" altLang="zh-CN" sz="1600" smtClean="0">
                <a:latin typeface="Arial" charset="0"/>
                <a:ea typeface="標楷體" pitchFamily="65" charset="-120"/>
              </a:rPr>
              <a:t>MC module inside DVP10MC11T is mainly to achieve the control over drive axis. Therefore, the setting of every drive axis parameter is very crucial.</a:t>
            </a:r>
            <a:r>
              <a:rPr lang="zh-CN" altLang="en-US" sz="1600" smtClean="0">
                <a:latin typeface="Arial" charset="0"/>
                <a:ea typeface="標楷體" pitchFamily="65" charset="-120"/>
              </a:rPr>
              <a:t> </a:t>
            </a:r>
          </a:p>
          <a:p>
            <a:pPr marL="0" indent="0" fontAlgn="auto">
              <a:lnSpc>
                <a:spcPct val="90000"/>
              </a:lnSpc>
              <a:spcBef>
                <a:spcPct val="0"/>
              </a:spcBef>
              <a:spcAft>
                <a:spcPts val="0"/>
              </a:spcAft>
              <a:buFontTx/>
              <a:buNone/>
              <a:defRPr/>
            </a:pPr>
            <a:r>
              <a:rPr lang="en-US" altLang="zh-CN" sz="1600" smtClean="0">
                <a:latin typeface="Arial" charset="0"/>
                <a:ea typeface="標楷體" pitchFamily="65" charset="-120"/>
              </a:rPr>
              <a:t>The setup of axis parameters includes the following contents:</a:t>
            </a:r>
            <a:endParaRPr lang="en-US" altLang="zh-TW" sz="1600" smtClean="0">
              <a:latin typeface="Arial" charset="0"/>
              <a:ea typeface="標楷體" pitchFamily="65" charset="-120"/>
            </a:endParaRPr>
          </a:p>
        </p:txBody>
      </p:sp>
      <p:sp>
        <p:nvSpPr>
          <p:cNvPr id="28676" name="Rectangle 13"/>
          <p:cNvSpPr>
            <a:spLocks noChangeArrowheads="1"/>
          </p:cNvSpPr>
          <p:nvPr/>
        </p:nvSpPr>
        <p:spPr bwMode="auto">
          <a:xfrm>
            <a:off x="273050" y="1916113"/>
            <a:ext cx="5903913" cy="1825625"/>
          </a:xfrm>
          <a:prstGeom prst="rect">
            <a:avLst/>
          </a:prstGeom>
          <a:noFill/>
          <a:ln w="25400">
            <a:noFill/>
            <a:miter lim="800000"/>
            <a:headEnd/>
            <a:tailEnd/>
          </a:ln>
        </p:spPr>
        <p:txBody>
          <a:bodyPr>
            <a:spAutoFit/>
          </a:bodyPr>
          <a:lstStyle/>
          <a:p>
            <a:pPr marL="266700" indent="-266700">
              <a:buFont typeface="Times New Roman" pitchFamily="18" charset="0"/>
              <a:buChar char="♣"/>
            </a:pPr>
            <a:r>
              <a:rPr lang="en-US" altLang="zh-CN" sz="1400">
                <a:latin typeface="Arial" pitchFamily="34" charset="0"/>
              </a:rPr>
              <a:t>Node ID: Axis No. (The node ID of servo drive in CANopen network)</a:t>
            </a:r>
            <a:endParaRPr lang="zh-CN" altLang="en-US" sz="1400">
              <a:latin typeface="Arial" pitchFamily="34" charset="0"/>
            </a:endParaRPr>
          </a:p>
          <a:p>
            <a:pPr marL="266700" indent="-266700">
              <a:buFont typeface="Times New Roman" pitchFamily="18" charset="0"/>
              <a:buChar char="♣"/>
            </a:pPr>
            <a:r>
              <a:rPr lang="en-US" altLang="zh-CN" sz="1400">
                <a:latin typeface="Arial" pitchFamily="34" charset="0"/>
              </a:rPr>
              <a:t>Axis type: Linear, Rotary</a:t>
            </a:r>
            <a:endParaRPr lang="zh-CN" altLang="en-US" sz="1400">
              <a:latin typeface="Arial" pitchFamily="34" charset="0"/>
            </a:endParaRPr>
          </a:p>
          <a:p>
            <a:pPr marL="266700" indent="-266700">
              <a:buFont typeface="Times New Roman" pitchFamily="18" charset="0"/>
              <a:buChar char="♣"/>
            </a:pPr>
            <a:r>
              <a:rPr lang="en-US" altLang="zh-CN" sz="1400">
                <a:latin typeface="Arial" pitchFamily="34" charset="0"/>
              </a:rPr>
              <a:t>Software limit: For limiting max. and min. position of </a:t>
            </a:r>
            <a:r>
              <a:rPr lang="en-US" altLang="zh-CN"/>
              <a:t>this axis</a:t>
            </a:r>
            <a:r>
              <a:rPr lang="en-US" altLang="zh-CN" sz="1400">
                <a:latin typeface="Arial" pitchFamily="34" charset="0"/>
              </a:rPr>
              <a:t>.</a:t>
            </a:r>
            <a:endParaRPr lang="zh-CN" altLang="en-US" sz="1400">
              <a:latin typeface="Arial" pitchFamily="34" charset="0"/>
            </a:endParaRPr>
          </a:p>
          <a:p>
            <a:pPr marL="266700" indent="-266700">
              <a:buFont typeface="Times New Roman" pitchFamily="18" charset="0"/>
              <a:buChar char="♣"/>
            </a:pPr>
            <a:r>
              <a:rPr lang="en-US" altLang="zh-CN" sz="1400">
                <a:latin typeface="Arial" pitchFamily="34" charset="0"/>
              </a:rPr>
              <a:t>increments: This value decides the number of pulses needed for one circle the axis rotates.</a:t>
            </a:r>
          </a:p>
          <a:p>
            <a:pPr marL="266700" indent="-266700">
              <a:buFont typeface="Times New Roman" pitchFamily="18" charset="0"/>
              <a:buChar char="♣"/>
            </a:pPr>
            <a:r>
              <a:rPr lang="en-US" altLang="zh-CN" sz="1400">
                <a:latin typeface="Arial" pitchFamily="34" charset="0"/>
              </a:rPr>
              <a:t>Homing: For setting the homing mode and speed.</a:t>
            </a:r>
            <a:endParaRPr lang="zh-CN" altLang="en-US" sz="1400">
              <a:latin typeface="Arial" pitchFamily="34" charset="0"/>
            </a:endParaRPr>
          </a:p>
          <a:p>
            <a:pPr marL="266700" indent="-266700">
              <a:buFont typeface="Times New Roman" pitchFamily="18" charset="0"/>
              <a:buChar char="♣"/>
            </a:pPr>
            <a:r>
              <a:rPr lang="en-US" altLang="zh-CN" sz="1400">
                <a:latin typeface="Arial" pitchFamily="34" charset="0"/>
              </a:rPr>
              <a:t>Max value: For setting max. speed, acceleration and deceleration of this axis.</a:t>
            </a:r>
            <a:endParaRPr lang="zh-CN" altLang="en-US" sz="1400">
              <a:latin typeface="Arial" pitchFamily="34" charset="0"/>
            </a:endParaRPr>
          </a:p>
        </p:txBody>
      </p:sp>
      <p:pic>
        <p:nvPicPr>
          <p:cNvPr id="28677" name="Picture 15"/>
          <p:cNvPicPr>
            <a:picLocks noChangeAspect="1" noChangeArrowheads="1"/>
          </p:cNvPicPr>
          <p:nvPr/>
        </p:nvPicPr>
        <p:blipFill>
          <a:blip r:embed="rId4"/>
          <a:srcRect/>
          <a:stretch>
            <a:fillRect/>
          </a:stretch>
        </p:blipFill>
        <p:spPr bwMode="auto">
          <a:xfrm>
            <a:off x="6232525" y="908050"/>
            <a:ext cx="3141663" cy="4103688"/>
          </a:xfrm>
          <a:prstGeom prst="rect">
            <a:avLst/>
          </a:prstGeom>
          <a:noFill/>
          <a:ln w="25400">
            <a:noFill/>
            <a:miter lim="800000"/>
            <a:headEnd/>
            <a:tailEnd/>
          </a:ln>
        </p:spPr>
      </p:pic>
      <p:sp>
        <p:nvSpPr>
          <p:cNvPr id="28678" name="标题 11"/>
          <p:cNvSpPr txBox="1">
            <a:spLocks/>
          </p:cNvSpPr>
          <p:nvPr/>
        </p:nvSpPr>
        <p:spPr bwMode="auto">
          <a:xfrm>
            <a:off x="1065213" y="0"/>
            <a:ext cx="8840787" cy="771525"/>
          </a:xfrm>
          <a:prstGeom prst="rect">
            <a:avLst/>
          </a:prstGeom>
          <a:noFill/>
          <a:ln w="9525">
            <a:noFill/>
            <a:miter lim="800000"/>
            <a:headEnd/>
            <a:tailEnd/>
          </a:ln>
        </p:spPr>
        <p:txBody>
          <a:bodyPr anchor="ctr"/>
          <a:lstStyle/>
          <a:p>
            <a:pPr algn="r" fontAlgn="base"/>
            <a:r>
              <a:rPr kumimoji="0" lang="en-US" altLang="zh-CN" sz="3200" b="1">
                <a:solidFill>
                  <a:srgbClr val="0087DC"/>
                </a:solidFill>
                <a:latin typeface="Arial Unicode MS" pitchFamily="34" charset="-122"/>
                <a:ea typeface="Arial Unicode MS" pitchFamily="34" charset="-122"/>
                <a:cs typeface="Arial Unicode MS" pitchFamily="34" charset="-122"/>
              </a:rPr>
              <a:t>Axis Attribute Parameter</a:t>
            </a:r>
            <a:r>
              <a:rPr kumimoji="0" lang="zh-CN" altLang="en-US" sz="3200" b="1">
                <a:solidFill>
                  <a:srgbClr val="0087DC"/>
                </a:solidFill>
                <a:latin typeface="Arial Unicode MS" pitchFamily="34" charset="-122"/>
                <a:ea typeface="Arial Unicode MS" pitchFamily="34" charset="-122"/>
                <a:cs typeface="Arial Unicode MS" pitchFamily="34" charset="-122"/>
              </a:rPr>
              <a:t>（</a:t>
            </a:r>
            <a:r>
              <a:rPr kumimoji="0" lang="en-US" altLang="zh-CN" sz="3200" b="1">
                <a:solidFill>
                  <a:srgbClr val="0087DC"/>
                </a:solidFill>
                <a:latin typeface="Arial Unicode MS" pitchFamily="34" charset="-122"/>
                <a:ea typeface="Arial Unicode MS" pitchFamily="34" charset="-122"/>
                <a:cs typeface="Arial Unicode MS" pitchFamily="34" charset="-122"/>
              </a:rPr>
              <a:t>1</a:t>
            </a:r>
            <a:r>
              <a:rPr kumimoji="0" lang="zh-CN" altLang="en-US" sz="3200" b="1">
                <a:solidFill>
                  <a:srgbClr val="0087DC"/>
                </a:solidFill>
                <a:latin typeface="Arial Unicode MS" pitchFamily="34" charset="-122"/>
                <a:ea typeface="Arial Unicode MS" pitchFamily="34" charset="-122"/>
                <a:cs typeface="Arial Unicode MS" pitchFamily="34" charset="-122"/>
              </a:rPr>
              <a:t>）</a:t>
            </a:r>
            <a:endParaRPr kumimoji="0" lang="en-US" altLang="zh-CN" sz="3200" b="1">
              <a:solidFill>
                <a:srgbClr val="0087DC"/>
              </a:solidFill>
              <a:latin typeface="Arial Unicode MS" pitchFamily="34" charset="-122"/>
              <a:ea typeface="Arial Unicode MS" pitchFamily="34" charset="-122"/>
              <a:cs typeface="Arial Unicode MS" pitchFamily="34" charset="-122"/>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10293" name="Group 1013"/>
          <p:cNvGraphicFramePr>
            <a:graphicFrameLocks noGrp="1"/>
          </p:cNvGraphicFramePr>
          <p:nvPr>
            <p:ph sz="half" idx="1"/>
          </p:nvPr>
        </p:nvGraphicFramePr>
        <p:xfrm>
          <a:off x="560388" y="1052513"/>
          <a:ext cx="8705850" cy="1961833"/>
        </p:xfrm>
        <a:graphic>
          <a:graphicData uri="http://schemas.openxmlformats.org/drawingml/2006/table">
            <a:tbl>
              <a:tblPr/>
              <a:tblGrid>
                <a:gridCol w="2513012"/>
                <a:gridCol w="3059113"/>
                <a:gridCol w="1509712"/>
                <a:gridCol w="1624013"/>
              </a:tblGrid>
              <a:tr h="315913">
                <a:tc>
                  <a:txBody>
                    <a:bodyPr/>
                    <a:lstStyle/>
                    <a:p>
                      <a:pPr marL="341313" marR="0" lvl="0" indent="-341313" algn="ctr" defTabSz="914400" rtl="0" eaLnBrk="1" fontAlgn="base" latinLnBrk="0" hangingPunct="1">
                        <a:lnSpc>
                          <a:spcPct val="100000"/>
                        </a:lnSpc>
                        <a:spcBef>
                          <a:spcPct val="0"/>
                        </a:spcBef>
                        <a:spcAft>
                          <a:spcPct val="0"/>
                        </a:spcAft>
                        <a:buClrTx/>
                        <a:buSzTx/>
                        <a:buFontTx/>
                        <a:buNone/>
                        <a:tabLst/>
                      </a:pPr>
                      <a:r>
                        <a:rPr kumimoji="1" lang="en-US" altLang="zh-CN" sz="1400" b="1" i="0" u="none" strike="noStrike" cap="none" normalizeH="0" baseline="0" dirty="0" smtClean="0">
                          <a:ln>
                            <a:noFill/>
                          </a:ln>
                          <a:solidFill>
                            <a:schemeClr val="bg1"/>
                          </a:solidFill>
                          <a:effectLst/>
                          <a:latin typeface="Arial" charset="0"/>
                          <a:ea typeface="標楷體" pitchFamily="65" charset="-120"/>
                          <a:cs typeface="Arial" charset="0"/>
                        </a:rPr>
                        <a:t>Parameter name</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3399FF"/>
                    </a:solidFill>
                  </a:tcPr>
                </a:tc>
                <a:tc>
                  <a:txBody>
                    <a:bodyPr/>
                    <a:lstStyle/>
                    <a:p>
                      <a:pPr marL="341313" marR="0" lvl="0" indent="-341313" algn="ctr" defTabSz="914400" rtl="0" eaLnBrk="1" fontAlgn="base" latinLnBrk="0" hangingPunct="1">
                        <a:lnSpc>
                          <a:spcPct val="100000"/>
                        </a:lnSpc>
                        <a:spcBef>
                          <a:spcPct val="0"/>
                        </a:spcBef>
                        <a:spcAft>
                          <a:spcPct val="0"/>
                        </a:spcAft>
                        <a:buClrTx/>
                        <a:buSzTx/>
                        <a:buFontTx/>
                        <a:buNone/>
                        <a:tabLst/>
                      </a:pPr>
                      <a:r>
                        <a:rPr kumimoji="1" lang="en-US" altLang="zh-CN" sz="1400" b="1" i="0" u="none" strike="noStrike" cap="none" normalizeH="0" baseline="0" dirty="0" smtClean="0">
                          <a:ln>
                            <a:noFill/>
                          </a:ln>
                          <a:solidFill>
                            <a:schemeClr val="bg1"/>
                          </a:solidFill>
                          <a:effectLst/>
                          <a:latin typeface="Arial" charset="0"/>
                          <a:ea typeface="標楷體" pitchFamily="65" charset="-120"/>
                          <a:cs typeface="Arial" charset="0"/>
                        </a:rPr>
                        <a:t>Function</a:t>
                      </a:r>
                      <a:endParaRPr kumimoji="1" lang="en-US" altLang="zh-CN" sz="1400" b="0" i="0" u="none" strike="noStrike" cap="none" normalizeH="0" baseline="0" dirty="0" smtClean="0">
                        <a:ln>
                          <a:noFill/>
                        </a:ln>
                        <a:solidFill>
                          <a:schemeClr val="bg1"/>
                        </a:solidFill>
                        <a:effectLst/>
                        <a:latin typeface="Arial" charset="0"/>
                        <a:ea typeface="標楷體" pitchFamily="65" charset="-120"/>
                        <a:cs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3399FF"/>
                    </a:solidFill>
                  </a:tcPr>
                </a:tc>
                <a:tc>
                  <a:txBody>
                    <a:bodyPr/>
                    <a:lstStyle/>
                    <a:p>
                      <a:pPr marL="341313" marR="0" lvl="0" indent="-341313" algn="ctr" defTabSz="914400" rtl="0" eaLnBrk="1" fontAlgn="base" latinLnBrk="0" hangingPunct="1">
                        <a:lnSpc>
                          <a:spcPct val="100000"/>
                        </a:lnSpc>
                        <a:spcBef>
                          <a:spcPct val="0"/>
                        </a:spcBef>
                        <a:spcAft>
                          <a:spcPct val="0"/>
                        </a:spcAft>
                        <a:buClrTx/>
                        <a:buSzTx/>
                        <a:buFontTx/>
                        <a:buNone/>
                        <a:tabLst/>
                      </a:pPr>
                      <a:r>
                        <a:rPr kumimoji="1" lang="en-US" altLang="zh-CN" sz="1400" b="1" i="0" u="none" strike="noStrike" cap="none" normalizeH="0" baseline="0" dirty="0" smtClean="0">
                          <a:ln>
                            <a:noFill/>
                          </a:ln>
                          <a:solidFill>
                            <a:schemeClr val="bg1"/>
                          </a:solidFill>
                          <a:effectLst/>
                          <a:latin typeface="Arial" charset="0"/>
                          <a:ea typeface="標楷體" pitchFamily="65" charset="-120"/>
                          <a:cs typeface="Arial" charset="0"/>
                        </a:rPr>
                        <a:t>Data type</a:t>
                      </a:r>
                      <a:endParaRPr kumimoji="1" lang="en-US" altLang="zh-CN" sz="1400" b="0" i="0" u="none" strike="noStrike" cap="none" normalizeH="0" baseline="0" dirty="0" smtClean="0">
                        <a:ln>
                          <a:noFill/>
                        </a:ln>
                        <a:solidFill>
                          <a:schemeClr val="bg1"/>
                        </a:solidFill>
                        <a:effectLst/>
                        <a:latin typeface="Arial" charset="0"/>
                        <a:ea typeface="標楷體" pitchFamily="65" charset="-120"/>
                        <a:cs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3399FF"/>
                    </a:solidFill>
                  </a:tcPr>
                </a:tc>
                <a:tc>
                  <a:txBody>
                    <a:bodyPr/>
                    <a:lstStyle/>
                    <a:p>
                      <a:pPr marL="341313" marR="0" lvl="0" indent="-341313" algn="ctr" defTabSz="914400" rtl="0" eaLnBrk="1" fontAlgn="base" latinLnBrk="0" hangingPunct="1">
                        <a:lnSpc>
                          <a:spcPct val="100000"/>
                        </a:lnSpc>
                        <a:spcBef>
                          <a:spcPct val="0"/>
                        </a:spcBef>
                        <a:spcAft>
                          <a:spcPct val="0"/>
                        </a:spcAft>
                        <a:buClrTx/>
                        <a:buSzTx/>
                        <a:buFontTx/>
                        <a:buNone/>
                        <a:tabLst/>
                      </a:pPr>
                      <a:r>
                        <a:rPr kumimoji="1" lang="en-US" altLang="zh-CN" sz="1400" b="1" i="0" u="none" strike="noStrike" cap="none" normalizeH="0" baseline="0" dirty="0" smtClean="0">
                          <a:ln>
                            <a:noFill/>
                          </a:ln>
                          <a:solidFill>
                            <a:schemeClr val="bg1"/>
                          </a:solidFill>
                          <a:effectLst/>
                          <a:latin typeface="Arial" charset="0"/>
                          <a:ea typeface="SimSun" pitchFamily="2" charset="-122"/>
                          <a:cs typeface="Arial" charset="0"/>
                        </a:rPr>
                        <a:t>Default</a:t>
                      </a:r>
                      <a:endParaRPr kumimoji="1" lang="en-US" altLang="zh-CN" sz="1400" b="0" i="0" u="none" strike="noStrike" cap="none" normalizeH="0" baseline="0" dirty="0" smtClean="0">
                        <a:ln>
                          <a:noFill/>
                        </a:ln>
                        <a:solidFill>
                          <a:schemeClr val="bg1"/>
                        </a:solidFill>
                        <a:effectLst/>
                        <a:latin typeface="Arial" charset="0"/>
                        <a:ea typeface="SimSun" pitchFamily="2" charset="-122"/>
                        <a:cs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3399FF"/>
                    </a:solidFill>
                  </a:tcPr>
                </a:tc>
              </a:tr>
              <a:tr h="288925">
                <a:tc>
                  <a:txBody>
                    <a:bodyPr/>
                    <a:lstStyle/>
                    <a:p>
                      <a:pPr marL="341313" marR="0" lvl="0" indent="-341313" algn="l" defTabSz="914400" rtl="0" eaLnBrk="1" fontAlgn="base" latinLnBrk="0" hangingPunct="1">
                        <a:lnSpc>
                          <a:spcPct val="100000"/>
                        </a:lnSpc>
                        <a:spcBef>
                          <a:spcPct val="0"/>
                        </a:spcBef>
                        <a:spcAft>
                          <a:spcPct val="0"/>
                        </a:spcAft>
                        <a:buClrTx/>
                        <a:buSzTx/>
                        <a:buFontTx/>
                        <a:buNone/>
                        <a:tabLst/>
                      </a:pPr>
                      <a:r>
                        <a:rPr kumimoji="1" lang="en-US" altLang="zh-CN" sz="1400" b="0" i="0" u="none" strike="noStrike" cap="none" normalizeH="0" baseline="0" smtClean="0">
                          <a:ln>
                            <a:noFill/>
                          </a:ln>
                          <a:solidFill>
                            <a:schemeClr val="tx1"/>
                          </a:solidFill>
                          <a:effectLst/>
                          <a:latin typeface="Arial" charset="0"/>
                          <a:ea typeface="標楷體" pitchFamily="65" charset="-120"/>
                          <a:cs typeface="Arial" charset="0"/>
                        </a:rPr>
                        <a:t>Node-ID</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341313" marR="0" lvl="0" indent="-341313" algn="l" defTabSz="914400" rtl="0" eaLnBrk="1" fontAlgn="base" latinLnBrk="0" hangingPunct="1">
                        <a:lnSpc>
                          <a:spcPct val="100000"/>
                        </a:lnSpc>
                        <a:spcBef>
                          <a:spcPct val="0"/>
                        </a:spcBef>
                        <a:spcAft>
                          <a:spcPct val="0"/>
                        </a:spcAft>
                        <a:buClrTx/>
                        <a:buSzTx/>
                        <a:buFontTx/>
                        <a:buNone/>
                        <a:tabLst/>
                      </a:pPr>
                      <a:r>
                        <a:rPr kumimoji="1" lang="en-US" altLang="zh-CN" sz="1400" b="0" i="0" u="none" strike="noStrike" cap="none" normalizeH="0" baseline="0" smtClean="0">
                          <a:ln>
                            <a:noFill/>
                          </a:ln>
                          <a:solidFill>
                            <a:schemeClr val="tx1"/>
                          </a:solidFill>
                          <a:effectLst/>
                          <a:latin typeface="Arial" charset="0"/>
                          <a:ea typeface="標楷體" pitchFamily="65" charset="-120"/>
                          <a:cs typeface="Arial" charset="0"/>
                        </a:rPr>
                        <a:t>Axis No., range:1~16</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1313" marR="0" lvl="0" indent="-341313" algn="l" defTabSz="914400" rtl="0" eaLnBrk="1" fontAlgn="base" latinLnBrk="0" hangingPunct="1">
                        <a:lnSpc>
                          <a:spcPct val="100000"/>
                        </a:lnSpc>
                        <a:spcBef>
                          <a:spcPct val="0"/>
                        </a:spcBef>
                        <a:spcAft>
                          <a:spcPct val="0"/>
                        </a:spcAft>
                        <a:buClrTx/>
                        <a:buSzTx/>
                        <a:buFontTx/>
                        <a:buNone/>
                        <a:tabLst/>
                      </a:pPr>
                      <a:r>
                        <a:rPr kumimoji="1" lang="en-US" altLang="zh-CN" sz="1400" b="0" i="0" u="none" strike="noStrike" cap="none" normalizeH="0" baseline="0" smtClean="0">
                          <a:ln>
                            <a:noFill/>
                          </a:ln>
                          <a:solidFill>
                            <a:schemeClr val="tx1"/>
                          </a:solidFill>
                          <a:effectLst/>
                          <a:latin typeface="Arial" charset="0"/>
                          <a:ea typeface="標楷體" pitchFamily="65" charset="-120"/>
                          <a:cs typeface="Arial" charset="0"/>
                        </a:rPr>
                        <a:t>UINT</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1313" marR="0" lvl="0" indent="-341313" algn="l" defTabSz="914400" rtl="0" eaLnBrk="1" fontAlgn="base" latinLnBrk="0" hangingPunct="1">
                        <a:lnSpc>
                          <a:spcPct val="100000"/>
                        </a:lnSpc>
                        <a:spcBef>
                          <a:spcPct val="0"/>
                        </a:spcBef>
                        <a:spcAft>
                          <a:spcPct val="0"/>
                        </a:spcAft>
                        <a:buClrTx/>
                        <a:buSzTx/>
                        <a:buFontTx/>
                        <a:buNone/>
                        <a:tabLst/>
                      </a:pPr>
                      <a:r>
                        <a:rPr kumimoji="1" lang="en-US" altLang="zh-CN" sz="1400" b="0" i="0" u="none" strike="noStrike" cap="none" normalizeH="0" baseline="0" smtClean="0">
                          <a:ln>
                            <a:noFill/>
                          </a:ln>
                          <a:solidFill>
                            <a:schemeClr val="tx1"/>
                          </a:solidFill>
                          <a:effectLst/>
                          <a:latin typeface="Arial" charset="0"/>
                          <a:ea typeface="SimSun" pitchFamily="2" charset="-122"/>
                          <a:cs typeface="Arial" charset="0"/>
                        </a:rPr>
                        <a:t>-</a:t>
                      </a:r>
                      <a:endParaRPr kumimoji="1" lang="en-US" altLang="zh-CN" sz="1400" b="0" i="0" u="none" strike="noStrike" cap="none" normalizeH="0" baseline="0" smtClean="0">
                        <a:ln>
                          <a:noFill/>
                        </a:ln>
                        <a:solidFill>
                          <a:schemeClr val="tx1"/>
                        </a:solidFill>
                        <a:effectLst/>
                        <a:latin typeface="Times New Roman" pitchFamily="18" charset="0"/>
                        <a:ea typeface="SimSun" pitchFamily="2" charset="-122"/>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88950">
                <a:tc gridSpan="4">
                  <a:txBody>
                    <a:bodyPr/>
                    <a:lstStyle/>
                    <a:p>
                      <a:pPr marL="0" marR="0" lvl="0" indent="0" algn="l" defTabSz="914400" rtl="0" eaLnBrk="1" fontAlgn="base" latinLnBrk="0" hangingPunct="1">
                        <a:lnSpc>
                          <a:spcPct val="100000"/>
                        </a:lnSpc>
                        <a:spcBef>
                          <a:spcPct val="0"/>
                        </a:spcBef>
                        <a:spcAft>
                          <a:spcPct val="0"/>
                        </a:spcAft>
                        <a:buClrTx/>
                        <a:buSzTx/>
                        <a:buFontTx/>
                        <a:buNone/>
                        <a:tabLst>
                          <a:tab pos="531813" algn="l"/>
                        </a:tabLst>
                      </a:pPr>
                      <a:r>
                        <a:rPr kumimoji="1" lang="zh-CN" altLang="en-US" sz="1400" b="0" i="0" u="none" strike="noStrike" cap="none" normalizeH="0" baseline="0" smtClean="0">
                          <a:ln>
                            <a:noFill/>
                          </a:ln>
                          <a:solidFill>
                            <a:schemeClr val="tx1"/>
                          </a:solidFill>
                          <a:effectLst/>
                          <a:latin typeface="Arial" charset="0"/>
                          <a:ea typeface="標楷體" pitchFamily="65" charset="-120"/>
                          <a:cs typeface="Arial" charset="0"/>
                        </a:rPr>
                        <a:t>“</a:t>
                      </a:r>
                      <a:r>
                        <a:rPr kumimoji="1" lang="en-US" altLang="zh-CN" sz="1400" b="0" i="0" u="none" strike="noStrike" cap="none" normalizeH="0" baseline="0" smtClean="0">
                          <a:ln>
                            <a:noFill/>
                          </a:ln>
                          <a:solidFill>
                            <a:schemeClr val="tx1"/>
                          </a:solidFill>
                          <a:effectLst/>
                          <a:latin typeface="Arial" charset="0"/>
                          <a:ea typeface="標楷體" pitchFamily="65" charset="-120"/>
                          <a:cs typeface="Arial" charset="0"/>
                        </a:rPr>
                        <a:t>Node-ID” is the station No. of servo drive in CANopen network. DVP10MC11T is master and servo drive is slave in CANopen network.</a:t>
                      </a:r>
                      <a:endParaRPr kumimoji="1" lang="zh-CN" altLang="en-US" sz="1400" b="0" i="0" u="none" strike="noStrike" cap="none" normalizeH="0" baseline="0" smtClean="0">
                        <a:ln>
                          <a:noFill/>
                        </a:ln>
                        <a:solidFill>
                          <a:schemeClr val="tx1"/>
                        </a:solidFill>
                        <a:effectLst/>
                        <a:latin typeface="Arial" charset="0"/>
                        <a:ea typeface="標楷體" pitchFamily="65" charset="-12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188913">
                <a:tc>
                  <a:txBody>
                    <a:bodyPr/>
                    <a:lstStyle/>
                    <a:p>
                      <a:pPr marL="341313" marR="0" lvl="0" indent="-341313" algn="l" defTabSz="914400" rtl="0" eaLnBrk="1" fontAlgn="base" latinLnBrk="0" hangingPunct="1">
                        <a:lnSpc>
                          <a:spcPct val="100000"/>
                        </a:lnSpc>
                        <a:spcBef>
                          <a:spcPct val="0"/>
                        </a:spcBef>
                        <a:spcAft>
                          <a:spcPct val="0"/>
                        </a:spcAft>
                        <a:buClrTx/>
                        <a:buSzTx/>
                        <a:buFontTx/>
                        <a:buNone/>
                        <a:tabLst/>
                      </a:pPr>
                      <a:r>
                        <a:rPr kumimoji="1" lang="en-US" altLang="zh-CN" sz="1400" b="0" i="0" u="none" strike="noStrike" cap="none" normalizeH="0" baseline="0" smtClean="0">
                          <a:ln>
                            <a:noFill/>
                          </a:ln>
                          <a:solidFill>
                            <a:schemeClr val="tx1"/>
                          </a:solidFill>
                          <a:effectLst/>
                          <a:latin typeface="Arial" charset="0"/>
                          <a:ea typeface="標楷體" pitchFamily="65" charset="-120"/>
                          <a:cs typeface="Arial" charset="0"/>
                        </a:rPr>
                        <a:t>Name</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341313" marR="0" lvl="0" indent="-341313" algn="l" defTabSz="914400" rtl="0" eaLnBrk="1" fontAlgn="base" latinLnBrk="0" hangingPunct="1">
                        <a:lnSpc>
                          <a:spcPct val="100000"/>
                        </a:lnSpc>
                        <a:spcBef>
                          <a:spcPct val="0"/>
                        </a:spcBef>
                        <a:spcAft>
                          <a:spcPct val="0"/>
                        </a:spcAft>
                        <a:buClrTx/>
                        <a:buSzTx/>
                        <a:buFontTx/>
                        <a:buNone/>
                        <a:tabLst/>
                      </a:pPr>
                      <a:r>
                        <a:rPr kumimoji="1" lang="en-US" altLang="zh-CN" sz="1400" b="0" i="0" u="none" strike="noStrike" cap="none" normalizeH="0" baseline="0" smtClean="0">
                          <a:ln>
                            <a:noFill/>
                          </a:ln>
                          <a:solidFill>
                            <a:schemeClr val="tx1"/>
                          </a:solidFill>
                          <a:effectLst/>
                          <a:latin typeface="Arial" charset="0"/>
                          <a:ea typeface="標楷體" pitchFamily="65" charset="-120"/>
                          <a:cs typeface="Arial" charset="0"/>
                        </a:rPr>
                        <a:t>Axis name</a:t>
                      </a:r>
                      <a:endParaRPr kumimoji="1" lang="zh-CN" altLang="en-US" sz="1400" b="0" i="0" u="none" strike="noStrike" cap="none" normalizeH="0" baseline="0" smtClean="0">
                        <a:ln>
                          <a:noFill/>
                        </a:ln>
                        <a:solidFill>
                          <a:schemeClr val="tx1"/>
                        </a:solidFill>
                        <a:effectLst/>
                        <a:latin typeface="Arial" charset="0"/>
                        <a:ea typeface="標楷體" pitchFamily="65" charset="-120"/>
                        <a:cs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1313" marR="0" lvl="0" indent="-341313" algn="l" defTabSz="914400" rtl="0" eaLnBrk="1" fontAlgn="base" latinLnBrk="0" hangingPunct="1">
                        <a:lnSpc>
                          <a:spcPct val="100000"/>
                        </a:lnSpc>
                        <a:spcBef>
                          <a:spcPct val="0"/>
                        </a:spcBef>
                        <a:spcAft>
                          <a:spcPct val="0"/>
                        </a:spcAft>
                        <a:buClrTx/>
                        <a:buSzTx/>
                        <a:buFontTx/>
                        <a:buNone/>
                        <a:tabLst/>
                      </a:pPr>
                      <a:r>
                        <a:rPr kumimoji="1" lang="en-US" altLang="zh-CN" sz="1400" b="0" i="0" u="none" strike="noStrike" cap="none" normalizeH="0" baseline="0" smtClean="0">
                          <a:ln>
                            <a:noFill/>
                          </a:ln>
                          <a:solidFill>
                            <a:schemeClr val="tx1"/>
                          </a:solidFill>
                          <a:effectLst/>
                          <a:latin typeface="Arial" charset="0"/>
                          <a:ea typeface="標楷體" pitchFamily="65" charset="-120"/>
                          <a:cs typeface="Arial" charset="0"/>
                        </a:rPr>
                        <a:t>String</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1313" marR="0" lvl="0" indent="-341313" algn="l" defTabSz="914400" rtl="0" eaLnBrk="1" fontAlgn="base" latinLnBrk="0" hangingPunct="1">
                        <a:lnSpc>
                          <a:spcPct val="100000"/>
                        </a:lnSpc>
                        <a:spcBef>
                          <a:spcPct val="0"/>
                        </a:spcBef>
                        <a:spcAft>
                          <a:spcPct val="0"/>
                        </a:spcAft>
                        <a:buClrTx/>
                        <a:buSzTx/>
                        <a:buFontTx/>
                        <a:buNone/>
                        <a:tabLst/>
                      </a:pPr>
                      <a:r>
                        <a:rPr kumimoji="1" lang="en-US" altLang="zh-CN" sz="1400" b="0" i="0" u="none" strike="noStrike" cap="none" normalizeH="0" baseline="0" smtClean="0">
                          <a:ln>
                            <a:noFill/>
                          </a:ln>
                          <a:solidFill>
                            <a:schemeClr val="tx1"/>
                          </a:solidFill>
                          <a:effectLst/>
                          <a:latin typeface="Arial" charset="0"/>
                          <a:ea typeface="SimSun" pitchFamily="2" charset="-122"/>
                          <a:cs typeface="Arial" charset="0"/>
                        </a:rPr>
                        <a:t>-</a:t>
                      </a:r>
                      <a:endParaRPr kumimoji="1" lang="en-US" altLang="zh-CN" sz="1400" b="0" i="0" u="none" strike="noStrike" cap="none" normalizeH="0" baseline="0" smtClean="0">
                        <a:ln>
                          <a:noFill/>
                        </a:ln>
                        <a:solidFill>
                          <a:schemeClr val="tx1"/>
                        </a:solidFill>
                        <a:effectLst/>
                        <a:latin typeface="Times New Roman" pitchFamily="18" charset="0"/>
                        <a:ea typeface="SimSun" pitchFamily="2" charset="-122"/>
                        <a:cs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80975">
                <a:tc gridSpan="4">
                  <a:txBody>
                    <a:bodyPr/>
                    <a:lstStyle/>
                    <a:p>
                      <a:pPr marL="0" marR="0" lvl="0" indent="0" algn="l" defTabSz="914400" rtl="0" eaLnBrk="1" fontAlgn="base" latinLnBrk="0" hangingPunct="1">
                        <a:lnSpc>
                          <a:spcPct val="100000"/>
                        </a:lnSpc>
                        <a:spcBef>
                          <a:spcPct val="0"/>
                        </a:spcBef>
                        <a:spcAft>
                          <a:spcPct val="0"/>
                        </a:spcAft>
                        <a:buClrTx/>
                        <a:buSzTx/>
                        <a:buFontTx/>
                        <a:buNone/>
                        <a:tabLst>
                          <a:tab pos="436563" algn="l"/>
                        </a:tabLst>
                      </a:pPr>
                      <a:r>
                        <a:rPr kumimoji="1" lang="zh-CN" altLang="en-US" sz="1400" b="0" i="0" u="none" strike="noStrike" cap="none" normalizeH="0" baseline="0" smtClean="0">
                          <a:ln>
                            <a:noFill/>
                          </a:ln>
                          <a:solidFill>
                            <a:schemeClr val="tx1"/>
                          </a:solidFill>
                          <a:effectLst/>
                          <a:latin typeface="Arial" charset="0"/>
                          <a:ea typeface="標楷體" pitchFamily="65" charset="-120"/>
                          <a:cs typeface="Arial" charset="0"/>
                        </a:rPr>
                        <a:t>“</a:t>
                      </a:r>
                      <a:r>
                        <a:rPr kumimoji="1" lang="en-US" altLang="zh-CN" sz="1400" b="0" i="0" u="none" strike="noStrike" cap="none" normalizeH="0" baseline="0" smtClean="0">
                          <a:ln>
                            <a:noFill/>
                          </a:ln>
                          <a:solidFill>
                            <a:schemeClr val="tx1"/>
                          </a:solidFill>
                          <a:effectLst/>
                          <a:latin typeface="Arial" charset="0"/>
                          <a:ea typeface="標楷體" pitchFamily="65" charset="-120"/>
                          <a:cs typeface="Arial" charset="0"/>
                        </a:rPr>
                        <a:t>Name” is the word commented on servo drive by software, which is only used for naming the servo drive without actual meaning.</a:t>
                      </a:r>
                      <a:endParaRPr kumimoji="1" lang="zh-CN" altLang="en-US" sz="1400" b="0" i="0" u="none" strike="noStrike" cap="none" normalizeH="0" baseline="0" smtClean="0">
                        <a:ln>
                          <a:noFill/>
                        </a:ln>
                        <a:solidFill>
                          <a:schemeClr val="tx1"/>
                        </a:solidFill>
                        <a:effectLst/>
                        <a:latin typeface="Arial" charset="0"/>
                        <a:ea typeface="標楷體" pitchFamily="65" charset="-120"/>
                        <a:cs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bl>
          </a:graphicData>
        </a:graphic>
      </p:graphicFrame>
      <p:graphicFrame>
        <p:nvGraphicFramePr>
          <p:cNvPr id="610298" name="Group 1018"/>
          <p:cNvGraphicFramePr>
            <a:graphicFrameLocks noGrp="1"/>
          </p:cNvGraphicFramePr>
          <p:nvPr>
            <p:ph sz="half" idx="2"/>
          </p:nvPr>
        </p:nvGraphicFramePr>
        <p:xfrm>
          <a:off x="560388" y="3006725"/>
          <a:ext cx="8712200" cy="2926080"/>
        </p:xfrm>
        <a:graphic>
          <a:graphicData uri="http://schemas.openxmlformats.org/drawingml/2006/table">
            <a:tbl>
              <a:tblPr/>
              <a:tblGrid>
                <a:gridCol w="2520950"/>
                <a:gridCol w="3024187"/>
                <a:gridCol w="1511300"/>
                <a:gridCol w="1655763"/>
              </a:tblGrid>
              <a:tr h="935038">
                <a:tc>
                  <a:txBody>
                    <a:bodyPr/>
                    <a:lstStyle/>
                    <a:p>
                      <a:pPr marL="341313" marR="0" lvl="0" indent="-341313" algn="l" defTabSz="914400" rtl="0" eaLnBrk="1" fontAlgn="base" latinLnBrk="0" hangingPunct="1">
                        <a:lnSpc>
                          <a:spcPct val="100000"/>
                        </a:lnSpc>
                        <a:spcBef>
                          <a:spcPct val="0"/>
                        </a:spcBef>
                        <a:spcAft>
                          <a:spcPct val="0"/>
                        </a:spcAft>
                        <a:buClrTx/>
                        <a:buSzTx/>
                        <a:buFontTx/>
                        <a:buNone/>
                        <a:tabLst/>
                      </a:pPr>
                      <a:r>
                        <a:rPr kumimoji="1" lang="en-US" altLang="zh-CN" sz="1400" b="0" i="0" u="none" strike="noStrike" cap="none" normalizeH="0" baseline="0" dirty="0" smtClean="0">
                          <a:ln>
                            <a:noFill/>
                          </a:ln>
                          <a:solidFill>
                            <a:schemeClr val="tx1"/>
                          </a:solidFill>
                          <a:effectLst/>
                          <a:latin typeface="Arial" charset="0"/>
                          <a:ea typeface="標楷體" pitchFamily="65" charset="-120"/>
                          <a:cs typeface="Arial" charset="0"/>
                        </a:rPr>
                        <a:t>Enable Software Limitation</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266700" marR="0" lvl="0" indent="-266700" algn="l" defTabSz="914400" rtl="0" eaLnBrk="1" fontAlgn="base" latinLnBrk="0" hangingPunct="1">
                        <a:lnSpc>
                          <a:spcPct val="100000"/>
                        </a:lnSpc>
                        <a:spcBef>
                          <a:spcPct val="0"/>
                        </a:spcBef>
                        <a:spcAft>
                          <a:spcPct val="0"/>
                        </a:spcAft>
                        <a:buClrTx/>
                        <a:buSzTx/>
                        <a:buFontTx/>
                        <a:buNone/>
                        <a:tabLst/>
                      </a:pPr>
                      <a:r>
                        <a:rPr kumimoji="1" lang="en-US" altLang="zh-CN" sz="1400" b="0" i="0" u="none" strike="noStrike" cap="none" normalizeH="0" baseline="0" dirty="0" smtClean="0">
                          <a:ln>
                            <a:noFill/>
                          </a:ln>
                          <a:solidFill>
                            <a:schemeClr val="tx1"/>
                          </a:solidFill>
                          <a:effectLst/>
                          <a:latin typeface="Arial" charset="0"/>
                          <a:ea typeface="標楷體" pitchFamily="65" charset="-120"/>
                          <a:cs typeface="Arial" charset="0"/>
                        </a:rPr>
                        <a:t>Software limitation is enabled.</a:t>
                      </a:r>
                      <a:endParaRPr kumimoji="1" lang="en-US" altLang="zh-TW" sz="1400" b="0" i="0" u="none" strike="noStrike" cap="none" normalizeH="0" baseline="0" dirty="0" smtClean="0">
                        <a:ln>
                          <a:noFill/>
                        </a:ln>
                        <a:solidFill>
                          <a:schemeClr val="tx1"/>
                        </a:solidFill>
                        <a:effectLst/>
                        <a:latin typeface="Arial" charset="0"/>
                        <a:ea typeface="標楷體" pitchFamily="65" charset="-120"/>
                        <a:cs typeface="Arial" charset="0"/>
                      </a:endParaRPr>
                    </a:p>
                    <a:p>
                      <a:pPr marL="266700" marR="0" lvl="0" indent="-266700" algn="l" defTabSz="914400" rtl="0" eaLnBrk="0" fontAlgn="base" latinLnBrk="0" hangingPunct="0">
                        <a:lnSpc>
                          <a:spcPct val="100000"/>
                        </a:lnSpc>
                        <a:spcBef>
                          <a:spcPct val="0"/>
                        </a:spcBef>
                        <a:spcAft>
                          <a:spcPct val="0"/>
                        </a:spcAft>
                        <a:buClrTx/>
                        <a:buSzTx/>
                        <a:buFontTx/>
                        <a:buNone/>
                        <a:tabLst/>
                      </a:pPr>
                      <a:r>
                        <a:rPr kumimoji="1" lang="en-US" altLang="zh-CN" sz="1400" b="0" i="0" u="none" strike="noStrike" cap="none" normalizeH="0" baseline="0" dirty="0" smtClean="0">
                          <a:ln>
                            <a:noFill/>
                          </a:ln>
                          <a:solidFill>
                            <a:schemeClr val="tx1"/>
                          </a:solidFill>
                          <a:effectLst/>
                          <a:latin typeface="Arial" charset="0"/>
                          <a:ea typeface="標楷體" pitchFamily="65" charset="-120"/>
                          <a:cs typeface="Arial" charset="0"/>
                        </a:rPr>
                        <a:t>0= Max value/ min. value of axis limited by  software is  invalid;</a:t>
                      </a:r>
                      <a:endParaRPr kumimoji="1" lang="en-US" altLang="zh-TW" sz="1400" b="0" i="0" u="none" strike="noStrike" cap="none" normalizeH="0" baseline="0" dirty="0" smtClean="0">
                        <a:ln>
                          <a:noFill/>
                        </a:ln>
                        <a:solidFill>
                          <a:schemeClr val="tx1"/>
                        </a:solidFill>
                        <a:effectLst/>
                        <a:latin typeface="Arial" charset="0"/>
                        <a:ea typeface="標楷體" pitchFamily="65" charset="-120"/>
                        <a:cs typeface="Arial" charset="0"/>
                      </a:endParaRPr>
                    </a:p>
                    <a:p>
                      <a:pPr marL="266700" marR="0" lvl="0" indent="-266700" algn="l" defTabSz="914400" rtl="0" eaLnBrk="0" fontAlgn="base" latinLnBrk="0" hangingPunct="0">
                        <a:lnSpc>
                          <a:spcPct val="100000"/>
                        </a:lnSpc>
                        <a:spcBef>
                          <a:spcPct val="0"/>
                        </a:spcBef>
                        <a:spcAft>
                          <a:spcPct val="0"/>
                        </a:spcAft>
                        <a:buClrTx/>
                        <a:buSzTx/>
                        <a:buFontTx/>
                        <a:buNone/>
                        <a:tabLst/>
                      </a:pPr>
                      <a:r>
                        <a:rPr kumimoji="1" lang="en-US" altLang="zh-CN" sz="1400" b="0" i="0" u="none" strike="noStrike" cap="none" normalizeH="0" baseline="0" dirty="0" smtClean="0">
                          <a:ln>
                            <a:noFill/>
                          </a:ln>
                          <a:solidFill>
                            <a:schemeClr val="tx1"/>
                          </a:solidFill>
                          <a:effectLst/>
                          <a:latin typeface="Arial" charset="0"/>
                          <a:ea typeface="標楷體" pitchFamily="65" charset="-120"/>
                          <a:cs typeface="Arial" charset="0"/>
                        </a:rPr>
                        <a:t>1=Max value/ min. value of axis limited by  software is  valid.</a:t>
                      </a:r>
                      <a:endParaRPr kumimoji="1" lang="zh-CN" altLang="en-US" sz="1400" b="0" i="0" u="none" strike="noStrike" cap="none" normalizeH="0" baseline="0" dirty="0" smtClean="0">
                        <a:ln>
                          <a:noFill/>
                        </a:ln>
                        <a:solidFill>
                          <a:schemeClr val="tx1"/>
                        </a:solidFill>
                        <a:effectLst/>
                        <a:latin typeface="Arial" charset="0"/>
                        <a:ea typeface="標楷體" pitchFamily="65" charset="-12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1313" marR="0" lvl="0" indent="-341313" algn="l" defTabSz="914400" rtl="0" eaLnBrk="1" fontAlgn="base" latinLnBrk="0" hangingPunct="1">
                        <a:lnSpc>
                          <a:spcPct val="100000"/>
                        </a:lnSpc>
                        <a:spcBef>
                          <a:spcPct val="0"/>
                        </a:spcBef>
                        <a:spcAft>
                          <a:spcPct val="0"/>
                        </a:spcAft>
                        <a:buClrTx/>
                        <a:buSzTx/>
                        <a:buFontTx/>
                        <a:buNone/>
                        <a:tabLst/>
                      </a:pPr>
                      <a:r>
                        <a:rPr kumimoji="1" lang="en-US" altLang="zh-CN" sz="1400" b="0" i="0" u="none" strike="noStrike" cap="none" normalizeH="0" baseline="0" smtClean="0">
                          <a:ln>
                            <a:noFill/>
                          </a:ln>
                          <a:solidFill>
                            <a:schemeClr val="tx1"/>
                          </a:solidFill>
                          <a:effectLst/>
                          <a:latin typeface="Arial" charset="0"/>
                          <a:ea typeface="標楷體" pitchFamily="65" charset="-120"/>
                          <a:cs typeface="Arial" charset="0"/>
                        </a:rPr>
                        <a:t>BOOL</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1313" marR="0" lvl="0" indent="-341313" algn="l" defTabSz="914400" rtl="0" eaLnBrk="1" fontAlgn="base" latinLnBrk="0" hangingPunct="1">
                        <a:lnSpc>
                          <a:spcPct val="100000"/>
                        </a:lnSpc>
                        <a:spcBef>
                          <a:spcPct val="0"/>
                        </a:spcBef>
                        <a:spcAft>
                          <a:spcPct val="0"/>
                        </a:spcAft>
                        <a:buClrTx/>
                        <a:buSzTx/>
                        <a:buFontTx/>
                        <a:buNone/>
                        <a:tabLst/>
                      </a:pPr>
                      <a:r>
                        <a:rPr kumimoji="1" lang="en-US" altLang="zh-CN" sz="1400" b="0" i="0" u="none" strike="noStrike" cap="none" normalizeH="0" baseline="0" smtClean="0">
                          <a:ln>
                            <a:noFill/>
                          </a:ln>
                          <a:solidFill>
                            <a:schemeClr val="tx1"/>
                          </a:solidFill>
                          <a:effectLst/>
                          <a:latin typeface="Arial" charset="0"/>
                          <a:ea typeface="標楷體" pitchFamily="65" charset="-120"/>
                          <a:cs typeface="Arial" charset="0"/>
                        </a:rPr>
                        <a:t>0</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87338">
                <a:tc>
                  <a:txBody>
                    <a:bodyPr/>
                    <a:lstStyle/>
                    <a:p>
                      <a:pPr marL="341313" marR="0" lvl="0" indent="-341313" algn="l" defTabSz="914400" rtl="0" eaLnBrk="1" fontAlgn="base" latinLnBrk="0" hangingPunct="1">
                        <a:lnSpc>
                          <a:spcPct val="100000"/>
                        </a:lnSpc>
                        <a:spcBef>
                          <a:spcPct val="0"/>
                        </a:spcBef>
                        <a:spcAft>
                          <a:spcPct val="0"/>
                        </a:spcAft>
                        <a:buClrTx/>
                        <a:buSzTx/>
                        <a:buFontTx/>
                        <a:buNone/>
                        <a:tabLst/>
                      </a:pPr>
                      <a:r>
                        <a:rPr kumimoji="1" lang="en-US" altLang="zh-CN" sz="1400" b="0" i="0" u="none" strike="noStrike" cap="none" normalizeH="0" baseline="0" smtClean="0">
                          <a:ln>
                            <a:noFill/>
                          </a:ln>
                          <a:solidFill>
                            <a:schemeClr val="tx1"/>
                          </a:solidFill>
                          <a:effectLst/>
                          <a:latin typeface="Arial" charset="0"/>
                          <a:ea typeface="標楷體" pitchFamily="65" charset="-120"/>
                          <a:cs typeface="Arial" charset="0"/>
                        </a:rPr>
                        <a:t>Maximum Position</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450850" marR="0" lvl="0" indent="-450850" algn="l" defTabSz="914400" rtl="0" eaLnBrk="1" fontAlgn="base" latinLnBrk="0" hangingPunct="1">
                        <a:lnSpc>
                          <a:spcPct val="100000"/>
                        </a:lnSpc>
                        <a:spcBef>
                          <a:spcPct val="0"/>
                        </a:spcBef>
                        <a:spcAft>
                          <a:spcPct val="0"/>
                        </a:spcAft>
                        <a:buClrTx/>
                        <a:buSzTx/>
                        <a:buFontTx/>
                        <a:buNone/>
                        <a:tabLst/>
                      </a:pPr>
                      <a:r>
                        <a:rPr kumimoji="1" lang="en-US" altLang="zh-CN" sz="1400" b="0" i="0" u="none" strike="noStrike" cap="none" normalizeH="0" baseline="0" dirty="0" smtClean="0">
                          <a:ln>
                            <a:noFill/>
                          </a:ln>
                          <a:solidFill>
                            <a:schemeClr val="tx1"/>
                          </a:solidFill>
                          <a:effectLst/>
                          <a:latin typeface="Arial" charset="0"/>
                          <a:ea typeface="標楷體" pitchFamily="65" charset="-120"/>
                          <a:cs typeface="Arial" charset="0"/>
                        </a:rPr>
                        <a:t>Max. position of axis limited by  software</a:t>
                      </a:r>
                      <a:endParaRPr kumimoji="1" lang="zh-CN" altLang="en-US" sz="1400" b="0" i="0" u="none" strike="noStrike" cap="none" normalizeH="0" baseline="0" dirty="0" smtClean="0">
                        <a:ln>
                          <a:noFill/>
                        </a:ln>
                        <a:solidFill>
                          <a:schemeClr val="tx1"/>
                        </a:solidFill>
                        <a:effectLst/>
                        <a:latin typeface="標楷體" pitchFamily="65" charset="-120"/>
                        <a:ea typeface="標楷體" pitchFamily="65" charset="-120"/>
                        <a:cs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1313" marR="0" lvl="0" indent="-341313" algn="l" defTabSz="914400" rtl="0" eaLnBrk="1" fontAlgn="base" latinLnBrk="0" hangingPunct="1">
                        <a:lnSpc>
                          <a:spcPct val="100000"/>
                        </a:lnSpc>
                        <a:spcBef>
                          <a:spcPct val="0"/>
                        </a:spcBef>
                        <a:spcAft>
                          <a:spcPct val="0"/>
                        </a:spcAft>
                        <a:buClrTx/>
                        <a:buSzTx/>
                        <a:buFontTx/>
                        <a:buNone/>
                        <a:tabLst/>
                      </a:pPr>
                      <a:r>
                        <a:rPr kumimoji="1" lang="en-US" altLang="zh-CN" sz="1400" b="0" i="0" u="none" strike="noStrike" cap="none" normalizeH="0" baseline="0" smtClean="0">
                          <a:ln>
                            <a:noFill/>
                          </a:ln>
                          <a:solidFill>
                            <a:schemeClr val="tx1"/>
                          </a:solidFill>
                          <a:effectLst/>
                          <a:latin typeface="Arial" charset="0"/>
                          <a:ea typeface="標楷體" pitchFamily="65" charset="-120"/>
                          <a:cs typeface="Arial" charset="0"/>
                        </a:rPr>
                        <a:t>REAL</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1313" marR="0" lvl="0" indent="-341313" algn="l" defTabSz="914400" rtl="0" eaLnBrk="1" fontAlgn="base" latinLnBrk="0" hangingPunct="1">
                        <a:lnSpc>
                          <a:spcPct val="100000"/>
                        </a:lnSpc>
                        <a:spcBef>
                          <a:spcPct val="0"/>
                        </a:spcBef>
                        <a:spcAft>
                          <a:spcPct val="0"/>
                        </a:spcAft>
                        <a:buClrTx/>
                        <a:buSzTx/>
                        <a:buFontTx/>
                        <a:buNone/>
                        <a:tabLst/>
                      </a:pPr>
                      <a:r>
                        <a:rPr kumimoji="1" lang="en-US" altLang="zh-CN" sz="1400" b="0" i="0" u="none" strike="noStrike" cap="none" normalizeH="0" baseline="0" smtClean="0">
                          <a:ln>
                            <a:noFill/>
                          </a:ln>
                          <a:solidFill>
                            <a:schemeClr val="tx1"/>
                          </a:solidFill>
                          <a:effectLst/>
                          <a:latin typeface="標楷體" pitchFamily="65" charset="-120"/>
                          <a:ea typeface="標楷體" pitchFamily="65" charset="-120"/>
                          <a:cs typeface="Arial" charset="0"/>
                        </a:rPr>
                        <a:t>-</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69875">
                <a:tc>
                  <a:txBody>
                    <a:bodyPr/>
                    <a:lstStyle/>
                    <a:p>
                      <a:pPr marL="341313" marR="0" lvl="0" indent="-341313" algn="l" defTabSz="914400" rtl="0" eaLnBrk="1" fontAlgn="base" latinLnBrk="0" hangingPunct="1">
                        <a:lnSpc>
                          <a:spcPct val="100000"/>
                        </a:lnSpc>
                        <a:spcBef>
                          <a:spcPct val="0"/>
                        </a:spcBef>
                        <a:spcAft>
                          <a:spcPct val="0"/>
                        </a:spcAft>
                        <a:buClrTx/>
                        <a:buSzTx/>
                        <a:buFontTx/>
                        <a:buNone/>
                        <a:tabLst/>
                      </a:pPr>
                      <a:r>
                        <a:rPr kumimoji="1" lang="en-US" altLang="zh-CN" sz="1400" b="0" i="0" u="none" strike="noStrike" cap="none" normalizeH="0" baseline="0" smtClean="0">
                          <a:ln>
                            <a:noFill/>
                          </a:ln>
                          <a:solidFill>
                            <a:schemeClr val="tx1"/>
                          </a:solidFill>
                          <a:effectLst/>
                          <a:latin typeface="Arial" charset="0"/>
                          <a:ea typeface="標楷體" pitchFamily="65" charset="-120"/>
                          <a:cs typeface="Arial" charset="0"/>
                        </a:rPr>
                        <a:t>Minimum Position</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341313" marR="0" lvl="0" indent="-341313" algn="l" defTabSz="914400" rtl="0" eaLnBrk="1" fontAlgn="base" latinLnBrk="0" hangingPunct="1">
                        <a:lnSpc>
                          <a:spcPct val="100000"/>
                        </a:lnSpc>
                        <a:spcBef>
                          <a:spcPct val="0"/>
                        </a:spcBef>
                        <a:spcAft>
                          <a:spcPct val="0"/>
                        </a:spcAft>
                        <a:buClrTx/>
                        <a:buSzTx/>
                        <a:buFontTx/>
                        <a:buNone/>
                        <a:tabLst/>
                      </a:pPr>
                      <a:r>
                        <a:rPr kumimoji="1" lang="en-US" altLang="zh-CN" sz="1400" b="0" i="0" u="none" strike="noStrike" cap="none" normalizeH="0" baseline="0" dirty="0" smtClean="0">
                          <a:ln>
                            <a:noFill/>
                          </a:ln>
                          <a:solidFill>
                            <a:schemeClr val="tx1"/>
                          </a:solidFill>
                          <a:effectLst/>
                          <a:latin typeface="Arial" charset="0"/>
                          <a:ea typeface="標楷體" pitchFamily="65" charset="-120"/>
                          <a:cs typeface="Arial" charset="0"/>
                        </a:rPr>
                        <a:t>Min. position of axis limited by  software</a:t>
                      </a:r>
                      <a:endParaRPr kumimoji="1" lang="zh-CN" altLang="en-US" sz="1400" b="0" i="0" u="none" strike="noStrike" cap="none" normalizeH="0" baseline="0" dirty="0" smtClean="0">
                        <a:ln>
                          <a:noFill/>
                        </a:ln>
                        <a:solidFill>
                          <a:schemeClr val="tx1"/>
                        </a:solidFill>
                        <a:effectLst/>
                        <a:latin typeface="Arial" charset="0"/>
                        <a:ea typeface="標楷體" pitchFamily="65" charset="-120"/>
                        <a:cs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341313" marR="0" lvl="0" indent="-341313" algn="l" defTabSz="914400" rtl="0" eaLnBrk="1" fontAlgn="base" latinLnBrk="0" hangingPunct="1">
                        <a:lnSpc>
                          <a:spcPct val="100000"/>
                        </a:lnSpc>
                        <a:spcBef>
                          <a:spcPct val="0"/>
                        </a:spcBef>
                        <a:spcAft>
                          <a:spcPct val="0"/>
                        </a:spcAft>
                        <a:buClrTx/>
                        <a:buSzTx/>
                        <a:buFontTx/>
                        <a:buNone/>
                        <a:tabLst/>
                      </a:pPr>
                      <a:r>
                        <a:rPr kumimoji="1" lang="en-US" altLang="zh-CN" sz="1400" b="0" i="0" u="none" strike="noStrike" cap="none" normalizeH="0" baseline="0" dirty="0" smtClean="0">
                          <a:ln>
                            <a:noFill/>
                          </a:ln>
                          <a:solidFill>
                            <a:schemeClr val="tx1"/>
                          </a:solidFill>
                          <a:effectLst/>
                          <a:latin typeface="Arial" charset="0"/>
                          <a:ea typeface="標楷體" pitchFamily="65" charset="-120"/>
                          <a:cs typeface="Arial" charset="0"/>
                        </a:rPr>
                        <a:t>REAL</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341313" marR="0" lvl="0" indent="-341313" algn="l" defTabSz="914400" rtl="0" eaLnBrk="1" fontAlgn="base" latinLnBrk="0" hangingPunct="1">
                        <a:lnSpc>
                          <a:spcPct val="100000"/>
                        </a:lnSpc>
                        <a:spcBef>
                          <a:spcPct val="0"/>
                        </a:spcBef>
                        <a:spcAft>
                          <a:spcPct val="0"/>
                        </a:spcAft>
                        <a:buClrTx/>
                        <a:buSzTx/>
                        <a:buFontTx/>
                        <a:buNone/>
                        <a:tabLst/>
                      </a:pPr>
                      <a:r>
                        <a:rPr kumimoji="1" lang="en-US" altLang="zh-CN" sz="1400" b="0" i="0" u="none" strike="noStrike" cap="none" normalizeH="0" baseline="0" dirty="0" smtClean="0">
                          <a:ln>
                            <a:noFill/>
                          </a:ln>
                          <a:solidFill>
                            <a:schemeClr val="tx1"/>
                          </a:solidFill>
                          <a:effectLst/>
                          <a:latin typeface="標楷體" pitchFamily="65" charset="-120"/>
                          <a:ea typeface="標楷體" pitchFamily="65" charset="-120"/>
                          <a:cs typeface="Arial" charset="0"/>
                        </a:rPr>
                        <a:t>-</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46063">
                <a:tc>
                  <a:txBody>
                    <a:bodyPr/>
                    <a:lstStyle/>
                    <a:p>
                      <a:pPr marL="341313" marR="0" lvl="0" indent="-341313" algn="l" defTabSz="914400" rtl="0" eaLnBrk="1" fontAlgn="base" latinLnBrk="0" hangingPunct="1">
                        <a:lnSpc>
                          <a:spcPct val="100000"/>
                        </a:lnSpc>
                        <a:spcBef>
                          <a:spcPct val="0"/>
                        </a:spcBef>
                        <a:spcAft>
                          <a:spcPct val="0"/>
                        </a:spcAft>
                        <a:buClrTx/>
                        <a:buSzTx/>
                        <a:buFontTx/>
                        <a:buNone/>
                        <a:tabLst/>
                      </a:pPr>
                      <a:r>
                        <a:rPr kumimoji="1" lang="en-US" altLang="zh-CN" sz="1400" b="0" i="0" u="none" strike="noStrike" cap="none" normalizeH="0" baseline="0" smtClean="0">
                          <a:ln>
                            <a:noFill/>
                          </a:ln>
                          <a:solidFill>
                            <a:schemeClr val="tx1"/>
                          </a:solidFill>
                          <a:effectLst/>
                          <a:latin typeface="Arial" charset="0"/>
                          <a:ea typeface="標楷體" pitchFamily="65" charset="-120"/>
                        </a:rPr>
                        <a:t>Modulo</a:t>
                      </a:r>
                      <a:r>
                        <a:rPr kumimoji="1" lang="en-US" altLang="zh-TW" sz="1400" b="0" i="0" u="none" strike="noStrike" cap="none" normalizeH="0" baseline="0" smtClean="0">
                          <a:ln>
                            <a:noFill/>
                          </a:ln>
                          <a:solidFill>
                            <a:schemeClr val="tx1"/>
                          </a:solidFill>
                          <a:effectLst/>
                          <a:latin typeface="Arial" charset="0"/>
                          <a:ea typeface="標楷體" pitchFamily="65" charset="-120"/>
                        </a:rPr>
                        <a:t> </a:t>
                      </a:r>
                      <a:endParaRPr kumimoji="1" lang="en-US" altLang="zh-CN" sz="1400" b="0" i="0" u="none" strike="noStrike" cap="none" normalizeH="0" baseline="0" smtClean="0">
                        <a:ln>
                          <a:noFill/>
                        </a:ln>
                        <a:solidFill>
                          <a:schemeClr val="tx1"/>
                        </a:solidFill>
                        <a:effectLst/>
                        <a:latin typeface="Arial" charset="0"/>
                        <a:ea typeface="標楷體" pitchFamily="65" charset="-12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zh-CN" sz="1400" b="0" i="0" u="none" strike="noStrike" cap="none" normalizeH="0" baseline="0" dirty="0" smtClean="0">
                          <a:ln>
                            <a:noFill/>
                          </a:ln>
                          <a:solidFill>
                            <a:schemeClr val="tx1"/>
                          </a:solidFill>
                          <a:effectLst/>
                          <a:latin typeface="Arial" charset="0"/>
                          <a:ea typeface="標楷體" pitchFamily="65" charset="-120"/>
                          <a:cs typeface="Arial" charset="0"/>
                        </a:rPr>
                        <a:t>Divide one circle which servo drive motor rotates for into pieces equally .</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1313" marR="0" lvl="0" indent="-341313" algn="l" defTabSz="914400" rtl="0" eaLnBrk="1" fontAlgn="base" latinLnBrk="0" hangingPunct="1">
                        <a:lnSpc>
                          <a:spcPct val="100000"/>
                        </a:lnSpc>
                        <a:spcBef>
                          <a:spcPct val="0"/>
                        </a:spcBef>
                        <a:spcAft>
                          <a:spcPct val="0"/>
                        </a:spcAft>
                        <a:buClrTx/>
                        <a:buSzTx/>
                        <a:buFontTx/>
                        <a:buNone/>
                        <a:tabLst/>
                      </a:pPr>
                      <a:endParaRPr kumimoji="1" lang="en-US" altLang="zh-CN" sz="1400" b="0" i="0" u="none" strike="noStrike" cap="none" normalizeH="0" baseline="0" smtClean="0">
                        <a:ln>
                          <a:noFill/>
                        </a:ln>
                        <a:solidFill>
                          <a:schemeClr val="tx1"/>
                        </a:solidFill>
                        <a:effectLst/>
                        <a:latin typeface="標楷體" pitchFamily="65" charset="-120"/>
                        <a:ea typeface="標楷體" pitchFamily="65" charset="-12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1313" marR="0" lvl="0" indent="-341313" algn="l" defTabSz="914400" rtl="0" eaLnBrk="1" fontAlgn="base" latinLnBrk="0" hangingPunct="1">
                        <a:lnSpc>
                          <a:spcPct val="100000"/>
                        </a:lnSpc>
                        <a:spcBef>
                          <a:spcPct val="0"/>
                        </a:spcBef>
                        <a:spcAft>
                          <a:spcPct val="0"/>
                        </a:spcAft>
                        <a:buClrTx/>
                        <a:buSzTx/>
                        <a:buFontTx/>
                        <a:buNone/>
                        <a:tabLst/>
                      </a:pPr>
                      <a:r>
                        <a:rPr kumimoji="1" lang="en-US" altLang="zh-CN" sz="1400" b="0" i="0" u="none" strike="noStrike" cap="none" normalizeH="0" baseline="0" smtClean="0">
                          <a:ln>
                            <a:noFill/>
                          </a:ln>
                          <a:solidFill>
                            <a:schemeClr val="tx1"/>
                          </a:solidFill>
                          <a:effectLst/>
                          <a:latin typeface="Arial" charset="0"/>
                          <a:ea typeface="標楷體" pitchFamily="65" charset="-120"/>
                          <a:cs typeface="Arial" charset="0"/>
                        </a:rPr>
                        <a:t>360</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29754" name="标题 11"/>
          <p:cNvSpPr txBox="1">
            <a:spLocks/>
          </p:cNvSpPr>
          <p:nvPr/>
        </p:nvSpPr>
        <p:spPr bwMode="auto">
          <a:xfrm>
            <a:off x="1065213" y="0"/>
            <a:ext cx="8840787" cy="771525"/>
          </a:xfrm>
          <a:prstGeom prst="rect">
            <a:avLst/>
          </a:prstGeom>
          <a:noFill/>
          <a:ln w="9525">
            <a:noFill/>
            <a:miter lim="800000"/>
            <a:headEnd/>
            <a:tailEnd/>
          </a:ln>
        </p:spPr>
        <p:txBody>
          <a:bodyPr anchor="ctr"/>
          <a:lstStyle/>
          <a:p>
            <a:pPr algn="r" fontAlgn="base"/>
            <a:r>
              <a:rPr kumimoji="0" lang="en-US" altLang="zh-CN" sz="3200" b="1">
                <a:solidFill>
                  <a:srgbClr val="0087DC"/>
                </a:solidFill>
                <a:latin typeface="Arial Unicode MS" pitchFamily="34" charset="-122"/>
                <a:ea typeface="Arial Unicode MS" pitchFamily="34" charset="-122"/>
                <a:cs typeface="Arial Unicode MS" pitchFamily="34" charset="-122"/>
              </a:rPr>
              <a:t>Axis Attribute Parameter</a:t>
            </a:r>
            <a:r>
              <a:rPr kumimoji="0" lang="zh-CN" altLang="en-US" sz="3200" b="1">
                <a:solidFill>
                  <a:srgbClr val="0087DC"/>
                </a:solidFill>
                <a:latin typeface="Arial Unicode MS" pitchFamily="34" charset="-122"/>
                <a:ea typeface="Arial Unicode MS" pitchFamily="34" charset="-122"/>
                <a:cs typeface="Arial Unicode MS" pitchFamily="34" charset="-122"/>
              </a:rPr>
              <a:t>（</a:t>
            </a:r>
            <a:r>
              <a:rPr kumimoji="0" lang="en-US" altLang="zh-CN" sz="3200" b="1">
                <a:solidFill>
                  <a:srgbClr val="0087DC"/>
                </a:solidFill>
                <a:latin typeface="Arial Unicode MS" pitchFamily="34" charset="-122"/>
                <a:ea typeface="Arial Unicode MS" pitchFamily="34" charset="-122"/>
                <a:cs typeface="Arial Unicode MS" pitchFamily="34" charset="-122"/>
              </a:rPr>
              <a:t>2</a:t>
            </a:r>
            <a:r>
              <a:rPr kumimoji="0" lang="zh-CN" altLang="en-US" sz="3200" b="1">
                <a:solidFill>
                  <a:srgbClr val="0087DC"/>
                </a:solidFill>
                <a:latin typeface="Arial Unicode MS" pitchFamily="34" charset="-122"/>
                <a:ea typeface="Arial Unicode MS" pitchFamily="34" charset="-122"/>
                <a:cs typeface="Arial Unicode MS" pitchFamily="34" charset="-122"/>
              </a:rPr>
              <a:t>）</a:t>
            </a:r>
            <a:endParaRPr kumimoji="0" lang="en-US" altLang="zh-CN" sz="3200" b="1">
              <a:solidFill>
                <a:srgbClr val="0087DC"/>
              </a:solidFill>
              <a:latin typeface="Arial Unicode MS" pitchFamily="34" charset="-122"/>
              <a:ea typeface="Arial Unicode MS" pitchFamily="34" charset="-122"/>
              <a:cs typeface="Arial Unicode MS" pitchFamily="34" charset="-122"/>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31280</TotalTime>
  <Words>3030</Words>
  <Application>Microsoft PowerPoint</Application>
  <PresentationFormat>A4 纸张(210x297 毫米)</PresentationFormat>
  <Paragraphs>617</Paragraphs>
  <Slides>38</Slides>
  <Notes>18</Notes>
  <HiddenSlides>0</HiddenSlides>
  <MMClips>0</MMClips>
  <ScaleCrop>false</ScaleCrop>
  <HeadingPairs>
    <vt:vector size="6" baseType="variant">
      <vt:variant>
        <vt:lpstr>主题</vt:lpstr>
      </vt:variant>
      <vt:variant>
        <vt:i4>1</vt:i4>
      </vt:variant>
      <vt:variant>
        <vt:lpstr>嵌入 OLE 服务器</vt:lpstr>
      </vt:variant>
      <vt:variant>
        <vt:i4>3</vt:i4>
      </vt:variant>
      <vt:variant>
        <vt:lpstr>幻灯片标题</vt:lpstr>
      </vt:variant>
      <vt:variant>
        <vt:i4>38</vt:i4>
      </vt:variant>
    </vt:vector>
  </HeadingPairs>
  <TitlesOfParts>
    <vt:vector size="42" baseType="lpstr">
      <vt:lpstr>Office 主题</vt:lpstr>
      <vt:lpstr>Visio</vt:lpstr>
      <vt:lpstr>CorelDRAW</vt:lpstr>
      <vt:lpstr>Image</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Exercise 1</vt:lpstr>
      <vt:lpstr>Exercise 2</vt:lpstr>
      <vt:lpstr>幻灯片 38</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簡報</dc:title>
  <dc:creator>User</dc:creator>
  <cp:lastModifiedBy>微软用户</cp:lastModifiedBy>
  <cp:revision>868</cp:revision>
  <dcterms:created xsi:type="dcterms:W3CDTF">2000-11-17T03:25:11Z</dcterms:created>
  <dcterms:modified xsi:type="dcterms:W3CDTF">2012-10-22T03:09:03Z</dcterms:modified>
</cp:coreProperties>
</file>