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72" r:id="rId2"/>
    <p:sldId id="283" r:id="rId3"/>
    <p:sldId id="306" r:id="rId4"/>
    <p:sldId id="308" r:id="rId5"/>
    <p:sldId id="307" r:id="rId6"/>
    <p:sldId id="338" r:id="rId7"/>
    <p:sldId id="342" r:id="rId8"/>
    <p:sldId id="341" r:id="rId9"/>
    <p:sldId id="366" r:id="rId10"/>
    <p:sldId id="367" r:id="rId11"/>
    <p:sldId id="368" r:id="rId12"/>
    <p:sldId id="345" r:id="rId13"/>
    <p:sldId id="344" r:id="rId14"/>
    <p:sldId id="314" r:id="rId15"/>
    <p:sldId id="348" r:id="rId16"/>
    <p:sldId id="347" r:id="rId17"/>
    <p:sldId id="351" r:id="rId18"/>
    <p:sldId id="353" r:id="rId19"/>
    <p:sldId id="360" r:id="rId20"/>
    <p:sldId id="369" r:id="rId21"/>
    <p:sldId id="320" r:id="rId22"/>
    <p:sldId id="343" r:id="rId23"/>
    <p:sldId id="321" r:id="rId24"/>
    <p:sldId id="370" r:id="rId25"/>
    <p:sldId id="327" r:id="rId26"/>
    <p:sldId id="328" r:id="rId27"/>
    <p:sldId id="335" r:id="rId28"/>
    <p:sldId id="372" r:id="rId29"/>
    <p:sldId id="371" r:id="rId30"/>
    <p:sldId id="271" r:id="rId31"/>
  </p:sldIdLst>
  <p:sldSz cx="9144000" cy="6858000" type="screen4x3"/>
  <p:notesSz cx="7099300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CBF33"/>
    <a:srgbClr val="E2E2E2"/>
    <a:srgbClr val="EAE8DA"/>
    <a:srgbClr val="00CC00"/>
    <a:srgbClr val="AA72D4"/>
    <a:srgbClr val="339933"/>
    <a:srgbClr val="6CA62C"/>
    <a:srgbClr val="35A135"/>
    <a:srgbClr val="339966"/>
    <a:srgbClr val="632B8D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344" autoAdjust="0"/>
    <p:restoredTop sz="80517" autoAdjust="0"/>
  </p:normalViewPr>
  <p:slideViewPr>
    <p:cSldViewPr>
      <p:cViewPr>
        <p:scale>
          <a:sx n="66" d="100"/>
          <a:sy n="66" d="100"/>
        </p:scale>
        <p:origin x="-1290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49" d="100"/>
          <a:sy n="49" d="100"/>
        </p:scale>
        <p:origin x="-2664" y="-96"/>
      </p:cViewPr>
      <p:guideLst>
        <p:guide orient="horz" pos="3223"/>
        <p:guide pos="2236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28.emf"/><Relationship Id="rId1" Type="http://schemas.openxmlformats.org/officeDocument/2006/relationships/image" Target="../media/image39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41.emf"/><Relationship Id="rId1" Type="http://schemas.openxmlformats.org/officeDocument/2006/relationships/image" Target="../media/image40.emf"/><Relationship Id="rId4" Type="http://schemas.openxmlformats.org/officeDocument/2006/relationships/image" Target="../media/image43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image" Target="../media/image45.emf"/><Relationship Id="rId1" Type="http://schemas.openxmlformats.org/officeDocument/2006/relationships/image" Target="../media/image44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image" Target="../media/image48.emf"/><Relationship Id="rId1" Type="http://schemas.openxmlformats.org/officeDocument/2006/relationships/image" Target="../media/image47.e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image" Target="../media/image51.emf"/><Relationship Id="rId1" Type="http://schemas.openxmlformats.org/officeDocument/2006/relationships/image" Target="../media/image50.emf"/><Relationship Id="rId4" Type="http://schemas.openxmlformats.org/officeDocument/2006/relationships/image" Target="../media/image53.e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2" Type="http://schemas.openxmlformats.org/officeDocument/2006/relationships/image" Target="../media/image55.emf"/><Relationship Id="rId1" Type="http://schemas.openxmlformats.org/officeDocument/2006/relationships/image" Target="../media/image54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58.emf"/><Relationship Id="rId1" Type="http://schemas.openxmlformats.org/officeDocument/2006/relationships/image" Target="../media/image5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4" Type="http://schemas.openxmlformats.org/officeDocument/2006/relationships/image" Target="../media/image2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image" Target="../media/image25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image" Target="../media/image28.emf"/><Relationship Id="rId4" Type="http://schemas.openxmlformats.org/officeDocument/2006/relationships/image" Target="../media/image31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29.emf"/><Relationship Id="rId1" Type="http://schemas.openxmlformats.org/officeDocument/2006/relationships/image" Target="../media/image28.emf"/><Relationship Id="rId5" Type="http://schemas.openxmlformats.org/officeDocument/2006/relationships/image" Target="../media/image34.emf"/><Relationship Id="rId4" Type="http://schemas.openxmlformats.org/officeDocument/2006/relationships/image" Target="../media/image33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29.emf"/><Relationship Id="rId1" Type="http://schemas.openxmlformats.org/officeDocument/2006/relationships/image" Target="../media/image28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8.emf"/><Relationship Id="rId1" Type="http://schemas.openxmlformats.org/officeDocument/2006/relationships/image" Target="../media/image28.emf"/><Relationship Id="rId4" Type="http://schemas.openxmlformats.org/officeDocument/2006/relationships/image" Target="../media/image3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96C04491-288B-418B-9B86-17D815063321}" type="datetimeFigureOut">
              <a:rPr lang="zh-CN" altLang="en-US"/>
              <a:pPr>
                <a:defRPr/>
              </a:pPr>
              <a:t>2012-10-22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0B0F3C72-CB60-4AAE-A1FB-BD8067B74D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pitchFamily="34" charset="0"/>
              </a:defRPr>
            </a:lvl1pPr>
          </a:lstStyle>
          <a:p>
            <a:pPr>
              <a:defRPr/>
            </a:pPr>
            <a:fld id="{B3E087C2-F396-4A30-88A3-645BB8995CE9}" type="datetimeFigureOut">
              <a:rPr lang="zh-CN" altLang="en-US"/>
              <a:pPr>
                <a:defRPr/>
              </a:pPr>
              <a:t>2012-10-22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zh-TW" altLang="en-US" noProof="0" smtClean="0"/>
              <a:t>按一下此處編輯母版文本樣式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第二級</a:t>
            </a:r>
          </a:p>
          <a:p>
            <a:pPr lvl="2"/>
            <a:r>
              <a:rPr lang="zh-CN" altLang="en-US" noProof="0" smtClean="0"/>
              <a:t>第三級</a:t>
            </a:r>
          </a:p>
          <a:p>
            <a:pPr lvl="3"/>
            <a:r>
              <a:rPr lang="zh-CN" altLang="en-US" noProof="0" smtClean="0"/>
              <a:t>第四級</a:t>
            </a:r>
          </a:p>
          <a:p>
            <a:pPr lvl="4"/>
            <a:r>
              <a:rPr lang="zh-CN" altLang="en-US" noProof="0" smtClean="0"/>
              <a:t>第五級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pitchFamily="34" charset="0"/>
              </a:defRPr>
            </a:lvl1pPr>
          </a:lstStyle>
          <a:p>
            <a:pPr>
              <a:defRPr/>
            </a:pPr>
            <a:fld id="{23DB34B9-8F8D-4812-801F-F26F769125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111C206-28E7-439C-BB9C-A8E9D86800B2}" type="slidenum">
              <a:rPr lang="zh-CN" altLang="en-US" smtClean="0"/>
              <a:pPr/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DB34B9-8F8D-4812-801F-F26F769125FC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DB34B9-8F8D-4812-801F-F26F769125FC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DB34B9-8F8D-4812-801F-F26F769125FC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DB34B9-8F8D-4812-801F-F26F769125FC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DB34B9-8F8D-4812-801F-F26F769125FC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DB34B9-8F8D-4812-801F-F26F769125FC}" type="slidenum">
              <a:rPr lang="zh-CN" altLang="en-US" smtClean="0"/>
              <a:pPr>
                <a:defRPr/>
              </a:pPr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DB34B9-8F8D-4812-801F-F26F769125FC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Formula: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DB34B9-8F8D-4812-801F-F26F769125FC}" type="slidenum">
              <a:rPr lang="zh-CN" altLang="en-US" smtClean="0"/>
              <a:pPr>
                <a:defRPr/>
              </a:pPr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Formula: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DB34B9-8F8D-4812-801F-F26F769125FC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DB34B9-8F8D-4812-801F-F26F769125FC}" type="slidenum">
              <a:rPr lang="zh-CN" altLang="en-US" smtClean="0"/>
              <a:pPr>
                <a:defRPr/>
              </a:pPr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DB34B9-8F8D-4812-801F-F26F769125FC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DB34B9-8F8D-4812-801F-F26F769125FC}" type="slidenum">
              <a:rPr lang="zh-CN" altLang="en-US" smtClean="0"/>
              <a:pPr>
                <a:defRPr/>
              </a:pPr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DB34B9-8F8D-4812-801F-F26F769125FC}" type="slidenum">
              <a:rPr lang="zh-CN" altLang="en-US" smtClean="0"/>
              <a:pPr>
                <a:defRPr/>
              </a:pPr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A84506D-CC06-4660-9E20-E43257AAF38F}" type="slidenum">
              <a:rPr lang="zh-CN" altLang="en-US" smtClean="0"/>
              <a:pPr/>
              <a:t>30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DB34B9-8F8D-4812-801F-F26F769125FC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228600" indent="-228600">
              <a:buFontTx/>
              <a:buNone/>
            </a:pPr>
            <a:endParaRPr lang="en-US" altLang="zh-TW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DB34B9-8F8D-4812-801F-F26F769125FC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DB34B9-8F8D-4812-801F-F26F769125FC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DB34B9-8F8D-4812-801F-F26F769125FC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905B86F-0ECD-42D0-A159-A9A581DF0EC8}" type="slidenum">
              <a:rPr lang="en-US" altLang="zh-TW"/>
              <a:pPr/>
              <a:t>8</a:t>
            </a:fld>
            <a:endParaRPr lang="en-US" altLang="zh-TW"/>
          </a:p>
        </p:txBody>
      </p:sp>
      <p:sp>
        <p:nvSpPr>
          <p:cNvPr id="1020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0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zh-TW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DB34B9-8F8D-4812-801F-F26F769125FC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DB34B9-8F8D-4812-801F-F26F769125FC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08142-512A-4642-80D9-367B5A3F5D22}" type="datetimeFigureOut">
              <a:rPr lang="zh-CN" altLang="en-US"/>
              <a:pPr>
                <a:defRPr/>
              </a:pPr>
              <a:t>2012-10-22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DDCE7-C694-4811-8A86-921EB46ECBA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0505C-84ED-4647-9735-CC84A58531ED}" type="datetimeFigureOut">
              <a:rPr lang="zh-CN" altLang="en-US"/>
              <a:pPr>
                <a:defRPr/>
              </a:pPr>
              <a:t>2012-10-22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3ADD5-64A4-401D-B79B-AC17D1ECB2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011AA0-A488-480A-B3F8-35CD271BDACD}" type="datetimeFigureOut">
              <a:rPr lang="zh-CN" altLang="en-US"/>
              <a:pPr>
                <a:defRPr/>
              </a:pPr>
              <a:t>2012-10-22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3ABE79-1F6A-4BC4-9463-9CE451DA46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nser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10"/>
          <p:cNvSpPr txBox="1">
            <a:spLocks noChangeArrowheads="1"/>
          </p:cNvSpPr>
          <p:nvPr userDrawn="1"/>
        </p:nvSpPr>
        <p:spPr bwMode="auto">
          <a:xfrm>
            <a:off x="323850" y="6311900"/>
            <a:ext cx="165576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TW" sz="1200">
                <a:solidFill>
                  <a:srgbClr val="4D4D4D"/>
                </a:solidFill>
                <a:latin typeface="+mn-lt"/>
                <a:ea typeface="+mn-ea"/>
              </a:rPr>
              <a:t>Confidential</a:t>
            </a:r>
            <a:endParaRPr lang="zh-TW" altLang="en-US" sz="1200">
              <a:solidFill>
                <a:srgbClr val="4D4D4D"/>
              </a:solidFill>
              <a:latin typeface="+mn-lt"/>
              <a:ea typeface="+mn-ea"/>
            </a:endParaRPr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gray">
          <a:xfrm>
            <a:off x="0" y="585788"/>
            <a:ext cx="9144000" cy="2032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3CA1E6">
                  <a:alpha val="0"/>
                </a:srgbClr>
              </a:gs>
              <a:gs pos="100000">
                <a:srgbClr val="9BCFF2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Calibri" pitchFamily="34" charset="0"/>
            </a:endParaRPr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gray">
          <a:xfrm>
            <a:off x="0" y="0"/>
            <a:ext cx="9144000" cy="2016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BEE0F7"/>
              </a:gs>
              <a:gs pos="100000">
                <a:srgbClr val="3CA1E6">
                  <a:alpha val="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Calibri" pitchFamily="34" charset="0"/>
            </a:endParaRPr>
          </a:p>
        </p:txBody>
      </p:sp>
      <p:grpSp>
        <p:nvGrpSpPr>
          <p:cNvPr id="7" name="组合 23"/>
          <p:cNvGrpSpPr/>
          <p:nvPr userDrawn="1"/>
        </p:nvGrpSpPr>
        <p:grpSpPr>
          <a:xfrm>
            <a:off x="0" y="0"/>
            <a:ext cx="4506057" cy="785818"/>
            <a:chOff x="380968" y="1857364"/>
            <a:chExt cx="4071966" cy="785818"/>
          </a:xfrm>
          <a:gradFill flip="none" rotWithShape="1">
            <a:gsLst>
              <a:gs pos="11000">
                <a:schemeClr val="accent5">
                  <a:lumMod val="40000"/>
                  <a:lumOff val="60000"/>
                </a:schemeClr>
              </a:gs>
              <a:gs pos="51000">
                <a:schemeClr val="bg1"/>
              </a:gs>
              <a:gs pos="98000">
                <a:schemeClr val="accent5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8" name="流程图: 库存数据 7"/>
            <p:cNvSpPr/>
            <p:nvPr/>
          </p:nvSpPr>
          <p:spPr>
            <a:xfrm>
              <a:off x="380968" y="1857364"/>
              <a:ext cx="4071966" cy="785794"/>
            </a:xfrm>
            <a:prstGeom prst="flowChartOnlineStorag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ea typeface="+mn-ea"/>
                <a:cs typeface="Arial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80968" y="1857364"/>
              <a:ext cx="714380" cy="785818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ea typeface="+mn-ea"/>
                <a:cs typeface="Arial" charset="0"/>
              </a:endParaRPr>
            </a:p>
          </p:txBody>
        </p:sp>
      </p:grpSp>
      <p:pic>
        <p:nvPicPr>
          <p:cNvPr id="12" name="图片 7" descr="Delta.gif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98438" y="101600"/>
            <a:ext cx="1670050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2312057" y="1988840"/>
            <a:ext cx="6513954" cy="3888432"/>
          </a:xfrm>
        </p:spPr>
        <p:txBody>
          <a:bodyPr>
            <a:normAutofit/>
          </a:bodyPr>
          <a:lstStyle>
            <a:lvl1pPr marL="285750" indent="-285750">
              <a:lnSpc>
                <a:spcPts val="1800"/>
              </a:lnSpc>
              <a:spcBef>
                <a:spcPts val="22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>
                <a:solidFill>
                  <a:schemeClr val="tx1"/>
                </a:solidFill>
              </a:defRPr>
            </a:lvl2pPr>
            <a:lvl3pPr marL="914400" indent="0">
              <a:buNone/>
              <a:defRPr sz="2800">
                <a:solidFill>
                  <a:schemeClr val="tx1"/>
                </a:solidFill>
              </a:defRPr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10" name="標題 1"/>
          <p:cNvSpPr>
            <a:spLocks noGrp="1"/>
          </p:cNvSpPr>
          <p:nvPr>
            <p:ph type="ctrTitle"/>
          </p:nvPr>
        </p:nvSpPr>
        <p:spPr>
          <a:xfrm>
            <a:off x="1489144" y="0"/>
            <a:ext cx="7654856" cy="714356"/>
          </a:xfrm>
        </p:spPr>
        <p:txBody>
          <a:bodyPr>
            <a:noAutofit/>
          </a:bodyPr>
          <a:lstStyle>
            <a:lvl1pPr algn="r">
              <a:defRPr lang="zh-TW" altLang="en-US" sz="4000" kern="1200" baseline="0" dirty="0">
                <a:solidFill>
                  <a:srgbClr val="005F9A"/>
                </a:solidFill>
                <a:latin typeface="黑体" pitchFamily="2" charset="-122"/>
                <a:ea typeface="黑体" pitchFamily="2" charset="-122"/>
                <a:cs typeface="Arial" pitchFamily="34" charset="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3" name="投影片編號版面配置區 5"/>
          <p:cNvSpPr>
            <a:spLocks noGrp="1"/>
          </p:cNvSpPr>
          <p:nvPr userDrawn="1">
            <p:ph type="sldNum" sz="quarter" idx="10"/>
          </p:nvPr>
        </p:nvSpPr>
        <p:spPr>
          <a:xfrm>
            <a:off x="3635375" y="6308725"/>
            <a:ext cx="2133600" cy="365125"/>
          </a:xfrm>
        </p:spPr>
        <p:txBody>
          <a:bodyPr rtlCol="0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0F9353D-B14B-4B3B-B6EB-0580EF1D4242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med">
    <p:fade/>
  </p:transition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175" y="0"/>
            <a:ext cx="9140825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標題 1"/>
          <p:cNvSpPr>
            <a:spLocks noGrp="1"/>
          </p:cNvSpPr>
          <p:nvPr>
            <p:ph type="ctrTitle"/>
          </p:nvPr>
        </p:nvSpPr>
        <p:spPr>
          <a:xfrm>
            <a:off x="685801" y="764704"/>
            <a:ext cx="4606280" cy="4032448"/>
          </a:xfrm>
        </p:spPr>
        <p:txBody>
          <a:bodyPr>
            <a:noAutofit/>
          </a:bodyPr>
          <a:lstStyle>
            <a:lvl1pPr algn="l">
              <a:defRPr sz="3600" baseline="0">
                <a:solidFill>
                  <a:srgbClr val="0087DC"/>
                </a:solidFill>
                <a:latin typeface="+mj-ea"/>
                <a:ea typeface="+mj-ea"/>
                <a:cs typeface="Arial" pitchFamily="34" charset="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1224136"/>
          </a:xfrm>
        </p:spPr>
        <p:txBody>
          <a:bodyPr>
            <a:noAutofit/>
          </a:bodyPr>
          <a:lstStyle>
            <a:lvl1pPr algn="l">
              <a:defRPr sz="3600" baseline="0">
                <a:solidFill>
                  <a:srgbClr val="0087D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9" name="文字版面配置區 8"/>
          <p:cNvSpPr>
            <a:spLocks noGrp="1"/>
          </p:cNvSpPr>
          <p:nvPr>
            <p:ph type="body" sz="quarter" idx="10"/>
          </p:nvPr>
        </p:nvSpPr>
        <p:spPr>
          <a:xfrm>
            <a:off x="650333" y="2276872"/>
            <a:ext cx="7909802" cy="72008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000"/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D30B9-E140-4833-BD78-918AF9EFB530}" type="datetimeFigureOut">
              <a:rPr lang="zh-CN" altLang="en-US"/>
              <a:pPr>
                <a:defRPr/>
              </a:pPr>
              <a:t>2012-10-22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C15A99-6D86-41B4-B7CD-2A6BAEEC6E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4F3378-AFEC-4826-9616-15D88522E916}" type="datetimeFigureOut">
              <a:rPr lang="zh-CN" altLang="en-US"/>
              <a:pPr>
                <a:defRPr/>
              </a:pPr>
              <a:t>2012-10-22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E88444-1FF5-420B-A4A0-08713C3EFE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1C069-776A-48C3-89D5-D46584B9D278}" type="datetimeFigureOut">
              <a:rPr lang="zh-CN" altLang="en-US"/>
              <a:pPr>
                <a:defRPr/>
              </a:pPr>
              <a:t>2012-10-22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7F05C4-B393-4EA9-9AA1-5091754D7E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6E3486-DF98-4A0B-9694-9800FBD0C16C}" type="datetimeFigureOut">
              <a:rPr lang="zh-CN" altLang="en-US"/>
              <a:pPr>
                <a:defRPr/>
              </a:pPr>
              <a:t>2012-10-22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7F3576-DEFF-4B4C-B3F4-E186551605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BFCE7-1067-40ED-B659-A4688D57810D}" type="datetimeFigureOut">
              <a:rPr lang="zh-CN" altLang="en-US"/>
              <a:pPr>
                <a:defRPr/>
              </a:pPr>
              <a:t>2012-10-22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DB600-7757-4F0F-A012-55306E9E1A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F77ED-69A2-4B50-BD4A-DB1E34987D46}" type="datetimeFigureOut">
              <a:rPr lang="zh-CN" altLang="en-US"/>
              <a:pPr>
                <a:defRPr/>
              </a:pPr>
              <a:t>2012-10-22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3B3705-558A-4DDC-BFCF-1A37BB47B9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9C477-1D75-4478-8194-5F23EECA5273}" type="datetimeFigureOut">
              <a:rPr lang="zh-CN" altLang="en-US"/>
              <a:pPr>
                <a:defRPr/>
              </a:pPr>
              <a:t>2012-10-22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4AC4BB-6936-435C-8FB7-73F2315CEB9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BE3B1-D2C2-408E-BD03-AA77D0CD48F5}" type="datetimeFigureOut">
              <a:rPr lang="zh-CN" altLang="en-US"/>
              <a:pPr>
                <a:defRPr/>
              </a:pPr>
              <a:t>2012-10-22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CB1E5D-21A4-470C-B871-9F0699E490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按一下此處編輯母版標題樣式</a:t>
            </a:r>
            <a:endParaRPr lang="zh-CN" altLang="en-US" smtClean="0"/>
          </a:p>
        </p:txBody>
      </p:sp>
      <p:sp>
        <p:nvSpPr>
          <p:cNvPr id="1638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按一下此處編輯母版文本樣式</a:t>
            </a:r>
            <a:endParaRPr lang="zh-CN" altLang="en-US" smtClean="0"/>
          </a:p>
          <a:p>
            <a:pPr lvl="1"/>
            <a:r>
              <a:rPr lang="zh-CN" altLang="en-US" smtClean="0"/>
              <a:t>第二級</a:t>
            </a:r>
          </a:p>
          <a:p>
            <a:pPr lvl="2"/>
            <a:r>
              <a:rPr lang="zh-CN" altLang="en-US" smtClean="0"/>
              <a:t>第三級</a:t>
            </a:r>
          </a:p>
          <a:p>
            <a:pPr lvl="3"/>
            <a:r>
              <a:rPr lang="zh-CN" altLang="en-US" smtClean="0"/>
              <a:t>第四級</a:t>
            </a:r>
          </a:p>
          <a:p>
            <a:pPr lvl="4"/>
            <a:r>
              <a:rPr lang="zh-CN" altLang="en-US" smtClean="0"/>
              <a:t>第五級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1DD13694-8064-4979-B9B5-964AA14C5129}" type="datetimeFigureOut">
              <a:rPr lang="zh-CN" altLang="en-US"/>
              <a:pPr>
                <a:defRPr/>
              </a:pPr>
              <a:t>2012-10-22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A34801A2-7696-481D-9146-261EE3FE04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8" r:id="rId1"/>
    <p:sldLayoutId id="2147483919" r:id="rId2"/>
    <p:sldLayoutId id="2147483920" r:id="rId3"/>
    <p:sldLayoutId id="2147483921" r:id="rId4"/>
    <p:sldLayoutId id="2147483922" r:id="rId5"/>
    <p:sldLayoutId id="2147483923" r:id="rId6"/>
    <p:sldLayoutId id="2147483924" r:id="rId7"/>
    <p:sldLayoutId id="2147483925" r:id="rId8"/>
    <p:sldLayoutId id="2147483926" r:id="rId9"/>
    <p:sldLayoutId id="2147483927" r:id="rId10"/>
    <p:sldLayoutId id="2147483928" r:id="rId11"/>
    <p:sldLayoutId id="2147483929" r:id="rId12"/>
    <p:sldLayoutId id="2147483930" r:id="rId13"/>
    <p:sldLayoutId id="2147483931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宋体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宋体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宋体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宋体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宋体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宋体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notesSlide" Target="../notesSlides/notesSlide9.xml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oleObject" Target="../embeddings/oleObject7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24.png"/><Relationship Id="rId4" Type="http://schemas.openxmlformats.org/officeDocument/2006/relationships/oleObject" Target="../embeddings/oleObject8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7.jpeg"/><Relationship Id="rId5" Type="http://schemas.openxmlformats.org/officeDocument/2006/relationships/oleObject" Target="../embeddings/oleObject10.bin"/><Relationship Id="rId4" Type="http://schemas.openxmlformats.org/officeDocument/2006/relationships/oleObject" Target="../embeddings/oleObject9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3.bin"/><Relationship Id="rId5" Type="http://schemas.openxmlformats.org/officeDocument/2006/relationships/oleObject" Target="../embeddings/oleObject12.bin"/><Relationship Id="rId4" Type="http://schemas.openxmlformats.org/officeDocument/2006/relationships/oleObject" Target="../embeddings/oleObject11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35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7.bin"/><Relationship Id="rId5" Type="http://schemas.openxmlformats.org/officeDocument/2006/relationships/oleObject" Target="../embeddings/oleObject16.bin"/><Relationship Id="rId10" Type="http://schemas.openxmlformats.org/officeDocument/2006/relationships/oleObject" Target="../embeddings/oleObject19.bin"/><Relationship Id="rId4" Type="http://schemas.openxmlformats.org/officeDocument/2006/relationships/oleObject" Target="../embeddings/oleObject15.bin"/><Relationship Id="rId9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2.bin"/><Relationship Id="rId5" Type="http://schemas.openxmlformats.org/officeDocument/2006/relationships/oleObject" Target="../embeddings/oleObject21.bin"/><Relationship Id="rId4" Type="http://schemas.openxmlformats.org/officeDocument/2006/relationships/oleObject" Target="../embeddings/oleObject20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oleObject" Target="../embeddings/oleObject2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5.bin"/><Relationship Id="rId5" Type="http://schemas.openxmlformats.org/officeDocument/2006/relationships/oleObject" Target="../embeddings/oleObject24.bin"/><Relationship Id="rId4" Type="http://schemas.openxmlformats.org/officeDocument/2006/relationships/oleObject" Target="../embeddings/oleObject23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9.bin"/><Relationship Id="rId5" Type="http://schemas.openxmlformats.org/officeDocument/2006/relationships/oleObject" Target="../embeddings/oleObject28.bin"/><Relationship Id="rId4" Type="http://schemas.openxmlformats.org/officeDocument/2006/relationships/oleObject" Target="../embeddings/oleObject27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7" Type="http://schemas.openxmlformats.org/officeDocument/2006/relationships/oleObject" Target="../embeddings/oleObject3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32.bin"/><Relationship Id="rId5" Type="http://schemas.openxmlformats.org/officeDocument/2006/relationships/oleObject" Target="../embeddings/oleObject31.bin"/><Relationship Id="rId4" Type="http://schemas.openxmlformats.org/officeDocument/2006/relationships/oleObject" Target="../embeddings/oleObject30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.vml"/><Relationship Id="rId5" Type="http://schemas.openxmlformats.org/officeDocument/2006/relationships/oleObject" Target="../embeddings/oleObject36.bin"/><Relationship Id="rId4" Type="http://schemas.openxmlformats.org/officeDocument/2006/relationships/oleObject" Target="../embeddings/oleObject35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.vml"/><Relationship Id="rId5" Type="http://schemas.openxmlformats.org/officeDocument/2006/relationships/oleObject" Target="../embeddings/oleObject39.bin"/><Relationship Id="rId4" Type="http://schemas.openxmlformats.org/officeDocument/2006/relationships/oleObject" Target="../embeddings/oleObject38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oleObject" Target="../embeddings/oleObject4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42.bin"/><Relationship Id="rId5" Type="http://schemas.openxmlformats.org/officeDocument/2006/relationships/oleObject" Target="../embeddings/oleObject41.bin"/><Relationship Id="rId4" Type="http://schemas.openxmlformats.org/officeDocument/2006/relationships/oleObject" Target="../embeddings/oleObject40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.vml"/><Relationship Id="rId5" Type="http://schemas.openxmlformats.org/officeDocument/2006/relationships/oleObject" Target="../embeddings/oleObject46.bin"/><Relationship Id="rId4" Type="http://schemas.openxmlformats.org/officeDocument/2006/relationships/oleObject" Target="../embeddings/oleObject45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.vml"/><Relationship Id="rId5" Type="http://schemas.openxmlformats.org/officeDocument/2006/relationships/oleObject" Target="../embeddings/oleObject48.bin"/><Relationship Id="rId4" Type="http://schemas.openxmlformats.org/officeDocument/2006/relationships/oleObject" Target="../embeddings/oleObject47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7.vml"/><Relationship Id="rId4" Type="http://schemas.openxmlformats.org/officeDocument/2006/relationships/oleObject" Target="../embeddings/oleObject49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8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9.v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eg"/><Relationship Id="rId4" Type="http://schemas.openxmlformats.org/officeDocument/2006/relationships/image" Target="../media/image5.gi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51662" y="442722"/>
            <a:ext cx="7506486" cy="861774"/>
          </a:xfrm>
          <a:prstGeom prst="rect">
            <a:avLst/>
          </a:prstGeom>
          <a:scene3d>
            <a:camera prst="orthographicFront"/>
            <a:lightRig rig="balanced" dir="t">
              <a:rot lat="0" lon="0" rev="2100000"/>
            </a:lightRig>
          </a:scene3d>
          <a:sp3d>
            <a:bevelT/>
          </a:sp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MingLiU" pitchFamily="49" charset="-120"/>
                <a:cs typeface="Arial" pitchFamily="34" charset="0"/>
              </a:rPr>
              <a:t>10MC Electronic Cam</a:t>
            </a:r>
          </a:p>
        </p:txBody>
      </p:sp>
      <p:sp>
        <p:nvSpPr>
          <p:cNvPr id="21509" name="矩形 6"/>
          <p:cNvSpPr>
            <a:spLocks noChangeArrowheads="1"/>
          </p:cNvSpPr>
          <p:nvPr/>
        </p:nvSpPr>
        <p:spPr bwMode="auto">
          <a:xfrm>
            <a:off x="428625" y="1857375"/>
            <a:ext cx="316547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52513"/>
            <a:r>
              <a:rPr lang="en-US" altLang="zh-CN" sz="2000" b="1" dirty="0" smtClean="0">
                <a:solidFill>
                  <a:srgbClr val="7F7F7F"/>
                </a:solidFill>
                <a:cs typeface="Arial" charset="0"/>
              </a:rPr>
              <a:t>PLC/WJ </a:t>
            </a:r>
            <a:r>
              <a:rPr lang="en-US" altLang="zh-CN" sz="2000" b="1" dirty="0">
                <a:solidFill>
                  <a:srgbClr val="7F7F7F"/>
                </a:solidFill>
                <a:cs typeface="Arial" charset="0"/>
              </a:rPr>
              <a:t>Solution </a:t>
            </a:r>
            <a:r>
              <a:rPr lang="en-US" altLang="zh-CN" sz="2000" b="1" dirty="0" smtClean="0">
                <a:solidFill>
                  <a:srgbClr val="7F7F7F"/>
                </a:solidFill>
                <a:cs typeface="Arial" charset="0"/>
              </a:rPr>
              <a:t>center Jack.liang</a:t>
            </a:r>
            <a:endParaRPr lang="en-US" altLang="zh-CN" sz="2000" b="1" dirty="0">
              <a:solidFill>
                <a:srgbClr val="7F7F7F"/>
              </a:solidFill>
              <a:cs typeface="Arial" charset="0"/>
            </a:endParaRPr>
          </a:p>
          <a:p>
            <a:pPr defTabSz="1052513"/>
            <a:r>
              <a:rPr lang="en-US" altLang="zh-CN" sz="2000" b="1" dirty="0">
                <a:solidFill>
                  <a:srgbClr val="7F7F7F"/>
                </a:solidFill>
                <a:cs typeface="Arial" charset="0"/>
              </a:rPr>
              <a:t>2012. </a:t>
            </a:r>
            <a:r>
              <a:rPr lang="en-US" altLang="zh-CN" sz="2000" b="1" dirty="0" smtClean="0">
                <a:solidFill>
                  <a:srgbClr val="7F7F7F"/>
                </a:solidFill>
                <a:cs typeface="Arial" charset="0"/>
              </a:rPr>
              <a:t>Sep. 19</a:t>
            </a:r>
            <a:endParaRPr lang="zh-TW" altLang="en-US" sz="2000" b="1" dirty="0">
              <a:solidFill>
                <a:srgbClr val="7F7F7F"/>
              </a:solidFill>
              <a:ea typeface="新細明體" pitchFamily="18" charset="-120"/>
              <a:cs typeface="Arial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6715140" y="1357298"/>
            <a:ext cx="1928826" cy="48577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E-Cam Editor(5)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F9353D-B14B-4B3B-B6EB-0580EF1D4242}" type="slidenum">
              <a:rPr lang="zh-TW" altLang="en-US" smtClean="0"/>
              <a:pPr>
                <a:defRPr/>
              </a:pPr>
              <a:t>10</a:t>
            </a:fld>
            <a:endParaRPr lang="en-US" altLang="zh-TW"/>
          </a:p>
        </p:txBody>
      </p:sp>
      <p:sp>
        <p:nvSpPr>
          <p:cNvPr id="6" name="矩形 5"/>
          <p:cNvSpPr/>
          <p:nvPr/>
        </p:nvSpPr>
        <p:spPr>
          <a:xfrm>
            <a:off x="199768" y="911892"/>
            <a:ext cx="34419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The Polynomial 5th Curve style </a:t>
            </a:r>
            <a:endParaRPr lang="zh-CN" altLang="en-US" dirty="0"/>
          </a:p>
        </p:txBody>
      </p:sp>
      <p:grpSp>
        <p:nvGrpSpPr>
          <p:cNvPr id="15" name="组合 14"/>
          <p:cNvGrpSpPr/>
          <p:nvPr/>
        </p:nvGrpSpPr>
        <p:grpSpPr>
          <a:xfrm>
            <a:off x="642910" y="1500174"/>
            <a:ext cx="5929354" cy="4786346"/>
            <a:chOff x="2214546" y="1500174"/>
            <a:chExt cx="6572296" cy="5072098"/>
          </a:xfrm>
        </p:grpSpPr>
        <p:pic>
          <p:nvPicPr>
            <p:cNvPr id="259074" name="Picture 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214546" y="1500174"/>
              <a:ext cx="5565219" cy="5072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14" name="组合 13"/>
            <p:cNvGrpSpPr/>
            <p:nvPr/>
          </p:nvGrpSpPr>
          <p:grpSpPr>
            <a:xfrm>
              <a:off x="7072330" y="2000240"/>
              <a:ext cx="1714512" cy="4000528"/>
              <a:chOff x="7072330" y="2000240"/>
              <a:chExt cx="1714512" cy="4000528"/>
            </a:xfrm>
          </p:grpSpPr>
          <p:sp>
            <p:nvSpPr>
              <p:cNvPr id="7" name="矩形标注 6"/>
              <p:cNvSpPr/>
              <p:nvPr/>
            </p:nvSpPr>
            <p:spPr>
              <a:xfrm>
                <a:off x="7072330" y="4643446"/>
                <a:ext cx="1714512" cy="571504"/>
              </a:xfrm>
              <a:prstGeom prst="wedgeRectCallout">
                <a:avLst>
                  <a:gd name="adj1" fmla="val -102344"/>
                  <a:gd name="adj2" fmla="val -31468"/>
                </a:avLst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标注 7"/>
              <p:cNvSpPr/>
              <p:nvPr/>
            </p:nvSpPr>
            <p:spPr>
              <a:xfrm>
                <a:off x="7072330" y="5429264"/>
                <a:ext cx="1714512" cy="571504"/>
              </a:xfrm>
              <a:prstGeom prst="wedgeRectCallout">
                <a:avLst>
                  <a:gd name="adj1" fmla="val -68482"/>
                  <a:gd name="adj2" fmla="val 49802"/>
                </a:avLst>
              </a:prstGeom>
              <a:solidFill>
                <a:srgbClr val="AA72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标注 8"/>
              <p:cNvSpPr/>
              <p:nvPr/>
            </p:nvSpPr>
            <p:spPr>
              <a:xfrm>
                <a:off x="7072330" y="2000240"/>
                <a:ext cx="1714512" cy="571504"/>
              </a:xfrm>
              <a:prstGeom prst="wedgeRectCallout">
                <a:avLst>
                  <a:gd name="adj1" fmla="val -76826"/>
                  <a:gd name="adj2" fmla="val -112737"/>
                </a:avLst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7275526" y="2071678"/>
                <a:ext cx="100540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</a:rPr>
                  <a:t>Position</a:t>
                </a:r>
                <a:endParaRPr lang="zh-CN" altLang="en-US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7358082" y="4714884"/>
                <a:ext cx="97982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</a:rPr>
                  <a:t>Velocity</a:t>
                </a:r>
                <a:endParaRPr lang="zh-CN" altLang="en-US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7285512" y="5500702"/>
                <a:ext cx="14285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</a:rPr>
                  <a:t>acceleration</a:t>
                </a:r>
                <a:endParaRPr lang="zh-CN" altLang="en-US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</p:grpSp>
      </p:grpSp>
      <p:pic>
        <p:nvPicPr>
          <p:cNvPr id="259075" name="Picture 3"/>
          <p:cNvPicPr>
            <a:picLocks noChangeAspect="1" noChangeArrowheads="1"/>
          </p:cNvPicPr>
          <p:nvPr/>
        </p:nvPicPr>
        <p:blipFill>
          <a:blip r:embed="rId5"/>
          <a:srcRect l="42059" r="44476"/>
          <a:stretch>
            <a:fillRect/>
          </a:stretch>
        </p:blipFill>
        <p:spPr bwMode="auto">
          <a:xfrm>
            <a:off x="6911544" y="1643050"/>
            <a:ext cx="1146629" cy="830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5"/>
          <a:srcRect l="56731" r="30702" b="6592"/>
          <a:stretch>
            <a:fillRect/>
          </a:stretch>
        </p:blipFill>
        <p:spPr bwMode="auto">
          <a:xfrm>
            <a:off x="6924926" y="2946748"/>
            <a:ext cx="1070184" cy="775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5"/>
          <a:srcRect l="70707" r="16542" b="17057"/>
          <a:stretch>
            <a:fillRect/>
          </a:stretch>
        </p:blipFill>
        <p:spPr bwMode="auto">
          <a:xfrm>
            <a:off x="6911544" y="4195720"/>
            <a:ext cx="1085832" cy="688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5"/>
          <a:srcRect l="85168" r="1366" b="11349"/>
          <a:stretch>
            <a:fillRect/>
          </a:stretch>
        </p:blipFill>
        <p:spPr bwMode="auto">
          <a:xfrm>
            <a:off x="6911544" y="5357826"/>
            <a:ext cx="1146628" cy="735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6929454" y="1357298"/>
          <a:ext cx="430482" cy="285752"/>
        </p:xfrm>
        <a:graphic>
          <a:graphicData uri="http://schemas.openxmlformats.org/presentationml/2006/ole">
            <p:oleObj spid="_x0000_s259076" name="公式" r:id="rId6" imgW="368280" imgH="203040" progId="Equation.3">
              <p:embed/>
            </p:oleObj>
          </a:graphicData>
        </a:graphic>
      </p:graphicFrame>
      <p:graphicFrame>
        <p:nvGraphicFramePr>
          <p:cNvPr id="259077" name="Object 5"/>
          <p:cNvGraphicFramePr>
            <a:graphicFrameLocks noChangeAspect="1"/>
          </p:cNvGraphicFramePr>
          <p:nvPr/>
        </p:nvGraphicFramePr>
        <p:xfrm>
          <a:off x="6929454" y="2643182"/>
          <a:ext cx="460375" cy="285750"/>
        </p:xfrm>
        <a:graphic>
          <a:graphicData uri="http://schemas.openxmlformats.org/presentationml/2006/ole">
            <p:oleObj spid="_x0000_s259077" name="公式" r:id="rId7" imgW="393480" imgH="203040" progId="Equation.3">
              <p:embed/>
            </p:oleObj>
          </a:graphicData>
        </a:graphic>
      </p:graphicFrame>
      <p:graphicFrame>
        <p:nvGraphicFramePr>
          <p:cNvPr id="259078" name="Object 6"/>
          <p:cNvGraphicFramePr>
            <a:graphicFrameLocks noChangeAspect="1"/>
          </p:cNvGraphicFramePr>
          <p:nvPr/>
        </p:nvGraphicFramePr>
        <p:xfrm>
          <a:off x="6929454" y="3857628"/>
          <a:ext cx="474663" cy="285750"/>
        </p:xfrm>
        <a:graphic>
          <a:graphicData uri="http://schemas.openxmlformats.org/presentationml/2006/ole">
            <p:oleObj spid="_x0000_s259078" name="公式" r:id="rId8" imgW="406080" imgH="203040" progId="Equation.3">
              <p:embed/>
            </p:oleObj>
          </a:graphicData>
        </a:graphic>
      </p:graphicFrame>
      <p:graphicFrame>
        <p:nvGraphicFramePr>
          <p:cNvPr id="259079" name="Object 7"/>
          <p:cNvGraphicFramePr>
            <a:graphicFrameLocks noChangeAspect="1"/>
          </p:cNvGraphicFramePr>
          <p:nvPr/>
        </p:nvGraphicFramePr>
        <p:xfrm>
          <a:off x="6858016" y="5072074"/>
          <a:ext cx="919163" cy="285750"/>
        </p:xfrm>
        <a:graphic>
          <a:graphicData uri="http://schemas.openxmlformats.org/presentationml/2006/ole">
            <p:oleObj spid="_x0000_s259079" name="公式" r:id="rId9" imgW="787320" imgH="203040" progId="Equation.3">
              <p:embed/>
            </p:oleObj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341512" y="928670"/>
            <a:ext cx="8358246" cy="55721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E-Cam Editor(6)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F9353D-B14B-4B3B-B6EB-0580EF1D4242}" type="slidenum">
              <a:rPr lang="zh-TW" altLang="en-US" smtClean="0"/>
              <a:pPr>
                <a:defRPr/>
              </a:pPr>
              <a:t>11</a:t>
            </a:fld>
            <a:endParaRPr lang="en-US" altLang="zh-TW"/>
          </a:p>
        </p:txBody>
      </p:sp>
      <p:grpSp>
        <p:nvGrpSpPr>
          <p:cNvPr id="42" name="组合 41"/>
          <p:cNvGrpSpPr/>
          <p:nvPr/>
        </p:nvGrpSpPr>
        <p:grpSpPr>
          <a:xfrm>
            <a:off x="538093" y="1092887"/>
            <a:ext cx="3828179" cy="2496361"/>
            <a:chOff x="771171" y="1218391"/>
            <a:chExt cx="3445944" cy="2202672"/>
          </a:xfrm>
        </p:grpSpPr>
        <p:sp>
          <p:nvSpPr>
            <p:cNvPr id="37" name="圆角矩形 36"/>
            <p:cNvSpPr/>
            <p:nvPr/>
          </p:nvSpPr>
          <p:spPr>
            <a:xfrm>
              <a:off x="771171" y="1218391"/>
              <a:ext cx="3445944" cy="2202672"/>
            </a:xfrm>
            <a:prstGeom prst="roundRect">
              <a:avLst>
                <a:gd name="adj" fmla="val 8540"/>
              </a:avLst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1073769" y="1500174"/>
              <a:ext cx="2644000" cy="1503216"/>
              <a:chOff x="1070744" y="1643844"/>
              <a:chExt cx="2644000" cy="1503216"/>
            </a:xfrm>
          </p:grpSpPr>
          <p:cxnSp>
            <p:nvCxnSpPr>
              <p:cNvPr id="11" name="直接箭头连接符 10"/>
              <p:cNvCxnSpPr/>
              <p:nvPr/>
            </p:nvCxnSpPr>
            <p:spPr>
              <a:xfrm>
                <a:off x="1071538" y="3143248"/>
                <a:ext cx="2643206" cy="1588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箭头连接符 12"/>
              <p:cNvCxnSpPr/>
              <p:nvPr/>
            </p:nvCxnSpPr>
            <p:spPr>
              <a:xfrm rot="5400000" flipH="1" flipV="1">
                <a:off x="321439" y="2393149"/>
                <a:ext cx="1500198" cy="1588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任意多边形 14"/>
              <p:cNvSpPr/>
              <p:nvPr/>
            </p:nvSpPr>
            <p:spPr>
              <a:xfrm>
                <a:off x="1120140" y="1917700"/>
                <a:ext cx="2514600" cy="1221740"/>
              </a:xfrm>
              <a:custGeom>
                <a:avLst/>
                <a:gdLst>
                  <a:gd name="connsiteX0" fmla="*/ 0 w 2514600"/>
                  <a:gd name="connsiteY0" fmla="*/ 1221740 h 1221740"/>
                  <a:gd name="connsiteX1" fmla="*/ 533400 w 2514600"/>
                  <a:gd name="connsiteY1" fmla="*/ 1160780 h 1221740"/>
                  <a:gd name="connsiteX2" fmla="*/ 1005840 w 2514600"/>
                  <a:gd name="connsiteY2" fmla="*/ 855980 h 1221740"/>
                  <a:gd name="connsiteX3" fmla="*/ 1386840 w 2514600"/>
                  <a:gd name="connsiteY3" fmla="*/ 452120 h 1221740"/>
                  <a:gd name="connsiteX4" fmla="*/ 1790700 w 2514600"/>
                  <a:gd name="connsiteY4" fmla="*/ 109220 h 1221740"/>
                  <a:gd name="connsiteX5" fmla="*/ 2164080 w 2514600"/>
                  <a:gd name="connsiteY5" fmla="*/ 17780 h 1221740"/>
                  <a:gd name="connsiteX6" fmla="*/ 2514600 w 2514600"/>
                  <a:gd name="connsiteY6" fmla="*/ 2540 h 1221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14600" h="1221740">
                    <a:moveTo>
                      <a:pt x="0" y="1221740"/>
                    </a:moveTo>
                    <a:cubicBezTo>
                      <a:pt x="182880" y="1221740"/>
                      <a:pt x="365760" y="1221740"/>
                      <a:pt x="533400" y="1160780"/>
                    </a:cubicBezTo>
                    <a:cubicBezTo>
                      <a:pt x="701040" y="1099820"/>
                      <a:pt x="863600" y="974090"/>
                      <a:pt x="1005840" y="855980"/>
                    </a:cubicBezTo>
                    <a:cubicBezTo>
                      <a:pt x="1148080" y="737870"/>
                      <a:pt x="1256030" y="576580"/>
                      <a:pt x="1386840" y="452120"/>
                    </a:cubicBezTo>
                    <a:cubicBezTo>
                      <a:pt x="1517650" y="327660"/>
                      <a:pt x="1661160" y="181610"/>
                      <a:pt x="1790700" y="109220"/>
                    </a:cubicBezTo>
                    <a:cubicBezTo>
                      <a:pt x="1920240" y="36830"/>
                      <a:pt x="2043430" y="35560"/>
                      <a:pt x="2164080" y="17780"/>
                    </a:cubicBezTo>
                    <a:cubicBezTo>
                      <a:pt x="2284730" y="0"/>
                      <a:pt x="2399665" y="1270"/>
                      <a:pt x="2514600" y="2540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1127760" y="1920240"/>
                <a:ext cx="2446020" cy="1226820"/>
              </a:xfrm>
              <a:custGeom>
                <a:avLst/>
                <a:gdLst>
                  <a:gd name="connsiteX0" fmla="*/ 0 w 2446020"/>
                  <a:gd name="connsiteY0" fmla="*/ 1226820 h 1226820"/>
                  <a:gd name="connsiteX1" fmla="*/ 480060 w 2446020"/>
                  <a:gd name="connsiteY1" fmla="*/ 1135380 h 1226820"/>
                  <a:gd name="connsiteX2" fmla="*/ 845820 w 2446020"/>
                  <a:gd name="connsiteY2" fmla="*/ 937260 h 1226820"/>
                  <a:gd name="connsiteX3" fmla="*/ 1203960 w 2446020"/>
                  <a:gd name="connsiteY3" fmla="*/ 640080 h 1226820"/>
                  <a:gd name="connsiteX4" fmla="*/ 1531620 w 2446020"/>
                  <a:gd name="connsiteY4" fmla="*/ 365760 h 1226820"/>
                  <a:gd name="connsiteX5" fmla="*/ 1851660 w 2446020"/>
                  <a:gd name="connsiteY5" fmla="*/ 144780 h 1226820"/>
                  <a:gd name="connsiteX6" fmla="*/ 2125980 w 2446020"/>
                  <a:gd name="connsiteY6" fmla="*/ 45720 h 1226820"/>
                  <a:gd name="connsiteX7" fmla="*/ 2446020 w 2446020"/>
                  <a:gd name="connsiteY7" fmla="*/ 0 h 1226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46020" h="1226820">
                    <a:moveTo>
                      <a:pt x="0" y="1226820"/>
                    </a:moveTo>
                    <a:cubicBezTo>
                      <a:pt x="169545" y="1205230"/>
                      <a:pt x="339090" y="1183640"/>
                      <a:pt x="480060" y="1135380"/>
                    </a:cubicBezTo>
                    <a:cubicBezTo>
                      <a:pt x="621030" y="1087120"/>
                      <a:pt x="725170" y="1019810"/>
                      <a:pt x="845820" y="937260"/>
                    </a:cubicBezTo>
                    <a:cubicBezTo>
                      <a:pt x="966470" y="854710"/>
                      <a:pt x="1203960" y="640080"/>
                      <a:pt x="1203960" y="640080"/>
                    </a:cubicBezTo>
                    <a:cubicBezTo>
                      <a:pt x="1318260" y="544830"/>
                      <a:pt x="1423670" y="448310"/>
                      <a:pt x="1531620" y="365760"/>
                    </a:cubicBezTo>
                    <a:cubicBezTo>
                      <a:pt x="1639570" y="283210"/>
                      <a:pt x="1752600" y="198120"/>
                      <a:pt x="1851660" y="144780"/>
                    </a:cubicBezTo>
                    <a:cubicBezTo>
                      <a:pt x="1950720" y="91440"/>
                      <a:pt x="2026920" y="69850"/>
                      <a:pt x="2125980" y="45720"/>
                    </a:cubicBezTo>
                    <a:cubicBezTo>
                      <a:pt x="2225040" y="21590"/>
                      <a:pt x="2335530" y="10795"/>
                      <a:pt x="2446020" y="0"/>
                    </a:cubicBezTo>
                  </a:path>
                </a:pathLst>
              </a:custGeom>
              <a:ln w="28575">
                <a:solidFill>
                  <a:srgbClr val="00CC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4654147" y="1092887"/>
            <a:ext cx="3828179" cy="2496361"/>
            <a:chOff x="4887225" y="1218391"/>
            <a:chExt cx="3445944" cy="2202672"/>
          </a:xfrm>
        </p:grpSpPr>
        <p:sp>
          <p:nvSpPr>
            <p:cNvPr id="38" name="圆角矩形 37"/>
            <p:cNvSpPr/>
            <p:nvPr/>
          </p:nvSpPr>
          <p:spPr>
            <a:xfrm>
              <a:off x="4887225" y="1218391"/>
              <a:ext cx="3445944" cy="2202672"/>
            </a:xfrm>
            <a:prstGeom prst="roundRect">
              <a:avLst>
                <a:gd name="adj" fmla="val 8540"/>
              </a:avLst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5357818" y="1446943"/>
              <a:ext cx="2717502" cy="1511152"/>
              <a:chOff x="4640580" y="1858158"/>
              <a:chExt cx="2717502" cy="1511152"/>
            </a:xfrm>
          </p:grpSpPr>
          <p:sp>
            <p:nvSpPr>
              <p:cNvPr id="17" name="任意多边形 16"/>
              <p:cNvSpPr/>
              <p:nvPr/>
            </p:nvSpPr>
            <p:spPr>
              <a:xfrm>
                <a:off x="4640580" y="2117090"/>
                <a:ext cx="2575560" cy="1252220"/>
              </a:xfrm>
              <a:custGeom>
                <a:avLst/>
                <a:gdLst>
                  <a:gd name="connsiteX0" fmla="*/ 0 w 2575560"/>
                  <a:gd name="connsiteY0" fmla="*/ 1243330 h 1252220"/>
                  <a:gd name="connsiteX1" fmla="*/ 152400 w 2575560"/>
                  <a:gd name="connsiteY1" fmla="*/ 1235710 h 1252220"/>
                  <a:gd name="connsiteX2" fmla="*/ 320040 w 2575560"/>
                  <a:gd name="connsiteY2" fmla="*/ 1144270 h 1252220"/>
                  <a:gd name="connsiteX3" fmla="*/ 685800 w 2575560"/>
                  <a:gd name="connsiteY3" fmla="*/ 656590 h 1252220"/>
                  <a:gd name="connsiteX4" fmla="*/ 998220 w 2575560"/>
                  <a:gd name="connsiteY4" fmla="*/ 168910 h 1252220"/>
                  <a:gd name="connsiteX5" fmla="*/ 1287780 w 2575560"/>
                  <a:gd name="connsiteY5" fmla="*/ 1270 h 1252220"/>
                  <a:gd name="connsiteX6" fmla="*/ 1554480 w 2575560"/>
                  <a:gd name="connsiteY6" fmla="*/ 176530 h 1252220"/>
                  <a:gd name="connsiteX7" fmla="*/ 1882140 w 2575560"/>
                  <a:gd name="connsiteY7" fmla="*/ 671830 h 1252220"/>
                  <a:gd name="connsiteX8" fmla="*/ 2110740 w 2575560"/>
                  <a:gd name="connsiteY8" fmla="*/ 1022350 h 1252220"/>
                  <a:gd name="connsiteX9" fmla="*/ 2316480 w 2575560"/>
                  <a:gd name="connsiteY9" fmla="*/ 1189990 h 1252220"/>
                  <a:gd name="connsiteX10" fmla="*/ 2575560 w 2575560"/>
                  <a:gd name="connsiteY10" fmla="*/ 1235710 h 1252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75560" h="1252220">
                    <a:moveTo>
                      <a:pt x="0" y="1243330"/>
                    </a:moveTo>
                    <a:cubicBezTo>
                      <a:pt x="49530" y="1247775"/>
                      <a:pt x="99060" y="1252220"/>
                      <a:pt x="152400" y="1235710"/>
                    </a:cubicBezTo>
                    <a:cubicBezTo>
                      <a:pt x="205740" y="1219200"/>
                      <a:pt x="231140" y="1240790"/>
                      <a:pt x="320040" y="1144270"/>
                    </a:cubicBezTo>
                    <a:cubicBezTo>
                      <a:pt x="408940" y="1047750"/>
                      <a:pt x="572770" y="819150"/>
                      <a:pt x="685800" y="656590"/>
                    </a:cubicBezTo>
                    <a:cubicBezTo>
                      <a:pt x="798830" y="494030"/>
                      <a:pt x="897890" y="278130"/>
                      <a:pt x="998220" y="168910"/>
                    </a:cubicBezTo>
                    <a:cubicBezTo>
                      <a:pt x="1098550" y="59690"/>
                      <a:pt x="1195070" y="0"/>
                      <a:pt x="1287780" y="1270"/>
                    </a:cubicBezTo>
                    <a:cubicBezTo>
                      <a:pt x="1380490" y="2540"/>
                      <a:pt x="1455420" y="64770"/>
                      <a:pt x="1554480" y="176530"/>
                    </a:cubicBezTo>
                    <a:cubicBezTo>
                      <a:pt x="1653540" y="288290"/>
                      <a:pt x="1789430" y="530860"/>
                      <a:pt x="1882140" y="671830"/>
                    </a:cubicBezTo>
                    <a:cubicBezTo>
                      <a:pt x="1974850" y="812800"/>
                      <a:pt x="2038350" y="935990"/>
                      <a:pt x="2110740" y="1022350"/>
                    </a:cubicBezTo>
                    <a:cubicBezTo>
                      <a:pt x="2183130" y="1108710"/>
                      <a:pt x="2239010" y="1154430"/>
                      <a:pt x="2316480" y="1189990"/>
                    </a:cubicBezTo>
                    <a:cubicBezTo>
                      <a:pt x="2393950" y="1225550"/>
                      <a:pt x="2484755" y="1230630"/>
                      <a:pt x="2575560" y="1235710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4648200" y="2303780"/>
                <a:ext cx="2476500" cy="1056640"/>
              </a:xfrm>
              <a:custGeom>
                <a:avLst/>
                <a:gdLst>
                  <a:gd name="connsiteX0" fmla="*/ 0 w 2476500"/>
                  <a:gd name="connsiteY0" fmla="*/ 1056640 h 1056640"/>
                  <a:gd name="connsiteX1" fmla="*/ 335280 w 2476500"/>
                  <a:gd name="connsiteY1" fmla="*/ 789940 h 1056640"/>
                  <a:gd name="connsiteX2" fmla="*/ 693420 w 2476500"/>
                  <a:gd name="connsiteY2" fmla="*/ 363220 h 1056640"/>
                  <a:gd name="connsiteX3" fmla="*/ 1013460 w 2476500"/>
                  <a:gd name="connsiteY3" fmla="*/ 96520 h 1056640"/>
                  <a:gd name="connsiteX4" fmla="*/ 1272540 w 2476500"/>
                  <a:gd name="connsiteY4" fmla="*/ 5080 h 1056640"/>
                  <a:gd name="connsiteX5" fmla="*/ 1569720 w 2476500"/>
                  <a:gd name="connsiteY5" fmla="*/ 127000 h 1056640"/>
                  <a:gd name="connsiteX6" fmla="*/ 1874520 w 2476500"/>
                  <a:gd name="connsiteY6" fmla="*/ 416560 h 1056640"/>
                  <a:gd name="connsiteX7" fmla="*/ 2095500 w 2476500"/>
                  <a:gd name="connsiteY7" fmla="*/ 706120 h 1056640"/>
                  <a:gd name="connsiteX8" fmla="*/ 2301240 w 2476500"/>
                  <a:gd name="connsiteY8" fmla="*/ 942340 h 1056640"/>
                  <a:gd name="connsiteX9" fmla="*/ 2476500 w 2476500"/>
                  <a:gd name="connsiteY9" fmla="*/ 1056640 h 1056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76500" h="1056640">
                    <a:moveTo>
                      <a:pt x="0" y="1056640"/>
                    </a:moveTo>
                    <a:cubicBezTo>
                      <a:pt x="109855" y="981075"/>
                      <a:pt x="219710" y="905510"/>
                      <a:pt x="335280" y="789940"/>
                    </a:cubicBezTo>
                    <a:cubicBezTo>
                      <a:pt x="450850" y="674370"/>
                      <a:pt x="580390" y="478790"/>
                      <a:pt x="693420" y="363220"/>
                    </a:cubicBezTo>
                    <a:cubicBezTo>
                      <a:pt x="806450" y="247650"/>
                      <a:pt x="916940" y="156210"/>
                      <a:pt x="1013460" y="96520"/>
                    </a:cubicBezTo>
                    <a:cubicBezTo>
                      <a:pt x="1109980" y="36830"/>
                      <a:pt x="1179830" y="0"/>
                      <a:pt x="1272540" y="5080"/>
                    </a:cubicBezTo>
                    <a:cubicBezTo>
                      <a:pt x="1365250" y="10160"/>
                      <a:pt x="1469390" y="58420"/>
                      <a:pt x="1569720" y="127000"/>
                    </a:cubicBezTo>
                    <a:cubicBezTo>
                      <a:pt x="1670050" y="195580"/>
                      <a:pt x="1786890" y="320040"/>
                      <a:pt x="1874520" y="416560"/>
                    </a:cubicBezTo>
                    <a:cubicBezTo>
                      <a:pt x="1962150" y="513080"/>
                      <a:pt x="2024380" y="618490"/>
                      <a:pt x="2095500" y="706120"/>
                    </a:cubicBezTo>
                    <a:cubicBezTo>
                      <a:pt x="2166620" y="793750"/>
                      <a:pt x="2237740" y="883920"/>
                      <a:pt x="2301240" y="942340"/>
                    </a:cubicBezTo>
                    <a:cubicBezTo>
                      <a:pt x="2364740" y="1000760"/>
                      <a:pt x="2410460" y="1018540"/>
                      <a:pt x="2476500" y="1056640"/>
                    </a:cubicBezTo>
                  </a:path>
                </a:pathLst>
              </a:custGeom>
              <a:ln w="28575">
                <a:solidFill>
                  <a:srgbClr val="00CC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8" name="直接箭头连接符 27"/>
              <p:cNvCxnSpPr/>
              <p:nvPr/>
            </p:nvCxnSpPr>
            <p:spPr>
              <a:xfrm>
                <a:off x="4643438" y="3357562"/>
                <a:ext cx="2714644" cy="1588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箭头连接符 29"/>
              <p:cNvCxnSpPr/>
              <p:nvPr/>
            </p:nvCxnSpPr>
            <p:spPr>
              <a:xfrm rot="5400000" flipH="1" flipV="1">
                <a:off x="3893339" y="2607463"/>
                <a:ext cx="1500198" cy="1588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3" name="组合 42"/>
          <p:cNvGrpSpPr/>
          <p:nvPr/>
        </p:nvGrpSpPr>
        <p:grpSpPr>
          <a:xfrm>
            <a:off x="538093" y="3809515"/>
            <a:ext cx="3828179" cy="2496361"/>
            <a:chOff x="771171" y="3935019"/>
            <a:chExt cx="3445944" cy="2202672"/>
          </a:xfrm>
        </p:grpSpPr>
        <p:sp>
          <p:nvSpPr>
            <p:cNvPr id="39" name="圆角矩形 38"/>
            <p:cNvSpPr/>
            <p:nvPr/>
          </p:nvSpPr>
          <p:spPr>
            <a:xfrm>
              <a:off x="771171" y="3935019"/>
              <a:ext cx="3445944" cy="2202672"/>
            </a:xfrm>
            <a:prstGeom prst="roundRect">
              <a:avLst>
                <a:gd name="adj" fmla="val 8540"/>
              </a:avLst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1003496" y="4063088"/>
              <a:ext cx="3071834" cy="1785950"/>
              <a:chOff x="2500298" y="3644108"/>
              <a:chExt cx="3071834" cy="1785950"/>
            </a:xfrm>
          </p:grpSpPr>
          <p:cxnSp>
            <p:nvCxnSpPr>
              <p:cNvPr id="22" name="直接箭头连接符 21"/>
              <p:cNvCxnSpPr/>
              <p:nvPr/>
            </p:nvCxnSpPr>
            <p:spPr>
              <a:xfrm>
                <a:off x="2500298" y="4572008"/>
                <a:ext cx="3071834" cy="1588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箭头连接符 25"/>
              <p:cNvCxnSpPr/>
              <p:nvPr/>
            </p:nvCxnSpPr>
            <p:spPr>
              <a:xfrm rot="5400000" flipH="1" flipV="1">
                <a:off x="1615261" y="4536289"/>
                <a:ext cx="1785950" cy="1588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任意多边形 30"/>
              <p:cNvSpPr/>
              <p:nvPr/>
            </p:nvSpPr>
            <p:spPr>
              <a:xfrm>
                <a:off x="2503156" y="3819527"/>
                <a:ext cx="2964180" cy="1488097"/>
              </a:xfrm>
              <a:custGeom>
                <a:avLst/>
                <a:gdLst>
                  <a:gd name="connsiteX0" fmla="*/ 0 w 2964180"/>
                  <a:gd name="connsiteY0" fmla="*/ 750570 h 1489710"/>
                  <a:gd name="connsiteX1" fmla="*/ 129540 w 2964180"/>
                  <a:gd name="connsiteY1" fmla="*/ 674370 h 1489710"/>
                  <a:gd name="connsiteX2" fmla="*/ 342900 w 2964180"/>
                  <a:gd name="connsiteY2" fmla="*/ 400050 h 1489710"/>
                  <a:gd name="connsiteX3" fmla="*/ 571500 w 2964180"/>
                  <a:gd name="connsiteY3" fmla="*/ 140970 h 1489710"/>
                  <a:gd name="connsiteX4" fmla="*/ 754380 w 2964180"/>
                  <a:gd name="connsiteY4" fmla="*/ 19050 h 1489710"/>
                  <a:gd name="connsiteX5" fmla="*/ 906780 w 2964180"/>
                  <a:gd name="connsiteY5" fmla="*/ 26670 h 1489710"/>
                  <a:gd name="connsiteX6" fmla="*/ 1127760 w 2964180"/>
                  <a:gd name="connsiteY6" fmla="*/ 163830 h 1489710"/>
                  <a:gd name="connsiteX7" fmla="*/ 1310640 w 2964180"/>
                  <a:gd name="connsiteY7" fmla="*/ 461010 h 1489710"/>
                  <a:gd name="connsiteX8" fmla="*/ 1661160 w 2964180"/>
                  <a:gd name="connsiteY8" fmla="*/ 1024890 h 1489710"/>
                  <a:gd name="connsiteX9" fmla="*/ 1821180 w 2964180"/>
                  <a:gd name="connsiteY9" fmla="*/ 1268730 h 1489710"/>
                  <a:gd name="connsiteX10" fmla="*/ 1943100 w 2964180"/>
                  <a:gd name="connsiteY10" fmla="*/ 1383030 h 1489710"/>
                  <a:gd name="connsiteX11" fmla="*/ 2080260 w 2964180"/>
                  <a:gd name="connsiteY11" fmla="*/ 1474470 h 1489710"/>
                  <a:gd name="connsiteX12" fmla="*/ 2186940 w 2964180"/>
                  <a:gd name="connsiteY12" fmla="*/ 1474470 h 1489710"/>
                  <a:gd name="connsiteX13" fmla="*/ 2286000 w 2964180"/>
                  <a:gd name="connsiteY13" fmla="*/ 1436370 h 1489710"/>
                  <a:gd name="connsiteX14" fmla="*/ 2529840 w 2964180"/>
                  <a:gd name="connsiteY14" fmla="*/ 1215390 h 1489710"/>
                  <a:gd name="connsiteX15" fmla="*/ 2720340 w 2964180"/>
                  <a:gd name="connsiteY15" fmla="*/ 933450 h 1489710"/>
                  <a:gd name="connsiteX16" fmla="*/ 2842260 w 2964180"/>
                  <a:gd name="connsiteY16" fmla="*/ 819150 h 1489710"/>
                  <a:gd name="connsiteX17" fmla="*/ 2880360 w 2964180"/>
                  <a:gd name="connsiteY17" fmla="*/ 773430 h 1489710"/>
                  <a:gd name="connsiteX18" fmla="*/ 2964180 w 2964180"/>
                  <a:gd name="connsiteY18" fmla="*/ 735330 h 1489710"/>
                  <a:gd name="connsiteX0" fmla="*/ 0 w 2964180"/>
                  <a:gd name="connsiteY0" fmla="*/ 750570 h 1489710"/>
                  <a:gd name="connsiteX1" fmla="*/ 129540 w 2964180"/>
                  <a:gd name="connsiteY1" fmla="*/ 674370 h 1489710"/>
                  <a:gd name="connsiteX2" fmla="*/ 342900 w 2964180"/>
                  <a:gd name="connsiteY2" fmla="*/ 400050 h 1489710"/>
                  <a:gd name="connsiteX3" fmla="*/ 571500 w 2964180"/>
                  <a:gd name="connsiteY3" fmla="*/ 140970 h 1489710"/>
                  <a:gd name="connsiteX4" fmla="*/ 754380 w 2964180"/>
                  <a:gd name="connsiteY4" fmla="*/ 19050 h 1489710"/>
                  <a:gd name="connsiteX5" fmla="*/ 906780 w 2964180"/>
                  <a:gd name="connsiteY5" fmla="*/ 26670 h 1489710"/>
                  <a:gd name="connsiteX6" fmla="*/ 1127760 w 2964180"/>
                  <a:gd name="connsiteY6" fmla="*/ 163830 h 1489710"/>
                  <a:gd name="connsiteX7" fmla="*/ 1310640 w 2964180"/>
                  <a:gd name="connsiteY7" fmla="*/ 461010 h 1489710"/>
                  <a:gd name="connsiteX8" fmla="*/ 1661160 w 2964180"/>
                  <a:gd name="connsiteY8" fmla="*/ 1024890 h 1489710"/>
                  <a:gd name="connsiteX9" fmla="*/ 1821180 w 2964180"/>
                  <a:gd name="connsiteY9" fmla="*/ 1268730 h 1489710"/>
                  <a:gd name="connsiteX10" fmla="*/ 1943100 w 2964180"/>
                  <a:gd name="connsiteY10" fmla="*/ 1383030 h 1489710"/>
                  <a:gd name="connsiteX11" fmla="*/ 2080260 w 2964180"/>
                  <a:gd name="connsiteY11" fmla="*/ 1474470 h 1489710"/>
                  <a:gd name="connsiteX12" fmla="*/ 2186940 w 2964180"/>
                  <a:gd name="connsiteY12" fmla="*/ 1474470 h 1489710"/>
                  <a:gd name="connsiteX13" fmla="*/ 2286000 w 2964180"/>
                  <a:gd name="connsiteY13" fmla="*/ 1436370 h 1489710"/>
                  <a:gd name="connsiteX14" fmla="*/ 2529840 w 2964180"/>
                  <a:gd name="connsiteY14" fmla="*/ 1215390 h 1489710"/>
                  <a:gd name="connsiteX15" fmla="*/ 2720340 w 2964180"/>
                  <a:gd name="connsiteY15" fmla="*/ 933450 h 1489710"/>
                  <a:gd name="connsiteX16" fmla="*/ 2842260 w 2964180"/>
                  <a:gd name="connsiteY16" fmla="*/ 819150 h 1489710"/>
                  <a:gd name="connsiteX17" fmla="*/ 2880360 w 2964180"/>
                  <a:gd name="connsiteY17" fmla="*/ 773430 h 1489710"/>
                  <a:gd name="connsiteX18" fmla="*/ 2964180 w 2964180"/>
                  <a:gd name="connsiteY18" fmla="*/ 735330 h 1489710"/>
                  <a:gd name="connsiteX0" fmla="*/ 0 w 2964180"/>
                  <a:gd name="connsiteY0" fmla="*/ 750570 h 1489710"/>
                  <a:gd name="connsiteX1" fmla="*/ 129540 w 2964180"/>
                  <a:gd name="connsiteY1" fmla="*/ 674370 h 1489710"/>
                  <a:gd name="connsiteX2" fmla="*/ 342900 w 2964180"/>
                  <a:gd name="connsiteY2" fmla="*/ 400050 h 1489710"/>
                  <a:gd name="connsiteX3" fmla="*/ 571500 w 2964180"/>
                  <a:gd name="connsiteY3" fmla="*/ 140970 h 1489710"/>
                  <a:gd name="connsiteX4" fmla="*/ 754380 w 2964180"/>
                  <a:gd name="connsiteY4" fmla="*/ 19050 h 1489710"/>
                  <a:gd name="connsiteX5" fmla="*/ 906780 w 2964180"/>
                  <a:gd name="connsiteY5" fmla="*/ 26670 h 1489710"/>
                  <a:gd name="connsiteX6" fmla="*/ 1127760 w 2964180"/>
                  <a:gd name="connsiteY6" fmla="*/ 163830 h 1489710"/>
                  <a:gd name="connsiteX7" fmla="*/ 1310640 w 2964180"/>
                  <a:gd name="connsiteY7" fmla="*/ 461010 h 1489710"/>
                  <a:gd name="connsiteX8" fmla="*/ 1661160 w 2964180"/>
                  <a:gd name="connsiteY8" fmla="*/ 1024890 h 1489710"/>
                  <a:gd name="connsiteX9" fmla="*/ 1821180 w 2964180"/>
                  <a:gd name="connsiteY9" fmla="*/ 1268730 h 1489710"/>
                  <a:gd name="connsiteX10" fmla="*/ 1943100 w 2964180"/>
                  <a:gd name="connsiteY10" fmla="*/ 1383030 h 1489710"/>
                  <a:gd name="connsiteX11" fmla="*/ 2080260 w 2964180"/>
                  <a:gd name="connsiteY11" fmla="*/ 1474470 h 1489710"/>
                  <a:gd name="connsiteX12" fmla="*/ 2186940 w 2964180"/>
                  <a:gd name="connsiteY12" fmla="*/ 1474470 h 1489710"/>
                  <a:gd name="connsiteX13" fmla="*/ 2286000 w 2964180"/>
                  <a:gd name="connsiteY13" fmla="*/ 1436370 h 1489710"/>
                  <a:gd name="connsiteX14" fmla="*/ 2529840 w 2964180"/>
                  <a:gd name="connsiteY14" fmla="*/ 1215390 h 1489710"/>
                  <a:gd name="connsiteX15" fmla="*/ 2720340 w 2964180"/>
                  <a:gd name="connsiteY15" fmla="*/ 933450 h 1489710"/>
                  <a:gd name="connsiteX16" fmla="*/ 2842260 w 2964180"/>
                  <a:gd name="connsiteY16" fmla="*/ 819150 h 1489710"/>
                  <a:gd name="connsiteX17" fmla="*/ 2880360 w 2964180"/>
                  <a:gd name="connsiteY17" fmla="*/ 773430 h 1489710"/>
                  <a:gd name="connsiteX18" fmla="*/ 2964180 w 2964180"/>
                  <a:gd name="connsiteY18" fmla="*/ 735330 h 1489710"/>
                  <a:gd name="connsiteX0" fmla="*/ 0 w 2964180"/>
                  <a:gd name="connsiteY0" fmla="*/ 750570 h 1489710"/>
                  <a:gd name="connsiteX1" fmla="*/ 129540 w 2964180"/>
                  <a:gd name="connsiteY1" fmla="*/ 674370 h 1489710"/>
                  <a:gd name="connsiteX2" fmla="*/ 342900 w 2964180"/>
                  <a:gd name="connsiteY2" fmla="*/ 400050 h 1489710"/>
                  <a:gd name="connsiteX3" fmla="*/ 571500 w 2964180"/>
                  <a:gd name="connsiteY3" fmla="*/ 140970 h 1489710"/>
                  <a:gd name="connsiteX4" fmla="*/ 754380 w 2964180"/>
                  <a:gd name="connsiteY4" fmla="*/ 19050 h 1489710"/>
                  <a:gd name="connsiteX5" fmla="*/ 906780 w 2964180"/>
                  <a:gd name="connsiteY5" fmla="*/ 26670 h 1489710"/>
                  <a:gd name="connsiteX6" fmla="*/ 1127760 w 2964180"/>
                  <a:gd name="connsiteY6" fmla="*/ 163830 h 1489710"/>
                  <a:gd name="connsiteX7" fmla="*/ 1310640 w 2964180"/>
                  <a:gd name="connsiteY7" fmla="*/ 461010 h 1489710"/>
                  <a:gd name="connsiteX8" fmla="*/ 1661160 w 2964180"/>
                  <a:gd name="connsiteY8" fmla="*/ 1024890 h 1489710"/>
                  <a:gd name="connsiteX9" fmla="*/ 1821180 w 2964180"/>
                  <a:gd name="connsiteY9" fmla="*/ 1268730 h 1489710"/>
                  <a:gd name="connsiteX10" fmla="*/ 1943100 w 2964180"/>
                  <a:gd name="connsiteY10" fmla="*/ 1383030 h 1489710"/>
                  <a:gd name="connsiteX11" fmla="*/ 2080260 w 2964180"/>
                  <a:gd name="connsiteY11" fmla="*/ 1474470 h 1489710"/>
                  <a:gd name="connsiteX12" fmla="*/ 2186940 w 2964180"/>
                  <a:gd name="connsiteY12" fmla="*/ 1474470 h 1489710"/>
                  <a:gd name="connsiteX13" fmla="*/ 2286000 w 2964180"/>
                  <a:gd name="connsiteY13" fmla="*/ 1436370 h 1489710"/>
                  <a:gd name="connsiteX14" fmla="*/ 2529840 w 2964180"/>
                  <a:gd name="connsiteY14" fmla="*/ 1215390 h 1489710"/>
                  <a:gd name="connsiteX15" fmla="*/ 2720340 w 2964180"/>
                  <a:gd name="connsiteY15" fmla="*/ 933450 h 1489710"/>
                  <a:gd name="connsiteX16" fmla="*/ 2842260 w 2964180"/>
                  <a:gd name="connsiteY16" fmla="*/ 819150 h 1489710"/>
                  <a:gd name="connsiteX17" fmla="*/ 2880360 w 2964180"/>
                  <a:gd name="connsiteY17" fmla="*/ 773430 h 1489710"/>
                  <a:gd name="connsiteX18" fmla="*/ 2964180 w 2964180"/>
                  <a:gd name="connsiteY18" fmla="*/ 735330 h 1489710"/>
                  <a:gd name="connsiteX0" fmla="*/ 0 w 2964180"/>
                  <a:gd name="connsiteY0" fmla="*/ 750570 h 1489710"/>
                  <a:gd name="connsiteX1" fmla="*/ 129540 w 2964180"/>
                  <a:gd name="connsiteY1" fmla="*/ 674370 h 1489710"/>
                  <a:gd name="connsiteX2" fmla="*/ 342900 w 2964180"/>
                  <a:gd name="connsiteY2" fmla="*/ 400050 h 1489710"/>
                  <a:gd name="connsiteX3" fmla="*/ 571500 w 2964180"/>
                  <a:gd name="connsiteY3" fmla="*/ 140970 h 1489710"/>
                  <a:gd name="connsiteX4" fmla="*/ 754380 w 2964180"/>
                  <a:gd name="connsiteY4" fmla="*/ 19050 h 1489710"/>
                  <a:gd name="connsiteX5" fmla="*/ 906780 w 2964180"/>
                  <a:gd name="connsiteY5" fmla="*/ 26670 h 1489710"/>
                  <a:gd name="connsiteX6" fmla="*/ 1127760 w 2964180"/>
                  <a:gd name="connsiteY6" fmla="*/ 163830 h 1489710"/>
                  <a:gd name="connsiteX7" fmla="*/ 1310640 w 2964180"/>
                  <a:gd name="connsiteY7" fmla="*/ 461010 h 1489710"/>
                  <a:gd name="connsiteX8" fmla="*/ 1661160 w 2964180"/>
                  <a:gd name="connsiteY8" fmla="*/ 1024890 h 1489710"/>
                  <a:gd name="connsiteX9" fmla="*/ 1821180 w 2964180"/>
                  <a:gd name="connsiteY9" fmla="*/ 1268730 h 1489710"/>
                  <a:gd name="connsiteX10" fmla="*/ 1943100 w 2964180"/>
                  <a:gd name="connsiteY10" fmla="*/ 1383030 h 1489710"/>
                  <a:gd name="connsiteX11" fmla="*/ 2080260 w 2964180"/>
                  <a:gd name="connsiteY11" fmla="*/ 1474470 h 1489710"/>
                  <a:gd name="connsiteX12" fmla="*/ 2186940 w 2964180"/>
                  <a:gd name="connsiteY12" fmla="*/ 1474470 h 1489710"/>
                  <a:gd name="connsiteX13" fmla="*/ 2286000 w 2964180"/>
                  <a:gd name="connsiteY13" fmla="*/ 1436370 h 1489710"/>
                  <a:gd name="connsiteX14" fmla="*/ 2529840 w 2964180"/>
                  <a:gd name="connsiteY14" fmla="*/ 1215390 h 1489710"/>
                  <a:gd name="connsiteX15" fmla="*/ 2720340 w 2964180"/>
                  <a:gd name="connsiteY15" fmla="*/ 933450 h 1489710"/>
                  <a:gd name="connsiteX16" fmla="*/ 2842260 w 2964180"/>
                  <a:gd name="connsiteY16" fmla="*/ 819150 h 1489710"/>
                  <a:gd name="connsiteX17" fmla="*/ 2880360 w 2964180"/>
                  <a:gd name="connsiteY17" fmla="*/ 773430 h 1489710"/>
                  <a:gd name="connsiteX18" fmla="*/ 2964180 w 2964180"/>
                  <a:gd name="connsiteY18" fmla="*/ 735330 h 1489710"/>
                  <a:gd name="connsiteX0" fmla="*/ 0 w 2964180"/>
                  <a:gd name="connsiteY0" fmla="*/ 750570 h 1489710"/>
                  <a:gd name="connsiteX1" fmla="*/ 129540 w 2964180"/>
                  <a:gd name="connsiteY1" fmla="*/ 674370 h 1489710"/>
                  <a:gd name="connsiteX2" fmla="*/ 342900 w 2964180"/>
                  <a:gd name="connsiteY2" fmla="*/ 400050 h 1489710"/>
                  <a:gd name="connsiteX3" fmla="*/ 571500 w 2964180"/>
                  <a:gd name="connsiteY3" fmla="*/ 140970 h 1489710"/>
                  <a:gd name="connsiteX4" fmla="*/ 754380 w 2964180"/>
                  <a:gd name="connsiteY4" fmla="*/ 19050 h 1489710"/>
                  <a:gd name="connsiteX5" fmla="*/ 906780 w 2964180"/>
                  <a:gd name="connsiteY5" fmla="*/ 26670 h 1489710"/>
                  <a:gd name="connsiteX6" fmla="*/ 1127760 w 2964180"/>
                  <a:gd name="connsiteY6" fmla="*/ 163830 h 1489710"/>
                  <a:gd name="connsiteX7" fmla="*/ 1310640 w 2964180"/>
                  <a:gd name="connsiteY7" fmla="*/ 461010 h 1489710"/>
                  <a:gd name="connsiteX8" fmla="*/ 1661160 w 2964180"/>
                  <a:gd name="connsiteY8" fmla="*/ 1024890 h 1489710"/>
                  <a:gd name="connsiteX9" fmla="*/ 1821180 w 2964180"/>
                  <a:gd name="connsiteY9" fmla="*/ 1268730 h 1489710"/>
                  <a:gd name="connsiteX10" fmla="*/ 1943100 w 2964180"/>
                  <a:gd name="connsiteY10" fmla="*/ 1383030 h 1489710"/>
                  <a:gd name="connsiteX11" fmla="*/ 2080260 w 2964180"/>
                  <a:gd name="connsiteY11" fmla="*/ 1474470 h 1489710"/>
                  <a:gd name="connsiteX12" fmla="*/ 2186940 w 2964180"/>
                  <a:gd name="connsiteY12" fmla="*/ 1474470 h 1489710"/>
                  <a:gd name="connsiteX13" fmla="*/ 2286000 w 2964180"/>
                  <a:gd name="connsiteY13" fmla="*/ 1436370 h 1489710"/>
                  <a:gd name="connsiteX14" fmla="*/ 2529840 w 2964180"/>
                  <a:gd name="connsiteY14" fmla="*/ 1215390 h 1489710"/>
                  <a:gd name="connsiteX15" fmla="*/ 2720340 w 2964180"/>
                  <a:gd name="connsiteY15" fmla="*/ 933450 h 1489710"/>
                  <a:gd name="connsiteX16" fmla="*/ 2842260 w 2964180"/>
                  <a:gd name="connsiteY16" fmla="*/ 819150 h 1489710"/>
                  <a:gd name="connsiteX17" fmla="*/ 2880360 w 2964180"/>
                  <a:gd name="connsiteY17" fmla="*/ 773430 h 1489710"/>
                  <a:gd name="connsiteX18" fmla="*/ 2964180 w 2964180"/>
                  <a:gd name="connsiteY18" fmla="*/ 735330 h 1489710"/>
                  <a:gd name="connsiteX0" fmla="*/ 0 w 2964180"/>
                  <a:gd name="connsiteY0" fmla="*/ 750570 h 1489710"/>
                  <a:gd name="connsiteX1" fmla="*/ 129540 w 2964180"/>
                  <a:gd name="connsiteY1" fmla="*/ 674370 h 1489710"/>
                  <a:gd name="connsiteX2" fmla="*/ 342900 w 2964180"/>
                  <a:gd name="connsiteY2" fmla="*/ 400050 h 1489710"/>
                  <a:gd name="connsiteX3" fmla="*/ 571500 w 2964180"/>
                  <a:gd name="connsiteY3" fmla="*/ 140970 h 1489710"/>
                  <a:gd name="connsiteX4" fmla="*/ 754380 w 2964180"/>
                  <a:gd name="connsiteY4" fmla="*/ 19050 h 1489710"/>
                  <a:gd name="connsiteX5" fmla="*/ 906780 w 2964180"/>
                  <a:gd name="connsiteY5" fmla="*/ 26670 h 1489710"/>
                  <a:gd name="connsiteX6" fmla="*/ 1127760 w 2964180"/>
                  <a:gd name="connsiteY6" fmla="*/ 163830 h 1489710"/>
                  <a:gd name="connsiteX7" fmla="*/ 1310640 w 2964180"/>
                  <a:gd name="connsiteY7" fmla="*/ 461010 h 1489710"/>
                  <a:gd name="connsiteX8" fmla="*/ 1661160 w 2964180"/>
                  <a:gd name="connsiteY8" fmla="*/ 1024890 h 1489710"/>
                  <a:gd name="connsiteX9" fmla="*/ 1821180 w 2964180"/>
                  <a:gd name="connsiteY9" fmla="*/ 1268730 h 1489710"/>
                  <a:gd name="connsiteX10" fmla="*/ 1943100 w 2964180"/>
                  <a:gd name="connsiteY10" fmla="*/ 1383030 h 1489710"/>
                  <a:gd name="connsiteX11" fmla="*/ 2080260 w 2964180"/>
                  <a:gd name="connsiteY11" fmla="*/ 1474470 h 1489710"/>
                  <a:gd name="connsiteX12" fmla="*/ 2186940 w 2964180"/>
                  <a:gd name="connsiteY12" fmla="*/ 1474470 h 1489710"/>
                  <a:gd name="connsiteX13" fmla="*/ 2286000 w 2964180"/>
                  <a:gd name="connsiteY13" fmla="*/ 1436370 h 1489710"/>
                  <a:gd name="connsiteX14" fmla="*/ 2529840 w 2964180"/>
                  <a:gd name="connsiteY14" fmla="*/ 1215390 h 1489710"/>
                  <a:gd name="connsiteX15" fmla="*/ 2720340 w 2964180"/>
                  <a:gd name="connsiteY15" fmla="*/ 933450 h 1489710"/>
                  <a:gd name="connsiteX16" fmla="*/ 2880360 w 2964180"/>
                  <a:gd name="connsiteY16" fmla="*/ 773430 h 1489710"/>
                  <a:gd name="connsiteX17" fmla="*/ 2964180 w 2964180"/>
                  <a:gd name="connsiteY17" fmla="*/ 735330 h 1489710"/>
                  <a:gd name="connsiteX0" fmla="*/ 0 w 2964180"/>
                  <a:gd name="connsiteY0" fmla="*/ 750570 h 1489710"/>
                  <a:gd name="connsiteX1" fmla="*/ 129540 w 2964180"/>
                  <a:gd name="connsiteY1" fmla="*/ 674370 h 1489710"/>
                  <a:gd name="connsiteX2" fmla="*/ 342900 w 2964180"/>
                  <a:gd name="connsiteY2" fmla="*/ 400050 h 1489710"/>
                  <a:gd name="connsiteX3" fmla="*/ 571500 w 2964180"/>
                  <a:gd name="connsiteY3" fmla="*/ 140970 h 1489710"/>
                  <a:gd name="connsiteX4" fmla="*/ 754380 w 2964180"/>
                  <a:gd name="connsiteY4" fmla="*/ 19050 h 1489710"/>
                  <a:gd name="connsiteX5" fmla="*/ 906780 w 2964180"/>
                  <a:gd name="connsiteY5" fmla="*/ 26670 h 1489710"/>
                  <a:gd name="connsiteX6" fmla="*/ 1127760 w 2964180"/>
                  <a:gd name="connsiteY6" fmla="*/ 163830 h 1489710"/>
                  <a:gd name="connsiteX7" fmla="*/ 1310640 w 2964180"/>
                  <a:gd name="connsiteY7" fmla="*/ 461010 h 1489710"/>
                  <a:gd name="connsiteX8" fmla="*/ 1661160 w 2964180"/>
                  <a:gd name="connsiteY8" fmla="*/ 1024890 h 1489710"/>
                  <a:gd name="connsiteX9" fmla="*/ 1821180 w 2964180"/>
                  <a:gd name="connsiteY9" fmla="*/ 1268730 h 1489710"/>
                  <a:gd name="connsiteX10" fmla="*/ 1943100 w 2964180"/>
                  <a:gd name="connsiteY10" fmla="*/ 1383030 h 1489710"/>
                  <a:gd name="connsiteX11" fmla="*/ 2080260 w 2964180"/>
                  <a:gd name="connsiteY11" fmla="*/ 1474470 h 1489710"/>
                  <a:gd name="connsiteX12" fmla="*/ 2186940 w 2964180"/>
                  <a:gd name="connsiteY12" fmla="*/ 1474470 h 1489710"/>
                  <a:gd name="connsiteX13" fmla="*/ 2286000 w 2964180"/>
                  <a:gd name="connsiteY13" fmla="*/ 1436370 h 1489710"/>
                  <a:gd name="connsiteX14" fmla="*/ 2529840 w 2964180"/>
                  <a:gd name="connsiteY14" fmla="*/ 1215390 h 1489710"/>
                  <a:gd name="connsiteX15" fmla="*/ 2720340 w 2964180"/>
                  <a:gd name="connsiteY15" fmla="*/ 933450 h 1489710"/>
                  <a:gd name="connsiteX16" fmla="*/ 2880360 w 2964180"/>
                  <a:gd name="connsiteY16" fmla="*/ 773430 h 1489710"/>
                  <a:gd name="connsiteX17" fmla="*/ 2964180 w 2964180"/>
                  <a:gd name="connsiteY17" fmla="*/ 735330 h 1489710"/>
                  <a:gd name="connsiteX0" fmla="*/ 0 w 2964180"/>
                  <a:gd name="connsiteY0" fmla="*/ 750570 h 1489710"/>
                  <a:gd name="connsiteX1" fmla="*/ 129540 w 2964180"/>
                  <a:gd name="connsiteY1" fmla="*/ 674370 h 1489710"/>
                  <a:gd name="connsiteX2" fmla="*/ 342900 w 2964180"/>
                  <a:gd name="connsiteY2" fmla="*/ 400050 h 1489710"/>
                  <a:gd name="connsiteX3" fmla="*/ 571500 w 2964180"/>
                  <a:gd name="connsiteY3" fmla="*/ 140970 h 1489710"/>
                  <a:gd name="connsiteX4" fmla="*/ 754380 w 2964180"/>
                  <a:gd name="connsiteY4" fmla="*/ 19050 h 1489710"/>
                  <a:gd name="connsiteX5" fmla="*/ 906780 w 2964180"/>
                  <a:gd name="connsiteY5" fmla="*/ 26670 h 1489710"/>
                  <a:gd name="connsiteX6" fmla="*/ 1127760 w 2964180"/>
                  <a:gd name="connsiteY6" fmla="*/ 163830 h 1489710"/>
                  <a:gd name="connsiteX7" fmla="*/ 1310640 w 2964180"/>
                  <a:gd name="connsiteY7" fmla="*/ 461010 h 1489710"/>
                  <a:gd name="connsiteX8" fmla="*/ 1661160 w 2964180"/>
                  <a:gd name="connsiteY8" fmla="*/ 1024890 h 1489710"/>
                  <a:gd name="connsiteX9" fmla="*/ 1821180 w 2964180"/>
                  <a:gd name="connsiteY9" fmla="*/ 1268730 h 1489710"/>
                  <a:gd name="connsiteX10" fmla="*/ 1943100 w 2964180"/>
                  <a:gd name="connsiteY10" fmla="*/ 1383030 h 1489710"/>
                  <a:gd name="connsiteX11" fmla="*/ 2080260 w 2964180"/>
                  <a:gd name="connsiteY11" fmla="*/ 1474470 h 1489710"/>
                  <a:gd name="connsiteX12" fmla="*/ 2186940 w 2964180"/>
                  <a:gd name="connsiteY12" fmla="*/ 1474470 h 1489710"/>
                  <a:gd name="connsiteX13" fmla="*/ 2286000 w 2964180"/>
                  <a:gd name="connsiteY13" fmla="*/ 1436370 h 1489710"/>
                  <a:gd name="connsiteX14" fmla="*/ 2529840 w 2964180"/>
                  <a:gd name="connsiteY14" fmla="*/ 1215390 h 1489710"/>
                  <a:gd name="connsiteX15" fmla="*/ 2720340 w 2964180"/>
                  <a:gd name="connsiteY15" fmla="*/ 933450 h 1489710"/>
                  <a:gd name="connsiteX16" fmla="*/ 2880360 w 2964180"/>
                  <a:gd name="connsiteY16" fmla="*/ 773430 h 1489710"/>
                  <a:gd name="connsiteX17" fmla="*/ 2964180 w 2964180"/>
                  <a:gd name="connsiteY17" fmla="*/ 735330 h 1489710"/>
                  <a:gd name="connsiteX0" fmla="*/ 0 w 2964180"/>
                  <a:gd name="connsiteY0" fmla="*/ 750570 h 1489710"/>
                  <a:gd name="connsiteX1" fmla="*/ 129540 w 2964180"/>
                  <a:gd name="connsiteY1" fmla="*/ 674370 h 1489710"/>
                  <a:gd name="connsiteX2" fmla="*/ 342900 w 2964180"/>
                  <a:gd name="connsiteY2" fmla="*/ 400050 h 1489710"/>
                  <a:gd name="connsiteX3" fmla="*/ 571500 w 2964180"/>
                  <a:gd name="connsiteY3" fmla="*/ 140970 h 1489710"/>
                  <a:gd name="connsiteX4" fmla="*/ 754380 w 2964180"/>
                  <a:gd name="connsiteY4" fmla="*/ 19050 h 1489710"/>
                  <a:gd name="connsiteX5" fmla="*/ 906780 w 2964180"/>
                  <a:gd name="connsiteY5" fmla="*/ 26670 h 1489710"/>
                  <a:gd name="connsiteX6" fmla="*/ 1127760 w 2964180"/>
                  <a:gd name="connsiteY6" fmla="*/ 163830 h 1489710"/>
                  <a:gd name="connsiteX7" fmla="*/ 1310640 w 2964180"/>
                  <a:gd name="connsiteY7" fmla="*/ 461010 h 1489710"/>
                  <a:gd name="connsiteX8" fmla="*/ 1661160 w 2964180"/>
                  <a:gd name="connsiteY8" fmla="*/ 1024890 h 1489710"/>
                  <a:gd name="connsiteX9" fmla="*/ 1821180 w 2964180"/>
                  <a:gd name="connsiteY9" fmla="*/ 1268730 h 1489710"/>
                  <a:gd name="connsiteX10" fmla="*/ 1943100 w 2964180"/>
                  <a:gd name="connsiteY10" fmla="*/ 1383030 h 1489710"/>
                  <a:gd name="connsiteX11" fmla="*/ 2080260 w 2964180"/>
                  <a:gd name="connsiteY11" fmla="*/ 1474470 h 1489710"/>
                  <a:gd name="connsiteX12" fmla="*/ 2186940 w 2964180"/>
                  <a:gd name="connsiteY12" fmla="*/ 1474470 h 1489710"/>
                  <a:gd name="connsiteX13" fmla="*/ 2286000 w 2964180"/>
                  <a:gd name="connsiteY13" fmla="*/ 1436370 h 1489710"/>
                  <a:gd name="connsiteX14" fmla="*/ 2529840 w 2964180"/>
                  <a:gd name="connsiteY14" fmla="*/ 1215390 h 1489710"/>
                  <a:gd name="connsiteX15" fmla="*/ 2720340 w 2964180"/>
                  <a:gd name="connsiteY15" fmla="*/ 933450 h 1489710"/>
                  <a:gd name="connsiteX16" fmla="*/ 2880360 w 2964180"/>
                  <a:gd name="connsiteY16" fmla="*/ 773430 h 1489710"/>
                  <a:gd name="connsiteX17" fmla="*/ 2964180 w 2964180"/>
                  <a:gd name="connsiteY17" fmla="*/ 735330 h 1489710"/>
                  <a:gd name="connsiteX0" fmla="*/ 0 w 2964180"/>
                  <a:gd name="connsiteY0" fmla="*/ 750570 h 1489710"/>
                  <a:gd name="connsiteX1" fmla="*/ 129540 w 2964180"/>
                  <a:gd name="connsiteY1" fmla="*/ 674370 h 1489710"/>
                  <a:gd name="connsiteX2" fmla="*/ 342900 w 2964180"/>
                  <a:gd name="connsiteY2" fmla="*/ 400050 h 1489710"/>
                  <a:gd name="connsiteX3" fmla="*/ 571500 w 2964180"/>
                  <a:gd name="connsiteY3" fmla="*/ 140970 h 1489710"/>
                  <a:gd name="connsiteX4" fmla="*/ 754380 w 2964180"/>
                  <a:gd name="connsiteY4" fmla="*/ 19050 h 1489710"/>
                  <a:gd name="connsiteX5" fmla="*/ 906780 w 2964180"/>
                  <a:gd name="connsiteY5" fmla="*/ 26670 h 1489710"/>
                  <a:gd name="connsiteX6" fmla="*/ 1127760 w 2964180"/>
                  <a:gd name="connsiteY6" fmla="*/ 163830 h 1489710"/>
                  <a:gd name="connsiteX7" fmla="*/ 1310640 w 2964180"/>
                  <a:gd name="connsiteY7" fmla="*/ 461010 h 1489710"/>
                  <a:gd name="connsiteX8" fmla="*/ 1661160 w 2964180"/>
                  <a:gd name="connsiteY8" fmla="*/ 1024890 h 1489710"/>
                  <a:gd name="connsiteX9" fmla="*/ 1821180 w 2964180"/>
                  <a:gd name="connsiteY9" fmla="*/ 1268730 h 1489710"/>
                  <a:gd name="connsiteX10" fmla="*/ 1943100 w 2964180"/>
                  <a:gd name="connsiteY10" fmla="*/ 1383030 h 1489710"/>
                  <a:gd name="connsiteX11" fmla="*/ 2080260 w 2964180"/>
                  <a:gd name="connsiteY11" fmla="*/ 1474470 h 1489710"/>
                  <a:gd name="connsiteX12" fmla="*/ 2186940 w 2964180"/>
                  <a:gd name="connsiteY12" fmla="*/ 1474470 h 1489710"/>
                  <a:gd name="connsiteX13" fmla="*/ 2286000 w 2964180"/>
                  <a:gd name="connsiteY13" fmla="*/ 1436370 h 1489710"/>
                  <a:gd name="connsiteX14" fmla="*/ 2529840 w 2964180"/>
                  <a:gd name="connsiteY14" fmla="*/ 1215390 h 1489710"/>
                  <a:gd name="connsiteX15" fmla="*/ 2720340 w 2964180"/>
                  <a:gd name="connsiteY15" fmla="*/ 933450 h 1489710"/>
                  <a:gd name="connsiteX16" fmla="*/ 2880360 w 2964180"/>
                  <a:gd name="connsiteY16" fmla="*/ 773430 h 1489710"/>
                  <a:gd name="connsiteX17" fmla="*/ 2964180 w 2964180"/>
                  <a:gd name="connsiteY17" fmla="*/ 735330 h 1489710"/>
                  <a:gd name="connsiteX0" fmla="*/ 0 w 2964180"/>
                  <a:gd name="connsiteY0" fmla="*/ 750570 h 1483360"/>
                  <a:gd name="connsiteX1" fmla="*/ 129540 w 2964180"/>
                  <a:gd name="connsiteY1" fmla="*/ 674370 h 1483360"/>
                  <a:gd name="connsiteX2" fmla="*/ 342900 w 2964180"/>
                  <a:gd name="connsiteY2" fmla="*/ 400050 h 1483360"/>
                  <a:gd name="connsiteX3" fmla="*/ 571500 w 2964180"/>
                  <a:gd name="connsiteY3" fmla="*/ 140970 h 1483360"/>
                  <a:gd name="connsiteX4" fmla="*/ 754380 w 2964180"/>
                  <a:gd name="connsiteY4" fmla="*/ 19050 h 1483360"/>
                  <a:gd name="connsiteX5" fmla="*/ 906780 w 2964180"/>
                  <a:gd name="connsiteY5" fmla="*/ 26670 h 1483360"/>
                  <a:gd name="connsiteX6" fmla="*/ 1127760 w 2964180"/>
                  <a:gd name="connsiteY6" fmla="*/ 163830 h 1483360"/>
                  <a:gd name="connsiteX7" fmla="*/ 1310640 w 2964180"/>
                  <a:gd name="connsiteY7" fmla="*/ 461010 h 1483360"/>
                  <a:gd name="connsiteX8" fmla="*/ 1661160 w 2964180"/>
                  <a:gd name="connsiteY8" fmla="*/ 1024890 h 1483360"/>
                  <a:gd name="connsiteX9" fmla="*/ 1821180 w 2964180"/>
                  <a:gd name="connsiteY9" fmla="*/ 1268730 h 1483360"/>
                  <a:gd name="connsiteX10" fmla="*/ 1943100 w 2964180"/>
                  <a:gd name="connsiteY10" fmla="*/ 1383030 h 1483360"/>
                  <a:gd name="connsiteX11" fmla="*/ 2186940 w 2964180"/>
                  <a:gd name="connsiteY11" fmla="*/ 1474470 h 1483360"/>
                  <a:gd name="connsiteX12" fmla="*/ 2286000 w 2964180"/>
                  <a:gd name="connsiteY12" fmla="*/ 1436370 h 1483360"/>
                  <a:gd name="connsiteX13" fmla="*/ 2529840 w 2964180"/>
                  <a:gd name="connsiteY13" fmla="*/ 1215390 h 1483360"/>
                  <a:gd name="connsiteX14" fmla="*/ 2720340 w 2964180"/>
                  <a:gd name="connsiteY14" fmla="*/ 933450 h 1483360"/>
                  <a:gd name="connsiteX15" fmla="*/ 2880360 w 2964180"/>
                  <a:gd name="connsiteY15" fmla="*/ 773430 h 1483360"/>
                  <a:gd name="connsiteX16" fmla="*/ 2964180 w 2964180"/>
                  <a:gd name="connsiteY16" fmla="*/ 735330 h 1483360"/>
                  <a:gd name="connsiteX0" fmla="*/ 0 w 2964180"/>
                  <a:gd name="connsiteY0" fmla="*/ 750570 h 1474470"/>
                  <a:gd name="connsiteX1" fmla="*/ 129540 w 2964180"/>
                  <a:gd name="connsiteY1" fmla="*/ 674370 h 1474470"/>
                  <a:gd name="connsiteX2" fmla="*/ 342900 w 2964180"/>
                  <a:gd name="connsiteY2" fmla="*/ 400050 h 1474470"/>
                  <a:gd name="connsiteX3" fmla="*/ 571500 w 2964180"/>
                  <a:gd name="connsiteY3" fmla="*/ 140970 h 1474470"/>
                  <a:gd name="connsiteX4" fmla="*/ 754380 w 2964180"/>
                  <a:gd name="connsiteY4" fmla="*/ 19050 h 1474470"/>
                  <a:gd name="connsiteX5" fmla="*/ 906780 w 2964180"/>
                  <a:gd name="connsiteY5" fmla="*/ 26670 h 1474470"/>
                  <a:gd name="connsiteX6" fmla="*/ 1127760 w 2964180"/>
                  <a:gd name="connsiteY6" fmla="*/ 163830 h 1474470"/>
                  <a:gd name="connsiteX7" fmla="*/ 1310640 w 2964180"/>
                  <a:gd name="connsiteY7" fmla="*/ 461010 h 1474470"/>
                  <a:gd name="connsiteX8" fmla="*/ 1661160 w 2964180"/>
                  <a:gd name="connsiteY8" fmla="*/ 1024890 h 1474470"/>
                  <a:gd name="connsiteX9" fmla="*/ 1821180 w 2964180"/>
                  <a:gd name="connsiteY9" fmla="*/ 1268730 h 1474470"/>
                  <a:gd name="connsiteX10" fmla="*/ 1943100 w 2964180"/>
                  <a:gd name="connsiteY10" fmla="*/ 1383030 h 1474470"/>
                  <a:gd name="connsiteX11" fmla="*/ 2186940 w 2964180"/>
                  <a:gd name="connsiteY11" fmla="*/ 1474470 h 1474470"/>
                  <a:gd name="connsiteX12" fmla="*/ 2286000 w 2964180"/>
                  <a:gd name="connsiteY12" fmla="*/ 1436370 h 1474470"/>
                  <a:gd name="connsiteX13" fmla="*/ 2529840 w 2964180"/>
                  <a:gd name="connsiteY13" fmla="*/ 1215390 h 1474470"/>
                  <a:gd name="connsiteX14" fmla="*/ 2720340 w 2964180"/>
                  <a:gd name="connsiteY14" fmla="*/ 933450 h 1474470"/>
                  <a:gd name="connsiteX15" fmla="*/ 2880360 w 2964180"/>
                  <a:gd name="connsiteY15" fmla="*/ 773430 h 1474470"/>
                  <a:gd name="connsiteX16" fmla="*/ 2964180 w 2964180"/>
                  <a:gd name="connsiteY16" fmla="*/ 735330 h 1474470"/>
                  <a:gd name="connsiteX0" fmla="*/ 0 w 2964180"/>
                  <a:gd name="connsiteY0" fmla="*/ 750570 h 1483360"/>
                  <a:gd name="connsiteX1" fmla="*/ 129540 w 2964180"/>
                  <a:gd name="connsiteY1" fmla="*/ 674370 h 1483360"/>
                  <a:gd name="connsiteX2" fmla="*/ 342900 w 2964180"/>
                  <a:gd name="connsiteY2" fmla="*/ 400050 h 1483360"/>
                  <a:gd name="connsiteX3" fmla="*/ 571500 w 2964180"/>
                  <a:gd name="connsiteY3" fmla="*/ 140970 h 1483360"/>
                  <a:gd name="connsiteX4" fmla="*/ 754380 w 2964180"/>
                  <a:gd name="connsiteY4" fmla="*/ 19050 h 1483360"/>
                  <a:gd name="connsiteX5" fmla="*/ 906780 w 2964180"/>
                  <a:gd name="connsiteY5" fmla="*/ 26670 h 1483360"/>
                  <a:gd name="connsiteX6" fmla="*/ 1127760 w 2964180"/>
                  <a:gd name="connsiteY6" fmla="*/ 163830 h 1483360"/>
                  <a:gd name="connsiteX7" fmla="*/ 1310640 w 2964180"/>
                  <a:gd name="connsiteY7" fmla="*/ 461010 h 1483360"/>
                  <a:gd name="connsiteX8" fmla="*/ 1661160 w 2964180"/>
                  <a:gd name="connsiteY8" fmla="*/ 1024890 h 1483360"/>
                  <a:gd name="connsiteX9" fmla="*/ 1821180 w 2964180"/>
                  <a:gd name="connsiteY9" fmla="*/ 1268730 h 1483360"/>
                  <a:gd name="connsiteX10" fmla="*/ 1943100 w 2964180"/>
                  <a:gd name="connsiteY10" fmla="*/ 1383030 h 1483360"/>
                  <a:gd name="connsiteX11" fmla="*/ 2186940 w 2964180"/>
                  <a:gd name="connsiteY11" fmla="*/ 1474470 h 1483360"/>
                  <a:gd name="connsiteX12" fmla="*/ 2286000 w 2964180"/>
                  <a:gd name="connsiteY12" fmla="*/ 1436370 h 1483360"/>
                  <a:gd name="connsiteX13" fmla="*/ 2529840 w 2964180"/>
                  <a:gd name="connsiteY13" fmla="*/ 1215390 h 1483360"/>
                  <a:gd name="connsiteX14" fmla="*/ 2720340 w 2964180"/>
                  <a:gd name="connsiteY14" fmla="*/ 933450 h 1483360"/>
                  <a:gd name="connsiteX15" fmla="*/ 2880360 w 2964180"/>
                  <a:gd name="connsiteY15" fmla="*/ 773430 h 1483360"/>
                  <a:gd name="connsiteX16" fmla="*/ 2964180 w 2964180"/>
                  <a:gd name="connsiteY16" fmla="*/ 735330 h 1483360"/>
                  <a:gd name="connsiteX0" fmla="*/ 0 w 2964180"/>
                  <a:gd name="connsiteY0" fmla="*/ 750570 h 1483360"/>
                  <a:gd name="connsiteX1" fmla="*/ 129540 w 2964180"/>
                  <a:gd name="connsiteY1" fmla="*/ 674370 h 1483360"/>
                  <a:gd name="connsiteX2" fmla="*/ 342900 w 2964180"/>
                  <a:gd name="connsiteY2" fmla="*/ 400050 h 1483360"/>
                  <a:gd name="connsiteX3" fmla="*/ 571500 w 2964180"/>
                  <a:gd name="connsiteY3" fmla="*/ 140970 h 1483360"/>
                  <a:gd name="connsiteX4" fmla="*/ 754380 w 2964180"/>
                  <a:gd name="connsiteY4" fmla="*/ 19050 h 1483360"/>
                  <a:gd name="connsiteX5" fmla="*/ 906780 w 2964180"/>
                  <a:gd name="connsiteY5" fmla="*/ 26670 h 1483360"/>
                  <a:gd name="connsiteX6" fmla="*/ 1127760 w 2964180"/>
                  <a:gd name="connsiteY6" fmla="*/ 163830 h 1483360"/>
                  <a:gd name="connsiteX7" fmla="*/ 1310640 w 2964180"/>
                  <a:gd name="connsiteY7" fmla="*/ 461010 h 1483360"/>
                  <a:gd name="connsiteX8" fmla="*/ 1661160 w 2964180"/>
                  <a:gd name="connsiteY8" fmla="*/ 1024890 h 1483360"/>
                  <a:gd name="connsiteX9" fmla="*/ 1821180 w 2964180"/>
                  <a:gd name="connsiteY9" fmla="*/ 1268730 h 1483360"/>
                  <a:gd name="connsiteX10" fmla="*/ 1943100 w 2964180"/>
                  <a:gd name="connsiteY10" fmla="*/ 1383030 h 1483360"/>
                  <a:gd name="connsiteX11" fmla="*/ 2186940 w 2964180"/>
                  <a:gd name="connsiteY11" fmla="*/ 1474470 h 1483360"/>
                  <a:gd name="connsiteX12" fmla="*/ 2286000 w 2964180"/>
                  <a:gd name="connsiteY12" fmla="*/ 1436370 h 1483360"/>
                  <a:gd name="connsiteX13" fmla="*/ 2529840 w 2964180"/>
                  <a:gd name="connsiteY13" fmla="*/ 1215390 h 1483360"/>
                  <a:gd name="connsiteX14" fmla="*/ 2720340 w 2964180"/>
                  <a:gd name="connsiteY14" fmla="*/ 933450 h 1483360"/>
                  <a:gd name="connsiteX15" fmla="*/ 2880360 w 2964180"/>
                  <a:gd name="connsiteY15" fmla="*/ 773430 h 1483360"/>
                  <a:gd name="connsiteX16" fmla="*/ 2964180 w 2964180"/>
                  <a:gd name="connsiteY16" fmla="*/ 735330 h 1483360"/>
                  <a:gd name="connsiteX0" fmla="*/ 0 w 2964180"/>
                  <a:gd name="connsiteY0" fmla="*/ 750570 h 1483360"/>
                  <a:gd name="connsiteX1" fmla="*/ 129540 w 2964180"/>
                  <a:gd name="connsiteY1" fmla="*/ 674370 h 1483360"/>
                  <a:gd name="connsiteX2" fmla="*/ 342900 w 2964180"/>
                  <a:gd name="connsiteY2" fmla="*/ 400050 h 1483360"/>
                  <a:gd name="connsiteX3" fmla="*/ 571500 w 2964180"/>
                  <a:gd name="connsiteY3" fmla="*/ 140970 h 1483360"/>
                  <a:gd name="connsiteX4" fmla="*/ 754380 w 2964180"/>
                  <a:gd name="connsiteY4" fmla="*/ 19050 h 1483360"/>
                  <a:gd name="connsiteX5" fmla="*/ 906780 w 2964180"/>
                  <a:gd name="connsiteY5" fmla="*/ 26670 h 1483360"/>
                  <a:gd name="connsiteX6" fmla="*/ 1127760 w 2964180"/>
                  <a:gd name="connsiteY6" fmla="*/ 163830 h 1483360"/>
                  <a:gd name="connsiteX7" fmla="*/ 1310640 w 2964180"/>
                  <a:gd name="connsiteY7" fmla="*/ 461010 h 1483360"/>
                  <a:gd name="connsiteX8" fmla="*/ 1661160 w 2964180"/>
                  <a:gd name="connsiteY8" fmla="*/ 1024890 h 1483360"/>
                  <a:gd name="connsiteX9" fmla="*/ 1821180 w 2964180"/>
                  <a:gd name="connsiteY9" fmla="*/ 1268730 h 1483360"/>
                  <a:gd name="connsiteX10" fmla="*/ 1943100 w 2964180"/>
                  <a:gd name="connsiteY10" fmla="*/ 1383030 h 1483360"/>
                  <a:gd name="connsiteX11" fmla="*/ 2186940 w 2964180"/>
                  <a:gd name="connsiteY11" fmla="*/ 1474470 h 1483360"/>
                  <a:gd name="connsiteX12" fmla="*/ 2286000 w 2964180"/>
                  <a:gd name="connsiteY12" fmla="*/ 1436370 h 1483360"/>
                  <a:gd name="connsiteX13" fmla="*/ 2529840 w 2964180"/>
                  <a:gd name="connsiteY13" fmla="*/ 1215390 h 1483360"/>
                  <a:gd name="connsiteX14" fmla="*/ 2720340 w 2964180"/>
                  <a:gd name="connsiteY14" fmla="*/ 933450 h 1483360"/>
                  <a:gd name="connsiteX15" fmla="*/ 2880360 w 2964180"/>
                  <a:gd name="connsiteY15" fmla="*/ 773430 h 1483360"/>
                  <a:gd name="connsiteX16" fmla="*/ 2964180 w 2964180"/>
                  <a:gd name="connsiteY16" fmla="*/ 735330 h 1483360"/>
                  <a:gd name="connsiteX0" fmla="*/ 0 w 2964180"/>
                  <a:gd name="connsiteY0" fmla="*/ 750570 h 1483360"/>
                  <a:gd name="connsiteX1" fmla="*/ 129540 w 2964180"/>
                  <a:gd name="connsiteY1" fmla="*/ 674370 h 1483360"/>
                  <a:gd name="connsiteX2" fmla="*/ 342900 w 2964180"/>
                  <a:gd name="connsiteY2" fmla="*/ 400050 h 1483360"/>
                  <a:gd name="connsiteX3" fmla="*/ 571500 w 2964180"/>
                  <a:gd name="connsiteY3" fmla="*/ 140970 h 1483360"/>
                  <a:gd name="connsiteX4" fmla="*/ 754380 w 2964180"/>
                  <a:gd name="connsiteY4" fmla="*/ 19050 h 1483360"/>
                  <a:gd name="connsiteX5" fmla="*/ 906780 w 2964180"/>
                  <a:gd name="connsiteY5" fmla="*/ 26670 h 1483360"/>
                  <a:gd name="connsiteX6" fmla="*/ 1127760 w 2964180"/>
                  <a:gd name="connsiteY6" fmla="*/ 163830 h 1483360"/>
                  <a:gd name="connsiteX7" fmla="*/ 1310640 w 2964180"/>
                  <a:gd name="connsiteY7" fmla="*/ 461010 h 1483360"/>
                  <a:gd name="connsiteX8" fmla="*/ 1661160 w 2964180"/>
                  <a:gd name="connsiteY8" fmla="*/ 1024890 h 1483360"/>
                  <a:gd name="connsiteX9" fmla="*/ 1821180 w 2964180"/>
                  <a:gd name="connsiteY9" fmla="*/ 1268730 h 1483360"/>
                  <a:gd name="connsiteX10" fmla="*/ 1943100 w 2964180"/>
                  <a:gd name="connsiteY10" fmla="*/ 1383030 h 1483360"/>
                  <a:gd name="connsiteX11" fmla="*/ 2115470 w 2964180"/>
                  <a:gd name="connsiteY11" fmla="*/ 1474470 h 1483360"/>
                  <a:gd name="connsiteX12" fmla="*/ 2286000 w 2964180"/>
                  <a:gd name="connsiteY12" fmla="*/ 1436370 h 1483360"/>
                  <a:gd name="connsiteX13" fmla="*/ 2529840 w 2964180"/>
                  <a:gd name="connsiteY13" fmla="*/ 1215390 h 1483360"/>
                  <a:gd name="connsiteX14" fmla="*/ 2720340 w 2964180"/>
                  <a:gd name="connsiteY14" fmla="*/ 933450 h 1483360"/>
                  <a:gd name="connsiteX15" fmla="*/ 2880360 w 2964180"/>
                  <a:gd name="connsiteY15" fmla="*/ 773430 h 1483360"/>
                  <a:gd name="connsiteX16" fmla="*/ 2964180 w 2964180"/>
                  <a:gd name="connsiteY16" fmla="*/ 735330 h 1483360"/>
                  <a:gd name="connsiteX0" fmla="*/ 0 w 2964180"/>
                  <a:gd name="connsiteY0" fmla="*/ 750570 h 1492872"/>
                  <a:gd name="connsiteX1" fmla="*/ 129540 w 2964180"/>
                  <a:gd name="connsiteY1" fmla="*/ 674370 h 1492872"/>
                  <a:gd name="connsiteX2" fmla="*/ 342900 w 2964180"/>
                  <a:gd name="connsiteY2" fmla="*/ 400050 h 1492872"/>
                  <a:gd name="connsiteX3" fmla="*/ 571500 w 2964180"/>
                  <a:gd name="connsiteY3" fmla="*/ 140970 h 1492872"/>
                  <a:gd name="connsiteX4" fmla="*/ 754380 w 2964180"/>
                  <a:gd name="connsiteY4" fmla="*/ 19050 h 1492872"/>
                  <a:gd name="connsiteX5" fmla="*/ 906780 w 2964180"/>
                  <a:gd name="connsiteY5" fmla="*/ 26670 h 1492872"/>
                  <a:gd name="connsiteX6" fmla="*/ 1127760 w 2964180"/>
                  <a:gd name="connsiteY6" fmla="*/ 163830 h 1492872"/>
                  <a:gd name="connsiteX7" fmla="*/ 1310640 w 2964180"/>
                  <a:gd name="connsiteY7" fmla="*/ 461010 h 1492872"/>
                  <a:gd name="connsiteX8" fmla="*/ 1661160 w 2964180"/>
                  <a:gd name="connsiteY8" fmla="*/ 1024890 h 1492872"/>
                  <a:gd name="connsiteX9" fmla="*/ 1821180 w 2964180"/>
                  <a:gd name="connsiteY9" fmla="*/ 1268730 h 1492872"/>
                  <a:gd name="connsiteX10" fmla="*/ 1943100 w 2964180"/>
                  <a:gd name="connsiteY10" fmla="*/ 1383030 h 1492872"/>
                  <a:gd name="connsiteX11" fmla="*/ 2115470 w 2964180"/>
                  <a:gd name="connsiteY11" fmla="*/ 1474470 h 1492872"/>
                  <a:gd name="connsiteX12" fmla="*/ 2286000 w 2964180"/>
                  <a:gd name="connsiteY12" fmla="*/ 1436370 h 1492872"/>
                  <a:gd name="connsiteX13" fmla="*/ 2529840 w 2964180"/>
                  <a:gd name="connsiteY13" fmla="*/ 1215390 h 1492872"/>
                  <a:gd name="connsiteX14" fmla="*/ 2720340 w 2964180"/>
                  <a:gd name="connsiteY14" fmla="*/ 933450 h 1492872"/>
                  <a:gd name="connsiteX15" fmla="*/ 2880360 w 2964180"/>
                  <a:gd name="connsiteY15" fmla="*/ 773430 h 1492872"/>
                  <a:gd name="connsiteX16" fmla="*/ 2964180 w 2964180"/>
                  <a:gd name="connsiteY16" fmla="*/ 735330 h 1492872"/>
                  <a:gd name="connsiteX0" fmla="*/ 0 w 2964180"/>
                  <a:gd name="connsiteY0" fmla="*/ 750570 h 1492872"/>
                  <a:gd name="connsiteX1" fmla="*/ 129540 w 2964180"/>
                  <a:gd name="connsiteY1" fmla="*/ 674370 h 1492872"/>
                  <a:gd name="connsiteX2" fmla="*/ 342900 w 2964180"/>
                  <a:gd name="connsiteY2" fmla="*/ 400050 h 1492872"/>
                  <a:gd name="connsiteX3" fmla="*/ 571500 w 2964180"/>
                  <a:gd name="connsiteY3" fmla="*/ 140970 h 1492872"/>
                  <a:gd name="connsiteX4" fmla="*/ 754380 w 2964180"/>
                  <a:gd name="connsiteY4" fmla="*/ 19050 h 1492872"/>
                  <a:gd name="connsiteX5" fmla="*/ 906780 w 2964180"/>
                  <a:gd name="connsiteY5" fmla="*/ 26670 h 1492872"/>
                  <a:gd name="connsiteX6" fmla="*/ 1127760 w 2964180"/>
                  <a:gd name="connsiteY6" fmla="*/ 163830 h 1492872"/>
                  <a:gd name="connsiteX7" fmla="*/ 1310640 w 2964180"/>
                  <a:gd name="connsiteY7" fmla="*/ 461010 h 1492872"/>
                  <a:gd name="connsiteX8" fmla="*/ 1661160 w 2964180"/>
                  <a:gd name="connsiteY8" fmla="*/ 1024890 h 1492872"/>
                  <a:gd name="connsiteX9" fmla="*/ 1821180 w 2964180"/>
                  <a:gd name="connsiteY9" fmla="*/ 1268730 h 1492872"/>
                  <a:gd name="connsiteX10" fmla="*/ 1943100 w 2964180"/>
                  <a:gd name="connsiteY10" fmla="*/ 1383030 h 1492872"/>
                  <a:gd name="connsiteX11" fmla="*/ 2115470 w 2964180"/>
                  <a:gd name="connsiteY11" fmla="*/ 1474470 h 1492872"/>
                  <a:gd name="connsiteX12" fmla="*/ 2286000 w 2964180"/>
                  <a:gd name="connsiteY12" fmla="*/ 1436370 h 1492872"/>
                  <a:gd name="connsiteX13" fmla="*/ 2529840 w 2964180"/>
                  <a:gd name="connsiteY13" fmla="*/ 1215390 h 1492872"/>
                  <a:gd name="connsiteX14" fmla="*/ 2720340 w 2964180"/>
                  <a:gd name="connsiteY14" fmla="*/ 933450 h 1492872"/>
                  <a:gd name="connsiteX15" fmla="*/ 2880360 w 2964180"/>
                  <a:gd name="connsiteY15" fmla="*/ 773430 h 1492872"/>
                  <a:gd name="connsiteX16" fmla="*/ 2964180 w 2964180"/>
                  <a:gd name="connsiteY16" fmla="*/ 735330 h 1492872"/>
                  <a:gd name="connsiteX0" fmla="*/ 0 w 2964180"/>
                  <a:gd name="connsiteY0" fmla="*/ 750570 h 1492872"/>
                  <a:gd name="connsiteX1" fmla="*/ 129540 w 2964180"/>
                  <a:gd name="connsiteY1" fmla="*/ 674370 h 1492872"/>
                  <a:gd name="connsiteX2" fmla="*/ 342900 w 2964180"/>
                  <a:gd name="connsiteY2" fmla="*/ 400050 h 1492872"/>
                  <a:gd name="connsiteX3" fmla="*/ 571500 w 2964180"/>
                  <a:gd name="connsiteY3" fmla="*/ 140970 h 1492872"/>
                  <a:gd name="connsiteX4" fmla="*/ 754380 w 2964180"/>
                  <a:gd name="connsiteY4" fmla="*/ 19050 h 1492872"/>
                  <a:gd name="connsiteX5" fmla="*/ 906780 w 2964180"/>
                  <a:gd name="connsiteY5" fmla="*/ 26670 h 1492872"/>
                  <a:gd name="connsiteX6" fmla="*/ 1127760 w 2964180"/>
                  <a:gd name="connsiteY6" fmla="*/ 163830 h 1492872"/>
                  <a:gd name="connsiteX7" fmla="*/ 1310640 w 2964180"/>
                  <a:gd name="connsiteY7" fmla="*/ 461010 h 1492872"/>
                  <a:gd name="connsiteX8" fmla="*/ 1661160 w 2964180"/>
                  <a:gd name="connsiteY8" fmla="*/ 1024890 h 1492872"/>
                  <a:gd name="connsiteX9" fmla="*/ 1821180 w 2964180"/>
                  <a:gd name="connsiteY9" fmla="*/ 1268730 h 1492872"/>
                  <a:gd name="connsiteX10" fmla="*/ 1943100 w 2964180"/>
                  <a:gd name="connsiteY10" fmla="*/ 1383030 h 1492872"/>
                  <a:gd name="connsiteX11" fmla="*/ 2115470 w 2964180"/>
                  <a:gd name="connsiteY11" fmla="*/ 1474470 h 1492872"/>
                  <a:gd name="connsiteX12" fmla="*/ 2286000 w 2964180"/>
                  <a:gd name="connsiteY12" fmla="*/ 1436370 h 1492872"/>
                  <a:gd name="connsiteX13" fmla="*/ 2529840 w 2964180"/>
                  <a:gd name="connsiteY13" fmla="*/ 1215390 h 1492872"/>
                  <a:gd name="connsiteX14" fmla="*/ 2720340 w 2964180"/>
                  <a:gd name="connsiteY14" fmla="*/ 933450 h 1492872"/>
                  <a:gd name="connsiteX15" fmla="*/ 2880360 w 2964180"/>
                  <a:gd name="connsiteY15" fmla="*/ 773430 h 1492872"/>
                  <a:gd name="connsiteX16" fmla="*/ 2964180 w 2964180"/>
                  <a:gd name="connsiteY16" fmla="*/ 735330 h 1492872"/>
                  <a:gd name="connsiteX0" fmla="*/ 0 w 2964180"/>
                  <a:gd name="connsiteY0" fmla="*/ 750570 h 1492872"/>
                  <a:gd name="connsiteX1" fmla="*/ 129540 w 2964180"/>
                  <a:gd name="connsiteY1" fmla="*/ 674370 h 1492872"/>
                  <a:gd name="connsiteX2" fmla="*/ 342900 w 2964180"/>
                  <a:gd name="connsiteY2" fmla="*/ 400050 h 1492872"/>
                  <a:gd name="connsiteX3" fmla="*/ 571500 w 2964180"/>
                  <a:gd name="connsiteY3" fmla="*/ 140970 h 1492872"/>
                  <a:gd name="connsiteX4" fmla="*/ 754380 w 2964180"/>
                  <a:gd name="connsiteY4" fmla="*/ 19050 h 1492872"/>
                  <a:gd name="connsiteX5" fmla="*/ 906780 w 2964180"/>
                  <a:gd name="connsiteY5" fmla="*/ 26670 h 1492872"/>
                  <a:gd name="connsiteX6" fmla="*/ 1127760 w 2964180"/>
                  <a:gd name="connsiteY6" fmla="*/ 163830 h 1492872"/>
                  <a:gd name="connsiteX7" fmla="*/ 1310640 w 2964180"/>
                  <a:gd name="connsiteY7" fmla="*/ 461010 h 1492872"/>
                  <a:gd name="connsiteX8" fmla="*/ 1661160 w 2964180"/>
                  <a:gd name="connsiteY8" fmla="*/ 1024890 h 1492872"/>
                  <a:gd name="connsiteX9" fmla="*/ 1821180 w 2964180"/>
                  <a:gd name="connsiteY9" fmla="*/ 1268730 h 1492872"/>
                  <a:gd name="connsiteX10" fmla="*/ 1943100 w 2964180"/>
                  <a:gd name="connsiteY10" fmla="*/ 1383030 h 1492872"/>
                  <a:gd name="connsiteX11" fmla="*/ 2115470 w 2964180"/>
                  <a:gd name="connsiteY11" fmla="*/ 1474470 h 1492872"/>
                  <a:gd name="connsiteX12" fmla="*/ 2286000 w 2964180"/>
                  <a:gd name="connsiteY12" fmla="*/ 1436370 h 1492872"/>
                  <a:gd name="connsiteX13" fmla="*/ 2529840 w 2964180"/>
                  <a:gd name="connsiteY13" fmla="*/ 1215390 h 1492872"/>
                  <a:gd name="connsiteX14" fmla="*/ 2720340 w 2964180"/>
                  <a:gd name="connsiteY14" fmla="*/ 933450 h 1492872"/>
                  <a:gd name="connsiteX15" fmla="*/ 2880360 w 2964180"/>
                  <a:gd name="connsiteY15" fmla="*/ 773430 h 1492872"/>
                  <a:gd name="connsiteX16" fmla="*/ 2964180 w 2964180"/>
                  <a:gd name="connsiteY16" fmla="*/ 735330 h 1492872"/>
                  <a:gd name="connsiteX0" fmla="*/ 0 w 2964180"/>
                  <a:gd name="connsiteY0" fmla="*/ 750570 h 1492872"/>
                  <a:gd name="connsiteX1" fmla="*/ 129540 w 2964180"/>
                  <a:gd name="connsiteY1" fmla="*/ 674370 h 1492872"/>
                  <a:gd name="connsiteX2" fmla="*/ 342900 w 2964180"/>
                  <a:gd name="connsiteY2" fmla="*/ 400050 h 1492872"/>
                  <a:gd name="connsiteX3" fmla="*/ 571500 w 2964180"/>
                  <a:gd name="connsiteY3" fmla="*/ 140970 h 1492872"/>
                  <a:gd name="connsiteX4" fmla="*/ 754380 w 2964180"/>
                  <a:gd name="connsiteY4" fmla="*/ 19050 h 1492872"/>
                  <a:gd name="connsiteX5" fmla="*/ 906780 w 2964180"/>
                  <a:gd name="connsiteY5" fmla="*/ 26670 h 1492872"/>
                  <a:gd name="connsiteX6" fmla="*/ 1127760 w 2964180"/>
                  <a:gd name="connsiteY6" fmla="*/ 163830 h 1492872"/>
                  <a:gd name="connsiteX7" fmla="*/ 1310640 w 2964180"/>
                  <a:gd name="connsiteY7" fmla="*/ 461010 h 1492872"/>
                  <a:gd name="connsiteX8" fmla="*/ 1661160 w 2964180"/>
                  <a:gd name="connsiteY8" fmla="*/ 1024890 h 1492872"/>
                  <a:gd name="connsiteX9" fmla="*/ 1821180 w 2964180"/>
                  <a:gd name="connsiteY9" fmla="*/ 1268730 h 1492872"/>
                  <a:gd name="connsiteX10" fmla="*/ 1943100 w 2964180"/>
                  <a:gd name="connsiteY10" fmla="*/ 1383030 h 1492872"/>
                  <a:gd name="connsiteX11" fmla="*/ 2115470 w 2964180"/>
                  <a:gd name="connsiteY11" fmla="*/ 1474470 h 1492872"/>
                  <a:gd name="connsiteX12" fmla="*/ 2286000 w 2964180"/>
                  <a:gd name="connsiteY12" fmla="*/ 1436370 h 1492872"/>
                  <a:gd name="connsiteX13" fmla="*/ 2529840 w 2964180"/>
                  <a:gd name="connsiteY13" fmla="*/ 1215390 h 1492872"/>
                  <a:gd name="connsiteX14" fmla="*/ 2720340 w 2964180"/>
                  <a:gd name="connsiteY14" fmla="*/ 933450 h 1492872"/>
                  <a:gd name="connsiteX15" fmla="*/ 2880360 w 2964180"/>
                  <a:gd name="connsiteY15" fmla="*/ 773430 h 1492872"/>
                  <a:gd name="connsiteX16" fmla="*/ 2964180 w 2964180"/>
                  <a:gd name="connsiteY16" fmla="*/ 735330 h 1492872"/>
                  <a:gd name="connsiteX0" fmla="*/ 0 w 2964180"/>
                  <a:gd name="connsiteY0" fmla="*/ 750570 h 1492872"/>
                  <a:gd name="connsiteX1" fmla="*/ 129540 w 2964180"/>
                  <a:gd name="connsiteY1" fmla="*/ 674370 h 1492872"/>
                  <a:gd name="connsiteX2" fmla="*/ 342900 w 2964180"/>
                  <a:gd name="connsiteY2" fmla="*/ 400050 h 1492872"/>
                  <a:gd name="connsiteX3" fmla="*/ 571500 w 2964180"/>
                  <a:gd name="connsiteY3" fmla="*/ 140970 h 1492872"/>
                  <a:gd name="connsiteX4" fmla="*/ 754380 w 2964180"/>
                  <a:gd name="connsiteY4" fmla="*/ 19050 h 1492872"/>
                  <a:gd name="connsiteX5" fmla="*/ 906780 w 2964180"/>
                  <a:gd name="connsiteY5" fmla="*/ 26670 h 1492872"/>
                  <a:gd name="connsiteX6" fmla="*/ 1127760 w 2964180"/>
                  <a:gd name="connsiteY6" fmla="*/ 163830 h 1492872"/>
                  <a:gd name="connsiteX7" fmla="*/ 1310640 w 2964180"/>
                  <a:gd name="connsiteY7" fmla="*/ 461010 h 1492872"/>
                  <a:gd name="connsiteX8" fmla="*/ 1661160 w 2964180"/>
                  <a:gd name="connsiteY8" fmla="*/ 1024890 h 1492872"/>
                  <a:gd name="connsiteX9" fmla="*/ 1821180 w 2964180"/>
                  <a:gd name="connsiteY9" fmla="*/ 1268730 h 1492872"/>
                  <a:gd name="connsiteX10" fmla="*/ 1943100 w 2964180"/>
                  <a:gd name="connsiteY10" fmla="*/ 1383030 h 1492872"/>
                  <a:gd name="connsiteX11" fmla="*/ 2115470 w 2964180"/>
                  <a:gd name="connsiteY11" fmla="*/ 1474470 h 1492872"/>
                  <a:gd name="connsiteX12" fmla="*/ 2286000 w 2964180"/>
                  <a:gd name="connsiteY12" fmla="*/ 1436370 h 1492872"/>
                  <a:gd name="connsiteX13" fmla="*/ 2529840 w 2964180"/>
                  <a:gd name="connsiteY13" fmla="*/ 1215390 h 1492872"/>
                  <a:gd name="connsiteX14" fmla="*/ 2720340 w 2964180"/>
                  <a:gd name="connsiteY14" fmla="*/ 933450 h 1492872"/>
                  <a:gd name="connsiteX15" fmla="*/ 2880360 w 2964180"/>
                  <a:gd name="connsiteY15" fmla="*/ 773430 h 1492872"/>
                  <a:gd name="connsiteX16" fmla="*/ 2964180 w 2964180"/>
                  <a:gd name="connsiteY16" fmla="*/ 735330 h 1492872"/>
                  <a:gd name="connsiteX0" fmla="*/ 0 w 2964180"/>
                  <a:gd name="connsiteY0" fmla="*/ 750570 h 1492872"/>
                  <a:gd name="connsiteX1" fmla="*/ 129540 w 2964180"/>
                  <a:gd name="connsiteY1" fmla="*/ 674370 h 1492872"/>
                  <a:gd name="connsiteX2" fmla="*/ 342900 w 2964180"/>
                  <a:gd name="connsiteY2" fmla="*/ 400050 h 1492872"/>
                  <a:gd name="connsiteX3" fmla="*/ 571500 w 2964180"/>
                  <a:gd name="connsiteY3" fmla="*/ 140970 h 1492872"/>
                  <a:gd name="connsiteX4" fmla="*/ 754380 w 2964180"/>
                  <a:gd name="connsiteY4" fmla="*/ 19050 h 1492872"/>
                  <a:gd name="connsiteX5" fmla="*/ 906780 w 2964180"/>
                  <a:gd name="connsiteY5" fmla="*/ 26670 h 1492872"/>
                  <a:gd name="connsiteX6" fmla="*/ 1127760 w 2964180"/>
                  <a:gd name="connsiteY6" fmla="*/ 163830 h 1492872"/>
                  <a:gd name="connsiteX7" fmla="*/ 1310640 w 2964180"/>
                  <a:gd name="connsiteY7" fmla="*/ 461010 h 1492872"/>
                  <a:gd name="connsiteX8" fmla="*/ 1661160 w 2964180"/>
                  <a:gd name="connsiteY8" fmla="*/ 1024890 h 1492872"/>
                  <a:gd name="connsiteX9" fmla="*/ 1821180 w 2964180"/>
                  <a:gd name="connsiteY9" fmla="*/ 1268730 h 1492872"/>
                  <a:gd name="connsiteX10" fmla="*/ 1943100 w 2964180"/>
                  <a:gd name="connsiteY10" fmla="*/ 1383030 h 1492872"/>
                  <a:gd name="connsiteX11" fmla="*/ 2115470 w 2964180"/>
                  <a:gd name="connsiteY11" fmla="*/ 1474470 h 1492872"/>
                  <a:gd name="connsiteX12" fmla="*/ 2286000 w 2964180"/>
                  <a:gd name="connsiteY12" fmla="*/ 1436370 h 1492872"/>
                  <a:gd name="connsiteX13" fmla="*/ 2529840 w 2964180"/>
                  <a:gd name="connsiteY13" fmla="*/ 1215390 h 1492872"/>
                  <a:gd name="connsiteX14" fmla="*/ 2720340 w 2964180"/>
                  <a:gd name="connsiteY14" fmla="*/ 933450 h 1492872"/>
                  <a:gd name="connsiteX15" fmla="*/ 2880360 w 2964180"/>
                  <a:gd name="connsiteY15" fmla="*/ 773430 h 1492872"/>
                  <a:gd name="connsiteX16" fmla="*/ 2964180 w 2964180"/>
                  <a:gd name="connsiteY16" fmla="*/ 735330 h 1492872"/>
                  <a:gd name="connsiteX0" fmla="*/ 0 w 2964180"/>
                  <a:gd name="connsiteY0" fmla="*/ 750570 h 1492872"/>
                  <a:gd name="connsiteX1" fmla="*/ 129540 w 2964180"/>
                  <a:gd name="connsiteY1" fmla="*/ 674370 h 1492872"/>
                  <a:gd name="connsiteX2" fmla="*/ 342900 w 2964180"/>
                  <a:gd name="connsiteY2" fmla="*/ 400050 h 1492872"/>
                  <a:gd name="connsiteX3" fmla="*/ 571500 w 2964180"/>
                  <a:gd name="connsiteY3" fmla="*/ 140970 h 1492872"/>
                  <a:gd name="connsiteX4" fmla="*/ 754380 w 2964180"/>
                  <a:gd name="connsiteY4" fmla="*/ 19050 h 1492872"/>
                  <a:gd name="connsiteX5" fmla="*/ 906780 w 2964180"/>
                  <a:gd name="connsiteY5" fmla="*/ 26670 h 1492872"/>
                  <a:gd name="connsiteX6" fmla="*/ 1127760 w 2964180"/>
                  <a:gd name="connsiteY6" fmla="*/ 163830 h 1492872"/>
                  <a:gd name="connsiteX7" fmla="*/ 1310640 w 2964180"/>
                  <a:gd name="connsiteY7" fmla="*/ 461010 h 1492872"/>
                  <a:gd name="connsiteX8" fmla="*/ 1661160 w 2964180"/>
                  <a:gd name="connsiteY8" fmla="*/ 1024890 h 1492872"/>
                  <a:gd name="connsiteX9" fmla="*/ 1821180 w 2964180"/>
                  <a:gd name="connsiteY9" fmla="*/ 1268730 h 1492872"/>
                  <a:gd name="connsiteX10" fmla="*/ 1943100 w 2964180"/>
                  <a:gd name="connsiteY10" fmla="*/ 1383030 h 1492872"/>
                  <a:gd name="connsiteX11" fmla="*/ 2115470 w 2964180"/>
                  <a:gd name="connsiteY11" fmla="*/ 1474470 h 1492872"/>
                  <a:gd name="connsiteX12" fmla="*/ 2286000 w 2964180"/>
                  <a:gd name="connsiteY12" fmla="*/ 1436370 h 1492872"/>
                  <a:gd name="connsiteX13" fmla="*/ 2529840 w 2964180"/>
                  <a:gd name="connsiteY13" fmla="*/ 1215390 h 1492872"/>
                  <a:gd name="connsiteX14" fmla="*/ 2720340 w 2964180"/>
                  <a:gd name="connsiteY14" fmla="*/ 933450 h 1492872"/>
                  <a:gd name="connsiteX15" fmla="*/ 2880360 w 2964180"/>
                  <a:gd name="connsiteY15" fmla="*/ 773430 h 1492872"/>
                  <a:gd name="connsiteX16" fmla="*/ 2964180 w 2964180"/>
                  <a:gd name="connsiteY16" fmla="*/ 735330 h 1492872"/>
                  <a:gd name="connsiteX0" fmla="*/ 0 w 2964180"/>
                  <a:gd name="connsiteY0" fmla="*/ 750570 h 1492872"/>
                  <a:gd name="connsiteX1" fmla="*/ 129540 w 2964180"/>
                  <a:gd name="connsiteY1" fmla="*/ 674370 h 1492872"/>
                  <a:gd name="connsiteX2" fmla="*/ 342900 w 2964180"/>
                  <a:gd name="connsiteY2" fmla="*/ 400050 h 1492872"/>
                  <a:gd name="connsiteX3" fmla="*/ 571500 w 2964180"/>
                  <a:gd name="connsiteY3" fmla="*/ 140970 h 1492872"/>
                  <a:gd name="connsiteX4" fmla="*/ 754380 w 2964180"/>
                  <a:gd name="connsiteY4" fmla="*/ 19050 h 1492872"/>
                  <a:gd name="connsiteX5" fmla="*/ 906780 w 2964180"/>
                  <a:gd name="connsiteY5" fmla="*/ 26670 h 1492872"/>
                  <a:gd name="connsiteX6" fmla="*/ 1127760 w 2964180"/>
                  <a:gd name="connsiteY6" fmla="*/ 163830 h 1492872"/>
                  <a:gd name="connsiteX7" fmla="*/ 1310640 w 2964180"/>
                  <a:gd name="connsiteY7" fmla="*/ 461010 h 1492872"/>
                  <a:gd name="connsiteX8" fmla="*/ 1661160 w 2964180"/>
                  <a:gd name="connsiteY8" fmla="*/ 1024890 h 1492872"/>
                  <a:gd name="connsiteX9" fmla="*/ 1821180 w 2964180"/>
                  <a:gd name="connsiteY9" fmla="*/ 1268730 h 1492872"/>
                  <a:gd name="connsiteX10" fmla="*/ 1943100 w 2964180"/>
                  <a:gd name="connsiteY10" fmla="*/ 1383030 h 1492872"/>
                  <a:gd name="connsiteX11" fmla="*/ 2115470 w 2964180"/>
                  <a:gd name="connsiteY11" fmla="*/ 1474470 h 1492872"/>
                  <a:gd name="connsiteX12" fmla="*/ 2286000 w 2964180"/>
                  <a:gd name="connsiteY12" fmla="*/ 1436370 h 1492872"/>
                  <a:gd name="connsiteX13" fmla="*/ 2529840 w 2964180"/>
                  <a:gd name="connsiteY13" fmla="*/ 1215390 h 1492872"/>
                  <a:gd name="connsiteX14" fmla="*/ 2720340 w 2964180"/>
                  <a:gd name="connsiteY14" fmla="*/ 933450 h 1492872"/>
                  <a:gd name="connsiteX15" fmla="*/ 2880360 w 2964180"/>
                  <a:gd name="connsiteY15" fmla="*/ 773430 h 1492872"/>
                  <a:gd name="connsiteX16" fmla="*/ 2964180 w 2964180"/>
                  <a:gd name="connsiteY16" fmla="*/ 735330 h 1492872"/>
                  <a:gd name="connsiteX0" fmla="*/ 0 w 2964180"/>
                  <a:gd name="connsiteY0" fmla="*/ 750570 h 1492872"/>
                  <a:gd name="connsiteX1" fmla="*/ 129540 w 2964180"/>
                  <a:gd name="connsiteY1" fmla="*/ 674370 h 1492872"/>
                  <a:gd name="connsiteX2" fmla="*/ 342900 w 2964180"/>
                  <a:gd name="connsiteY2" fmla="*/ 400050 h 1492872"/>
                  <a:gd name="connsiteX3" fmla="*/ 571500 w 2964180"/>
                  <a:gd name="connsiteY3" fmla="*/ 140970 h 1492872"/>
                  <a:gd name="connsiteX4" fmla="*/ 754380 w 2964180"/>
                  <a:gd name="connsiteY4" fmla="*/ 19050 h 1492872"/>
                  <a:gd name="connsiteX5" fmla="*/ 906780 w 2964180"/>
                  <a:gd name="connsiteY5" fmla="*/ 26670 h 1492872"/>
                  <a:gd name="connsiteX6" fmla="*/ 1127760 w 2964180"/>
                  <a:gd name="connsiteY6" fmla="*/ 163830 h 1492872"/>
                  <a:gd name="connsiteX7" fmla="*/ 1310640 w 2964180"/>
                  <a:gd name="connsiteY7" fmla="*/ 461010 h 1492872"/>
                  <a:gd name="connsiteX8" fmla="*/ 1661160 w 2964180"/>
                  <a:gd name="connsiteY8" fmla="*/ 1024890 h 1492872"/>
                  <a:gd name="connsiteX9" fmla="*/ 1821180 w 2964180"/>
                  <a:gd name="connsiteY9" fmla="*/ 1268730 h 1492872"/>
                  <a:gd name="connsiteX10" fmla="*/ 1943100 w 2964180"/>
                  <a:gd name="connsiteY10" fmla="*/ 1383030 h 1492872"/>
                  <a:gd name="connsiteX11" fmla="*/ 2115470 w 2964180"/>
                  <a:gd name="connsiteY11" fmla="*/ 1474470 h 1492872"/>
                  <a:gd name="connsiteX12" fmla="*/ 2286000 w 2964180"/>
                  <a:gd name="connsiteY12" fmla="*/ 1436370 h 1492872"/>
                  <a:gd name="connsiteX13" fmla="*/ 2529840 w 2964180"/>
                  <a:gd name="connsiteY13" fmla="*/ 1215390 h 1492872"/>
                  <a:gd name="connsiteX14" fmla="*/ 2720340 w 2964180"/>
                  <a:gd name="connsiteY14" fmla="*/ 933450 h 1492872"/>
                  <a:gd name="connsiteX15" fmla="*/ 2880360 w 2964180"/>
                  <a:gd name="connsiteY15" fmla="*/ 773430 h 1492872"/>
                  <a:gd name="connsiteX16" fmla="*/ 2964180 w 2964180"/>
                  <a:gd name="connsiteY16" fmla="*/ 735330 h 1492872"/>
                  <a:gd name="connsiteX0" fmla="*/ 0 w 2964180"/>
                  <a:gd name="connsiteY0" fmla="*/ 750570 h 1492872"/>
                  <a:gd name="connsiteX1" fmla="*/ 129540 w 2964180"/>
                  <a:gd name="connsiteY1" fmla="*/ 674370 h 1492872"/>
                  <a:gd name="connsiteX2" fmla="*/ 342900 w 2964180"/>
                  <a:gd name="connsiteY2" fmla="*/ 400050 h 1492872"/>
                  <a:gd name="connsiteX3" fmla="*/ 571500 w 2964180"/>
                  <a:gd name="connsiteY3" fmla="*/ 140970 h 1492872"/>
                  <a:gd name="connsiteX4" fmla="*/ 754380 w 2964180"/>
                  <a:gd name="connsiteY4" fmla="*/ 19050 h 1492872"/>
                  <a:gd name="connsiteX5" fmla="*/ 906780 w 2964180"/>
                  <a:gd name="connsiteY5" fmla="*/ 26670 h 1492872"/>
                  <a:gd name="connsiteX6" fmla="*/ 1127760 w 2964180"/>
                  <a:gd name="connsiteY6" fmla="*/ 163830 h 1492872"/>
                  <a:gd name="connsiteX7" fmla="*/ 1310640 w 2964180"/>
                  <a:gd name="connsiteY7" fmla="*/ 461010 h 1492872"/>
                  <a:gd name="connsiteX8" fmla="*/ 1661160 w 2964180"/>
                  <a:gd name="connsiteY8" fmla="*/ 1024890 h 1492872"/>
                  <a:gd name="connsiteX9" fmla="*/ 1821180 w 2964180"/>
                  <a:gd name="connsiteY9" fmla="*/ 1268730 h 1492872"/>
                  <a:gd name="connsiteX10" fmla="*/ 1943100 w 2964180"/>
                  <a:gd name="connsiteY10" fmla="*/ 1383030 h 1492872"/>
                  <a:gd name="connsiteX11" fmla="*/ 2115470 w 2964180"/>
                  <a:gd name="connsiteY11" fmla="*/ 1474470 h 1492872"/>
                  <a:gd name="connsiteX12" fmla="*/ 2286000 w 2964180"/>
                  <a:gd name="connsiteY12" fmla="*/ 1436370 h 1492872"/>
                  <a:gd name="connsiteX13" fmla="*/ 2529840 w 2964180"/>
                  <a:gd name="connsiteY13" fmla="*/ 1215390 h 1492872"/>
                  <a:gd name="connsiteX14" fmla="*/ 2720340 w 2964180"/>
                  <a:gd name="connsiteY14" fmla="*/ 933450 h 1492872"/>
                  <a:gd name="connsiteX15" fmla="*/ 2880360 w 2964180"/>
                  <a:gd name="connsiteY15" fmla="*/ 773430 h 1492872"/>
                  <a:gd name="connsiteX16" fmla="*/ 2964180 w 2964180"/>
                  <a:gd name="connsiteY16" fmla="*/ 735330 h 1492872"/>
                  <a:gd name="connsiteX0" fmla="*/ 0 w 2964180"/>
                  <a:gd name="connsiteY0" fmla="*/ 750570 h 1492872"/>
                  <a:gd name="connsiteX1" fmla="*/ 129540 w 2964180"/>
                  <a:gd name="connsiteY1" fmla="*/ 674370 h 1492872"/>
                  <a:gd name="connsiteX2" fmla="*/ 342900 w 2964180"/>
                  <a:gd name="connsiteY2" fmla="*/ 400050 h 1492872"/>
                  <a:gd name="connsiteX3" fmla="*/ 571500 w 2964180"/>
                  <a:gd name="connsiteY3" fmla="*/ 140970 h 1492872"/>
                  <a:gd name="connsiteX4" fmla="*/ 754380 w 2964180"/>
                  <a:gd name="connsiteY4" fmla="*/ 19050 h 1492872"/>
                  <a:gd name="connsiteX5" fmla="*/ 906780 w 2964180"/>
                  <a:gd name="connsiteY5" fmla="*/ 26670 h 1492872"/>
                  <a:gd name="connsiteX6" fmla="*/ 1127760 w 2964180"/>
                  <a:gd name="connsiteY6" fmla="*/ 163830 h 1492872"/>
                  <a:gd name="connsiteX7" fmla="*/ 1310640 w 2964180"/>
                  <a:gd name="connsiteY7" fmla="*/ 461010 h 1492872"/>
                  <a:gd name="connsiteX8" fmla="*/ 1661160 w 2964180"/>
                  <a:gd name="connsiteY8" fmla="*/ 1024890 h 1492872"/>
                  <a:gd name="connsiteX9" fmla="*/ 1821180 w 2964180"/>
                  <a:gd name="connsiteY9" fmla="*/ 1268730 h 1492872"/>
                  <a:gd name="connsiteX10" fmla="*/ 1943100 w 2964180"/>
                  <a:gd name="connsiteY10" fmla="*/ 1383030 h 1492872"/>
                  <a:gd name="connsiteX11" fmla="*/ 2115470 w 2964180"/>
                  <a:gd name="connsiteY11" fmla="*/ 1474470 h 1492872"/>
                  <a:gd name="connsiteX12" fmla="*/ 2286000 w 2964180"/>
                  <a:gd name="connsiteY12" fmla="*/ 1436370 h 1492872"/>
                  <a:gd name="connsiteX13" fmla="*/ 2529840 w 2964180"/>
                  <a:gd name="connsiteY13" fmla="*/ 1215390 h 1492872"/>
                  <a:gd name="connsiteX14" fmla="*/ 2720340 w 2964180"/>
                  <a:gd name="connsiteY14" fmla="*/ 933450 h 1492872"/>
                  <a:gd name="connsiteX15" fmla="*/ 2880360 w 2964180"/>
                  <a:gd name="connsiteY15" fmla="*/ 773430 h 1492872"/>
                  <a:gd name="connsiteX16" fmla="*/ 2964180 w 2964180"/>
                  <a:gd name="connsiteY16" fmla="*/ 735330 h 1492872"/>
                  <a:gd name="connsiteX0" fmla="*/ 0 w 2964180"/>
                  <a:gd name="connsiteY0" fmla="*/ 750570 h 1492872"/>
                  <a:gd name="connsiteX1" fmla="*/ 129540 w 2964180"/>
                  <a:gd name="connsiteY1" fmla="*/ 674370 h 1492872"/>
                  <a:gd name="connsiteX2" fmla="*/ 342900 w 2964180"/>
                  <a:gd name="connsiteY2" fmla="*/ 400050 h 1492872"/>
                  <a:gd name="connsiteX3" fmla="*/ 571500 w 2964180"/>
                  <a:gd name="connsiteY3" fmla="*/ 140970 h 1492872"/>
                  <a:gd name="connsiteX4" fmla="*/ 754380 w 2964180"/>
                  <a:gd name="connsiteY4" fmla="*/ 19050 h 1492872"/>
                  <a:gd name="connsiteX5" fmla="*/ 906780 w 2964180"/>
                  <a:gd name="connsiteY5" fmla="*/ 26670 h 1492872"/>
                  <a:gd name="connsiteX6" fmla="*/ 1127760 w 2964180"/>
                  <a:gd name="connsiteY6" fmla="*/ 163830 h 1492872"/>
                  <a:gd name="connsiteX7" fmla="*/ 1310640 w 2964180"/>
                  <a:gd name="connsiteY7" fmla="*/ 461010 h 1492872"/>
                  <a:gd name="connsiteX8" fmla="*/ 1661160 w 2964180"/>
                  <a:gd name="connsiteY8" fmla="*/ 1024890 h 1492872"/>
                  <a:gd name="connsiteX9" fmla="*/ 1821180 w 2964180"/>
                  <a:gd name="connsiteY9" fmla="*/ 1268730 h 1492872"/>
                  <a:gd name="connsiteX10" fmla="*/ 1943100 w 2964180"/>
                  <a:gd name="connsiteY10" fmla="*/ 1383030 h 1492872"/>
                  <a:gd name="connsiteX11" fmla="*/ 2115470 w 2964180"/>
                  <a:gd name="connsiteY11" fmla="*/ 1474470 h 1492872"/>
                  <a:gd name="connsiteX12" fmla="*/ 2286000 w 2964180"/>
                  <a:gd name="connsiteY12" fmla="*/ 1436370 h 1492872"/>
                  <a:gd name="connsiteX13" fmla="*/ 2529840 w 2964180"/>
                  <a:gd name="connsiteY13" fmla="*/ 1215390 h 1492872"/>
                  <a:gd name="connsiteX14" fmla="*/ 2720340 w 2964180"/>
                  <a:gd name="connsiteY14" fmla="*/ 933450 h 1492872"/>
                  <a:gd name="connsiteX15" fmla="*/ 2880360 w 2964180"/>
                  <a:gd name="connsiteY15" fmla="*/ 773430 h 1492872"/>
                  <a:gd name="connsiteX16" fmla="*/ 2964180 w 2964180"/>
                  <a:gd name="connsiteY16" fmla="*/ 735330 h 1492872"/>
                  <a:gd name="connsiteX0" fmla="*/ 0 w 2964180"/>
                  <a:gd name="connsiteY0" fmla="*/ 750570 h 1488097"/>
                  <a:gd name="connsiteX1" fmla="*/ 129540 w 2964180"/>
                  <a:gd name="connsiteY1" fmla="*/ 674370 h 1488097"/>
                  <a:gd name="connsiteX2" fmla="*/ 342900 w 2964180"/>
                  <a:gd name="connsiteY2" fmla="*/ 400050 h 1488097"/>
                  <a:gd name="connsiteX3" fmla="*/ 571500 w 2964180"/>
                  <a:gd name="connsiteY3" fmla="*/ 140970 h 1488097"/>
                  <a:gd name="connsiteX4" fmla="*/ 754380 w 2964180"/>
                  <a:gd name="connsiteY4" fmla="*/ 19050 h 1488097"/>
                  <a:gd name="connsiteX5" fmla="*/ 906780 w 2964180"/>
                  <a:gd name="connsiteY5" fmla="*/ 26670 h 1488097"/>
                  <a:gd name="connsiteX6" fmla="*/ 1127760 w 2964180"/>
                  <a:gd name="connsiteY6" fmla="*/ 163830 h 1488097"/>
                  <a:gd name="connsiteX7" fmla="*/ 1310640 w 2964180"/>
                  <a:gd name="connsiteY7" fmla="*/ 461010 h 1488097"/>
                  <a:gd name="connsiteX8" fmla="*/ 1661160 w 2964180"/>
                  <a:gd name="connsiteY8" fmla="*/ 1024890 h 1488097"/>
                  <a:gd name="connsiteX9" fmla="*/ 1821180 w 2964180"/>
                  <a:gd name="connsiteY9" fmla="*/ 1268730 h 1488097"/>
                  <a:gd name="connsiteX10" fmla="*/ 1943100 w 2964180"/>
                  <a:gd name="connsiteY10" fmla="*/ 1383030 h 1488097"/>
                  <a:gd name="connsiteX11" fmla="*/ 2115470 w 2964180"/>
                  <a:gd name="connsiteY11" fmla="*/ 1474470 h 1488097"/>
                  <a:gd name="connsiteX12" fmla="*/ 2286000 w 2964180"/>
                  <a:gd name="connsiteY12" fmla="*/ 1436370 h 1488097"/>
                  <a:gd name="connsiteX13" fmla="*/ 2529840 w 2964180"/>
                  <a:gd name="connsiteY13" fmla="*/ 1215390 h 1488097"/>
                  <a:gd name="connsiteX14" fmla="*/ 2720340 w 2964180"/>
                  <a:gd name="connsiteY14" fmla="*/ 933450 h 1488097"/>
                  <a:gd name="connsiteX15" fmla="*/ 2880360 w 2964180"/>
                  <a:gd name="connsiteY15" fmla="*/ 773430 h 1488097"/>
                  <a:gd name="connsiteX16" fmla="*/ 2964180 w 2964180"/>
                  <a:gd name="connsiteY16" fmla="*/ 735330 h 1488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964180" h="1488097">
                    <a:moveTo>
                      <a:pt x="0" y="750570"/>
                    </a:moveTo>
                    <a:cubicBezTo>
                      <a:pt x="36195" y="741680"/>
                      <a:pt x="72390" y="732790"/>
                      <a:pt x="129540" y="674370"/>
                    </a:cubicBezTo>
                    <a:cubicBezTo>
                      <a:pt x="186690" y="615950"/>
                      <a:pt x="269240" y="488950"/>
                      <a:pt x="342900" y="400050"/>
                    </a:cubicBezTo>
                    <a:cubicBezTo>
                      <a:pt x="416560" y="311150"/>
                      <a:pt x="502920" y="204470"/>
                      <a:pt x="571500" y="140970"/>
                    </a:cubicBezTo>
                    <a:cubicBezTo>
                      <a:pt x="640080" y="77470"/>
                      <a:pt x="698500" y="38100"/>
                      <a:pt x="754380" y="19050"/>
                    </a:cubicBezTo>
                    <a:cubicBezTo>
                      <a:pt x="810260" y="0"/>
                      <a:pt x="844550" y="2540"/>
                      <a:pt x="906780" y="26670"/>
                    </a:cubicBezTo>
                    <a:cubicBezTo>
                      <a:pt x="969010" y="50800"/>
                      <a:pt x="1060450" y="91440"/>
                      <a:pt x="1127760" y="163830"/>
                    </a:cubicBezTo>
                    <a:cubicBezTo>
                      <a:pt x="1195070" y="236220"/>
                      <a:pt x="1310640" y="461010"/>
                      <a:pt x="1310640" y="461010"/>
                    </a:cubicBezTo>
                    <a:lnTo>
                      <a:pt x="1661160" y="1024890"/>
                    </a:lnTo>
                    <a:cubicBezTo>
                      <a:pt x="1746250" y="1159510"/>
                      <a:pt x="1731330" y="1156642"/>
                      <a:pt x="1821180" y="1268730"/>
                    </a:cubicBezTo>
                    <a:cubicBezTo>
                      <a:pt x="1868170" y="1328420"/>
                      <a:pt x="1894052" y="1348740"/>
                      <a:pt x="1943100" y="1383030"/>
                    </a:cubicBezTo>
                    <a:cubicBezTo>
                      <a:pt x="1992148" y="1417320"/>
                      <a:pt x="2001170" y="1441755"/>
                      <a:pt x="2115470" y="1474470"/>
                    </a:cubicBezTo>
                    <a:cubicBezTo>
                      <a:pt x="2139281" y="1488097"/>
                      <a:pt x="2228850" y="1479550"/>
                      <a:pt x="2286000" y="1436370"/>
                    </a:cubicBezTo>
                    <a:cubicBezTo>
                      <a:pt x="2443146" y="1321669"/>
                      <a:pt x="2433633" y="1337285"/>
                      <a:pt x="2529840" y="1215390"/>
                    </a:cubicBezTo>
                    <a:cubicBezTo>
                      <a:pt x="2692714" y="969635"/>
                      <a:pt x="2661920" y="1007110"/>
                      <a:pt x="2720340" y="933450"/>
                    </a:cubicBezTo>
                    <a:cubicBezTo>
                      <a:pt x="2778760" y="859790"/>
                      <a:pt x="2839720" y="806450"/>
                      <a:pt x="2880360" y="773430"/>
                    </a:cubicBezTo>
                    <a:cubicBezTo>
                      <a:pt x="2900680" y="759460"/>
                      <a:pt x="2932430" y="747395"/>
                      <a:pt x="2964180" y="735330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>
                <a:off x="2510776" y="3992248"/>
                <a:ext cx="2971800" cy="1141730"/>
              </a:xfrm>
              <a:custGeom>
                <a:avLst/>
                <a:gdLst>
                  <a:gd name="connsiteX0" fmla="*/ 0 w 2971800"/>
                  <a:gd name="connsiteY0" fmla="*/ 554990 h 1141730"/>
                  <a:gd name="connsiteX1" fmla="*/ 129540 w 2971800"/>
                  <a:gd name="connsiteY1" fmla="*/ 364490 h 1141730"/>
                  <a:gd name="connsiteX2" fmla="*/ 342900 w 2971800"/>
                  <a:gd name="connsiteY2" fmla="*/ 90170 h 1141730"/>
                  <a:gd name="connsiteX3" fmla="*/ 647700 w 2971800"/>
                  <a:gd name="connsiteY3" fmla="*/ 6350 h 1141730"/>
                  <a:gd name="connsiteX4" fmla="*/ 952500 w 2971800"/>
                  <a:gd name="connsiteY4" fmla="*/ 128270 h 1141730"/>
                  <a:gd name="connsiteX5" fmla="*/ 1318260 w 2971800"/>
                  <a:gd name="connsiteY5" fmla="*/ 410210 h 1141730"/>
                  <a:gd name="connsiteX6" fmla="*/ 1752600 w 2971800"/>
                  <a:gd name="connsiteY6" fmla="*/ 829310 h 1141730"/>
                  <a:gd name="connsiteX7" fmla="*/ 2011680 w 2971800"/>
                  <a:gd name="connsiteY7" fmla="*/ 1035050 h 1141730"/>
                  <a:gd name="connsiteX8" fmla="*/ 2209800 w 2971800"/>
                  <a:gd name="connsiteY8" fmla="*/ 1118870 h 1141730"/>
                  <a:gd name="connsiteX9" fmla="*/ 2446020 w 2971800"/>
                  <a:gd name="connsiteY9" fmla="*/ 1118870 h 1141730"/>
                  <a:gd name="connsiteX10" fmla="*/ 2682240 w 2971800"/>
                  <a:gd name="connsiteY10" fmla="*/ 981710 h 1141730"/>
                  <a:gd name="connsiteX11" fmla="*/ 2842260 w 2971800"/>
                  <a:gd name="connsiteY11" fmla="*/ 791210 h 1141730"/>
                  <a:gd name="connsiteX12" fmla="*/ 2918460 w 2971800"/>
                  <a:gd name="connsiteY12" fmla="*/ 638810 h 1141730"/>
                  <a:gd name="connsiteX13" fmla="*/ 2971800 w 2971800"/>
                  <a:gd name="connsiteY13" fmla="*/ 562610 h 1141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71800" h="1141730">
                    <a:moveTo>
                      <a:pt x="0" y="554990"/>
                    </a:moveTo>
                    <a:cubicBezTo>
                      <a:pt x="36195" y="498475"/>
                      <a:pt x="72390" y="441960"/>
                      <a:pt x="129540" y="364490"/>
                    </a:cubicBezTo>
                    <a:cubicBezTo>
                      <a:pt x="186690" y="287020"/>
                      <a:pt x="256540" y="149860"/>
                      <a:pt x="342900" y="90170"/>
                    </a:cubicBezTo>
                    <a:cubicBezTo>
                      <a:pt x="429260" y="30480"/>
                      <a:pt x="546100" y="0"/>
                      <a:pt x="647700" y="6350"/>
                    </a:cubicBezTo>
                    <a:cubicBezTo>
                      <a:pt x="749300" y="12700"/>
                      <a:pt x="840740" y="60960"/>
                      <a:pt x="952500" y="128270"/>
                    </a:cubicBezTo>
                    <a:cubicBezTo>
                      <a:pt x="1064260" y="195580"/>
                      <a:pt x="1184910" y="293370"/>
                      <a:pt x="1318260" y="410210"/>
                    </a:cubicBezTo>
                    <a:cubicBezTo>
                      <a:pt x="1451610" y="527050"/>
                      <a:pt x="1637030" y="725170"/>
                      <a:pt x="1752600" y="829310"/>
                    </a:cubicBezTo>
                    <a:cubicBezTo>
                      <a:pt x="1868170" y="933450"/>
                      <a:pt x="1935480" y="986790"/>
                      <a:pt x="2011680" y="1035050"/>
                    </a:cubicBezTo>
                    <a:cubicBezTo>
                      <a:pt x="2087880" y="1083310"/>
                      <a:pt x="2137410" y="1104900"/>
                      <a:pt x="2209800" y="1118870"/>
                    </a:cubicBezTo>
                    <a:cubicBezTo>
                      <a:pt x="2282190" y="1132840"/>
                      <a:pt x="2367280" y="1141730"/>
                      <a:pt x="2446020" y="1118870"/>
                    </a:cubicBezTo>
                    <a:cubicBezTo>
                      <a:pt x="2524760" y="1096010"/>
                      <a:pt x="2616200" y="1036320"/>
                      <a:pt x="2682240" y="981710"/>
                    </a:cubicBezTo>
                    <a:cubicBezTo>
                      <a:pt x="2748280" y="927100"/>
                      <a:pt x="2802890" y="848360"/>
                      <a:pt x="2842260" y="791210"/>
                    </a:cubicBezTo>
                    <a:cubicBezTo>
                      <a:pt x="2881630" y="734060"/>
                      <a:pt x="2896870" y="676910"/>
                      <a:pt x="2918460" y="638810"/>
                    </a:cubicBezTo>
                    <a:cubicBezTo>
                      <a:pt x="2940050" y="600710"/>
                      <a:pt x="2955925" y="581660"/>
                      <a:pt x="2971800" y="562610"/>
                    </a:cubicBezTo>
                  </a:path>
                </a:pathLst>
              </a:custGeom>
              <a:ln w="28575">
                <a:solidFill>
                  <a:srgbClr val="00CC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4" name="TextBox 43"/>
          <p:cNvSpPr txBox="1"/>
          <p:nvPr/>
        </p:nvSpPr>
        <p:spPr>
          <a:xfrm>
            <a:off x="891970" y="1177730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position</a:t>
            </a:r>
            <a:endParaRPr lang="zh-CN" alt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5357818" y="1142984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velocity</a:t>
            </a:r>
            <a:endParaRPr lang="zh-CN" altLang="en-US" dirty="0"/>
          </a:p>
        </p:txBody>
      </p:sp>
      <p:sp>
        <p:nvSpPr>
          <p:cNvPr id="46" name="TextBox 45"/>
          <p:cNvSpPr txBox="1"/>
          <p:nvPr/>
        </p:nvSpPr>
        <p:spPr>
          <a:xfrm>
            <a:off x="857224" y="3857628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acceleration</a:t>
            </a:r>
            <a:endParaRPr lang="zh-CN" altLang="en-US" dirty="0"/>
          </a:p>
        </p:txBody>
      </p:sp>
      <p:sp>
        <p:nvSpPr>
          <p:cNvPr id="48" name="圆角矩形 47"/>
          <p:cNvSpPr/>
          <p:nvPr/>
        </p:nvSpPr>
        <p:spPr>
          <a:xfrm>
            <a:off x="4643438" y="3786190"/>
            <a:ext cx="3828179" cy="2496361"/>
          </a:xfrm>
          <a:prstGeom prst="roundRect">
            <a:avLst>
              <a:gd name="adj" fmla="val 854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TextBox 48"/>
          <p:cNvSpPr txBox="1"/>
          <p:nvPr/>
        </p:nvSpPr>
        <p:spPr>
          <a:xfrm>
            <a:off x="2571736" y="2357430"/>
            <a:ext cx="192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00CC00"/>
                </a:solidFill>
              </a:rPr>
              <a:t>low order polynomials </a:t>
            </a:r>
            <a:endParaRPr lang="zh-CN" altLang="en-US" sz="1400" b="1" dirty="0">
              <a:solidFill>
                <a:srgbClr val="00CC00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285852" y="1643050"/>
            <a:ext cx="12779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>
                <a:solidFill>
                  <a:srgbClr val="FF0000"/>
                </a:solidFill>
              </a:rPr>
              <a:t>high order </a:t>
            </a:r>
          </a:p>
          <a:p>
            <a:r>
              <a:rPr lang="en-US" altLang="zh-CN" sz="1400" b="1" dirty="0" smtClean="0">
                <a:solidFill>
                  <a:srgbClr val="FF0000"/>
                </a:solidFill>
              </a:rPr>
              <a:t>polynomials 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929322" y="2285992"/>
            <a:ext cx="192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00CC00"/>
                </a:solidFill>
              </a:rPr>
              <a:t>low order polynomials </a:t>
            </a:r>
            <a:endParaRPr lang="zh-CN" altLang="en-US" sz="1400" b="1" dirty="0">
              <a:solidFill>
                <a:srgbClr val="00CC00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858016" y="1428736"/>
            <a:ext cx="12779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>
                <a:solidFill>
                  <a:srgbClr val="FF0000"/>
                </a:solidFill>
              </a:rPr>
              <a:t>high order </a:t>
            </a:r>
          </a:p>
          <a:p>
            <a:r>
              <a:rPr lang="en-US" altLang="zh-CN" sz="1400" b="1" dirty="0" smtClean="0">
                <a:solidFill>
                  <a:srgbClr val="FF0000"/>
                </a:solidFill>
              </a:rPr>
              <a:t>polynomials 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571604" y="5143512"/>
            <a:ext cx="192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00CC00"/>
                </a:solidFill>
              </a:rPr>
              <a:t>low order polynomials </a:t>
            </a:r>
            <a:endParaRPr lang="zh-CN" altLang="en-US" sz="1400" b="1" dirty="0">
              <a:solidFill>
                <a:srgbClr val="00CC00"/>
              </a:solidFill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2428860" y="4143380"/>
            <a:ext cx="12779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>
                <a:solidFill>
                  <a:srgbClr val="FF0000"/>
                </a:solidFill>
              </a:rPr>
              <a:t>high order </a:t>
            </a:r>
          </a:p>
          <a:p>
            <a:r>
              <a:rPr lang="en-US" altLang="zh-CN" sz="1400" b="1" dirty="0" smtClean="0">
                <a:solidFill>
                  <a:srgbClr val="FF0000"/>
                </a:solidFill>
              </a:rPr>
              <a:t>polynomials 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4714876" y="4214818"/>
            <a:ext cx="35719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200" dirty="0" smtClean="0"/>
              <a:t>Maximum velocity and acceleration must be taken into account  . </a:t>
            </a:r>
            <a:endParaRPr lang="en-US" altLang="zh-CN" sz="22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285720" y="915288"/>
            <a:ext cx="8572560" cy="642942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Exercise1:</a:t>
            </a:r>
          </a:p>
        </p:txBody>
      </p:sp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E-Cam Editor(7)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F9353D-B14B-4B3B-B6EB-0580EF1D4242}" type="slidenum">
              <a:rPr lang="zh-TW" altLang="en-US" smtClean="0"/>
              <a:pPr>
                <a:defRPr/>
              </a:pPr>
              <a:t>12</a:t>
            </a:fld>
            <a:endParaRPr lang="en-US" altLang="zh-TW"/>
          </a:p>
        </p:txBody>
      </p:sp>
      <p:sp>
        <p:nvSpPr>
          <p:cNvPr id="8" name="文本占位符 1"/>
          <p:cNvSpPr txBox="1">
            <a:spLocks/>
          </p:cNvSpPr>
          <p:nvPr/>
        </p:nvSpPr>
        <p:spPr bwMode="auto">
          <a:xfrm>
            <a:off x="571440" y="1357298"/>
            <a:ext cx="857256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ts val="1800"/>
              </a:lnSpc>
              <a:spcBef>
                <a:spcPts val="22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宋体" charset="-122"/>
                <a:cs typeface="Arial" pitchFamily="34" charset="0"/>
              </a:rPr>
              <a:t>Produce an Ecam curve</a:t>
            </a: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143372" y="1257964"/>
          <a:ext cx="1500198" cy="436421"/>
        </p:xfrm>
        <a:graphic>
          <a:graphicData uri="http://schemas.openxmlformats.org/presentationml/2006/ole">
            <p:oleObj spid="_x0000_s194565" name="公式" r:id="rId4" imgW="698400" imgH="203040" progId="Equation.3">
              <p:embed/>
            </p:oleObj>
          </a:graphicData>
        </a:graphic>
      </p:graphicFrame>
      <p:grpSp>
        <p:nvGrpSpPr>
          <p:cNvPr id="14" name="组合 13"/>
          <p:cNvGrpSpPr/>
          <p:nvPr/>
        </p:nvGrpSpPr>
        <p:grpSpPr>
          <a:xfrm>
            <a:off x="785785" y="1857364"/>
            <a:ext cx="7215239" cy="4357718"/>
            <a:chOff x="785785" y="1785926"/>
            <a:chExt cx="7275737" cy="4429156"/>
          </a:xfrm>
        </p:grpSpPr>
        <p:pic>
          <p:nvPicPr>
            <p:cNvPr id="194566" name="Picture 6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85785" y="1785926"/>
              <a:ext cx="7275737" cy="4429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11" name="直接箭头连接符 10"/>
            <p:cNvCxnSpPr/>
            <p:nvPr/>
          </p:nvCxnSpPr>
          <p:spPr>
            <a:xfrm>
              <a:off x="1142976" y="3929066"/>
              <a:ext cx="6572296" cy="1588"/>
            </a:xfrm>
            <a:prstGeom prst="straightConnector1">
              <a:avLst/>
            </a:prstGeom>
            <a:ln>
              <a:solidFill>
                <a:srgbClr val="339933"/>
              </a:solidFill>
              <a:prstDash val="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圆角矩形 41"/>
          <p:cNvSpPr/>
          <p:nvPr/>
        </p:nvSpPr>
        <p:spPr>
          <a:xfrm>
            <a:off x="357158" y="1571612"/>
            <a:ext cx="2928958" cy="5000660"/>
          </a:xfrm>
          <a:prstGeom prst="roundRect">
            <a:avLst>
              <a:gd name="adj" fmla="val 10095"/>
            </a:avLst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2700000" scaled="1"/>
            <a:tileRect/>
          </a:gradFill>
          <a:ln w="3175">
            <a:solidFill>
              <a:srgbClr val="33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圆角矩形 42"/>
          <p:cNvSpPr/>
          <p:nvPr/>
        </p:nvSpPr>
        <p:spPr>
          <a:xfrm>
            <a:off x="3436262" y="1571612"/>
            <a:ext cx="2928958" cy="5000660"/>
          </a:xfrm>
          <a:prstGeom prst="roundRect">
            <a:avLst>
              <a:gd name="adj" fmla="val 10095"/>
            </a:avLst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2700000" scaled="1"/>
            <a:tileRect/>
          </a:gradFill>
          <a:ln w="3175">
            <a:solidFill>
              <a:srgbClr val="33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圆角矩形 43"/>
          <p:cNvSpPr/>
          <p:nvPr/>
        </p:nvSpPr>
        <p:spPr>
          <a:xfrm>
            <a:off x="6500826" y="1571612"/>
            <a:ext cx="2357454" cy="5000660"/>
          </a:xfrm>
          <a:prstGeom prst="roundRect">
            <a:avLst>
              <a:gd name="adj" fmla="val 10095"/>
            </a:avLst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2700000" scaled="1"/>
            <a:tileRect/>
          </a:gradFill>
          <a:ln w="3175">
            <a:solidFill>
              <a:srgbClr val="33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2424" name="Rectangle 8"/>
          <p:cNvSpPr>
            <a:spLocks noChangeArrowheads="1"/>
          </p:cNvSpPr>
          <p:nvPr/>
        </p:nvSpPr>
        <p:spPr bwMode="auto">
          <a:xfrm>
            <a:off x="0" y="2590800"/>
            <a:ext cx="184731" cy="36933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572426" name="Rectangle 10"/>
          <p:cNvSpPr>
            <a:spLocks noChangeArrowheads="1"/>
          </p:cNvSpPr>
          <p:nvPr/>
        </p:nvSpPr>
        <p:spPr bwMode="auto">
          <a:xfrm>
            <a:off x="0" y="2433638"/>
            <a:ext cx="184731" cy="36933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572428" name="Rectangle 12"/>
          <p:cNvSpPr>
            <a:spLocks noChangeArrowheads="1"/>
          </p:cNvSpPr>
          <p:nvPr/>
        </p:nvSpPr>
        <p:spPr bwMode="auto">
          <a:xfrm>
            <a:off x="0" y="3005138"/>
            <a:ext cx="184731" cy="36933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572457" name="Text Box 41"/>
          <p:cNvSpPr txBox="1">
            <a:spLocks noChangeArrowheads="1"/>
          </p:cNvSpPr>
          <p:nvPr/>
        </p:nvSpPr>
        <p:spPr bwMode="auto">
          <a:xfrm>
            <a:off x="214283" y="968024"/>
            <a:ext cx="8643998" cy="646331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en-US" altLang="zh-CN" b="0" dirty="0">
                <a:latin typeface="Arial" pitchFamily="34" charset="0"/>
                <a:ea typeface="標楷體" pitchFamily="65" charset="-120"/>
              </a:rPr>
              <a:t>E-cam function includes three function blocks </a:t>
            </a:r>
            <a:r>
              <a:rPr lang="en-US" altLang="zh-CN" b="0" dirty="0" smtClean="0">
                <a:latin typeface="Arial" pitchFamily="34" charset="0"/>
                <a:ea typeface="標楷體" pitchFamily="65" charset="-120"/>
              </a:rPr>
              <a:t>: </a:t>
            </a:r>
            <a:r>
              <a:rPr lang="en-US" altLang="zh-CN" b="0" dirty="0" err="1">
                <a:latin typeface="Arial" pitchFamily="34" charset="0"/>
                <a:ea typeface="標楷體" pitchFamily="65" charset="-120"/>
              </a:rPr>
              <a:t>MC_CamTableSelect</a:t>
            </a:r>
            <a:r>
              <a:rPr lang="en-US" altLang="zh-CN" b="0" dirty="0">
                <a:latin typeface="Arial" pitchFamily="34" charset="0"/>
                <a:ea typeface="標楷體" pitchFamily="65" charset="-120"/>
              </a:rPr>
              <a:t>, </a:t>
            </a:r>
            <a:r>
              <a:rPr lang="en-US" altLang="zh-CN" b="0" dirty="0" err="1">
                <a:latin typeface="Arial" pitchFamily="34" charset="0"/>
                <a:ea typeface="標楷體" pitchFamily="65" charset="-120"/>
              </a:rPr>
              <a:t>MC_Camin</a:t>
            </a:r>
            <a:r>
              <a:rPr lang="en-US" altLang="zh-CN" b="0" dirty="0">
                <a:latin typeface="Arial" pitchFamily="34" charset="0"/>
                <a:ea typeface="標楷體" pitchFamily="65" charset="-120"/>
              </a:rPr>
              <a:t> and </a:t>
            </a:r>
            <a:r>
              <a:rPr lang="en-US" altLang="zh-CN" b="0" dirty="0" err="1"/>
              <a:t>MC_Ca</a:t>
            </a:r>
            <a:r>
              <a:rPr lang="en-US" altLang="zh-CN" dirty="0" err="1"/>
              <a:t>m</a:t>
            </a:r>
            <a:r>
              <a:rPr lang="en-US" altLang="zh-CN" b="0" dirty="0" err="1">
                <a:latin typeface="Arial" pitchFamily="34" charset="0"/>
                <a:ea typeface="標楷體" pitchFamily="65" charset="-120"/>
              </a:rPr>
              <a:t>out</a:t>
            </a:r>
            <a:r>
              <a:rPr lang="en-US" altLang="zh-CN" b="0" dirty="0">
                <a:latin typeface="Arial" pitchFamily="34" charset="0"/>
                <a:ea typeface="標楷體" pitchFamily="65" charset="-120"/>
              </a:rPr>
              <a:t>.</a:t>
            </a:r>
          </a:p>
        </p:txBody>
      </p:sp>
      <p:sp>
        <p:nvSpPr>
          <p:cNvPr id="35" name="标题 3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Principle of E-Cam(1)</a:t>
            </a:r>
            <a:endParaRPr lang="zh-CN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aphicFrame>
        <p:nvGraphicFramePr>
          <p:cNvPr id="142342" name="Object 6"/>
          <p:cNvGraphicFramePr>
            <a:graphicFrameLocks noGrp="1" noChangeAspect="1"/>
          </p:cNvGraphicFramePr>
          <p:nvPr/>
        </p:nvGraphicFramePr>
        <p:xfrm>
          <a:off x="581025" y="1707231"/>
          <a:ext cx="8285163" cy="2108200"/>
        </p:xfrm>
        <a:graphic>
          <a:graphicData uri="http://schemas.openxmlformats.org/presentationml/2006/ole">
            <p:oleObj spid="_x0000_s192514" name="Visio" r:id="rId4" imgW="8947785" imgH="2281809" progId="Visio.Drawing.11">
              <p:embed/>
            </p:oleObj>
          </a:graphicData>
        </a:graphic>
      </p:graphicFrame>
      <p:graphicFrame>
        <p:nvGraphicFramePr>
          <p:cNvPr id="142344" name="Object 8"/>
          <p:cNvGraphicFramePr>
            <a:graphicFrameLocks noGrp="1" noChangeAspect="1"/>
          </p:cNvGraphicFramePr>
          <p:nvPr/>
        </p:nvGraphicFramePr>
        <p:xfrm>
          <a:off x="428596" y="3414460"/>
          <a:ext cx="8096250" cy="3014663"/>
        </p:xfrm>
        <a:graphic>
          <a:graphicData uri="http://schemas.openxmlformats.org/presentationml/2006/ole">
            <p:oleObj spid="_x0000_s192515" name="Visio" r:id="rId5" imgW="4531614" imgH="1732026" progId="Visio.Drawing.11">
              <p:embed/>
            </p:oleObj>
          </a:graphicData>
        </a:graphic>
      </p:graphicFrame>
      <p:pic>
        <p:nvPicPr>
          <p:cNvPr id="192516" name="Picture 4"/>
          <p:cNvPicPr>
            <a:picLocks noChangeAspect="1" noChangeArrowheads="1"/>
          </p:cNvPicPr>
          <p:nvPr/>
        </p:nvPicPr>
        <p:blipFill>
          <a:blip r:embed="rId6" cstate="print"/>
          <a:srcRect l="7692" t="3367" r="4100"/>
          <a:stretch>
            <a:fillRect/>
          </a:stretch>
        </p:blipFill>
        <p:spPr bwMode="auto">
          <a:xfrm>
            <a:off x="500034" y="3571876"/>
            <a:ext cx="934667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3428992" y="1285860"/>
            <a:ext cx="5500726" cy="5143536"/>
          </a:xfrm>
          <a:prstGeom prst="rect">
            <a:avLst/>
          </a:prstGeom>
          <a:solidFill>
            <a:srgbClr val="7CBF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3571868" y="1428736"/>
            <a:ext cx="5143536" cy="4786346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357158" y="1244584"/>
            <a:ext cx="3000396" cy="5143536"/>
          </a:xfrm>
          <a:prstGeom prst="rect">
            <a:avLst/>
          </a:prstGeom>
          <a:solidFill>
            <a:srgbClr val="7CBF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9686" name="Rectangle 102"/>
          <p:cNvSpPr>
            <a:spLocks noChangeArrowheads="1"/>
          </p:cNvSpPr>
          <p:nvPr/>
        </p:nvSpPr>
        <p:spPr bwMode="auto">
          <a:xfrm>
            <a:off x="7072330" y="4357694"/>
            <a:ext cx="1334580" cy="3467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50000"/>
              </a:spcBef>
            </a:pPr>
            <a:r>
              <a:rPr lang="en-US" altLang="zh-CN">
                <a:solidFill>
                  <a:srgbClr val="FF3300"/>
                </a:solidFill>
                <a:latin typeface="Arial" pitchFamily="34" charset="0"/>
                <a:ea typeface="標楷體" pitchFamily="65" charset="-120"/>
              </a:rPr>
              <a:t>Cyclic</a:t>
            </a:r>
            <a:endParaRPr lang="zh-CN" altLang="en-US">
              <a:solidFill>
                <a:srgbClr val="FF3300"/>
              </a:solidFill>
              <a:latin typeface="Arial" pitchFamily="34" charset="0"/>
              <a:ea typeface="標楷體" pitchFamily="65" charset="-120"/>
            </a:endParaRPr>
          </a:p>
        </p:txBody>
      </p:sp>
      <p:sp>
        <p:nvSpPr>
          <p:cNvPr id="579689" name="Rectangle 105"/>
          <p:cNvSpPr>
            <a:spLocks noChangeArrowheads="1"/>
          </p:cNvSpPr>
          <p:nvPr/>
        </p:nvSpPr>
        <p:spPr bwMode="auto">
          <a:xfrm>
            <a:off x="7000892" y="1500174"/>
            <a:ext cx="1334580" cy="40259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50000"/>
              </a:spcBef>
            </a:pPr>
            <a:r>
              <a:rPr lang="en-US" altLang="zh-CN" dirty="0">
                <a:solidFill>
                  <a:srgbClr val="FF3300"/>
                </a:solidFill>
                <a:latin typeface="Arial" pitchFamily="34" charset="0"/>
                <a:ea typeface="標楷體" pitchFamily="65" charset="-120"/>
              </a:rPr>
              <a:t>Non-cyclic</a:t>
            </a:r>
            <a:endParaRPr lang="zh-CN" altLang="en-US" dirty="0">
              <a:solidFill>
                <a:srgbClr val="FF3300"/>
              </a:solidFill>
              <a:latin typeface="Arial" pitchFamily="34" charset="0"/>
              <a:ea typeface="標楷體" pitchFamily="65" charset="-120"/>
            </a:endParaRPr>
          </a:p>
        </p:txBody>
      </p:sp>
      <p:sp>
        <p:nvSpPr>
          <p:cNvPr id="48" name="标题 4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E-Cam Function(1)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aphicFrame>
        <p:nvGraphicFramePr>
          <p:cNvPr id="184321" name="Object 6"/>
          <p:cNvGraphicFramePr>
            <a:graphicFrameLocks noGrp="1" noChangeAspect="1"/>
          </p:cNvGraphicFramePr>
          <p:nvPr/>
        </p:nvGraphicFramePr>
        <p:xfrm>
          <a:off x="500034" y="1387460"/>
          <a:ext cx="2714644" cy="2216259"/>
        </p:xfrm>
        <a:graphic>
          <a:graphicData uri="http://schemas.openxmlformats.org/presentationml/2006/ole">
            <p:oleObj spid="_x0000_s184321" name="Visio" r:id="rId4" imgW="2548890" imgH="2083689" progId="Visio.Drawing.11">
              <p:embed/>
            </p:oleObj>
          </a:graphicData>
        </a:graphic>
      </p:graphicFrame>
      <p:sp>
        <p:nvSpPr>
          <p:cNvPr id="51" name="TextBox 50"/>
          <p:cNvSpPr txBox="1"/>
          <p:nvPr/>
        </p:nvSpPr>
        <p:spPr>
          <a:xfrm>
            <a:off x="285720" y="857232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</a:rPr>
              <a:t>Periodic</a:t>
            </a:r>
            <a:endParaRPr lang="zh-CN" altLang="en-US" dirty="0">
              <a:solidFill>
                <a:srgbClr val="C00000"/>
              </a:solidFill>
            </a:endParaRPr>
          </a:p>
        </p:txBody>
      </p:sp>
      <p:graphicFrame>
        <p:nvGraphicFramePr>
          <p:cNvPr id="184324" name="Object 6"/>
          <p:cNvGraphicFramePr>
            <a:graphicFrameLocks noGrp="1" noChangeAspect="1"/>
          </p:cNvGraphicFramePr>
          <p:nvPr/>
        </p:nvGraphicFramePr>
        <p:xfrm>
          <a:off x="500034" y="3673476"/>
          <a:ext cx="2700366" cy="2500330"/>
        </p:xfrm>
        <a:graphic>
          <a:graphicData uri="http://schemas.openxmlformats.org/presentationml/2006/ole">
            <p:oleObj spid="_x0000_s184324" name="Visio" r:id="rId5" imgW="2548890" imgH="2281809" progId="Visio.Drawing.11">
              <p:embed/>
            </p:oleObj>
          </a:graphicData>
        </a:graphic>
      </p:graphicFrame>
      <p:sp>
        <p:nvSpPr>
          <p:cNvPr id="55" name="圆角矩形 54"/>
          <p:cNvSpPr/>
          <p:nvPr/>
        </p:nvSpPr>
        <p:spPr>
          <a:xfrm>
            <a:off x="714348" y="2601906"/>
            <a:ext cx="785818" cy="214314"/>
          </a:xfrm>
          <a:prstGeom prst="roundRect">
            <a:avLst/>
          </a:prstGeom>
          <a:solidFill>
            <a:srgbClr val="FFC00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圆角矩形 55"/>
          <p:cNvSpPr/>
          <p:nvPr/>
        </p:nvSpPr>
        <p:spPr>
          <a:xfrm>
            <a:off x="1954194" y="4686308"/>
            <a:ext cx="1071570" cy="285752"/>
          </a:xfrm>
          <a:prstGeom prst="roundRect">
            <a:avLst/>
          </a:prstGeom>
          <a:solidFill>
            <a:srgbClr val="00CC0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84325" name="Object 6"/>
          <p:cNvGraphicFramePr>
            <a:graphicFrameLocks noGrp="1" noChangeAspect="1"/>
          </p:cNvGraphicFramePr>
          <p:nvPr/>
        </p:nvGraphicFramePr>
        <p:xfrm>
          <a:off x="3786182" y="1354138"/>
          <a:ext cx="4786313" cy="2217738"/>
        </p:xfrm>
        <a:graphic>
          <a:graphicData uri="http://schemas.openxmlformats.org/presentationml/2006/ole">
            <p:oleObj spid="_x0000_s184325" name="Visio" r:id="rId6" imgW="3888867" imgH="2082165" progId="Visio.Drawing.11">
              <p:embed/>
            </p:oleObj>
          </a:graphicData>
        </a:graphic>
      </p:graphicFrame>
      <p:graphicFrame>
        <p:nvGraphicFramePr>
          <p:cNvPr id="184327" name="Object 6"/>
          <p:cNvGraphicFramePr>
            <a:graphicFrameLocks noGrp="1" noChangeAspect="1"/>
          </p:cNvGraphicFramePr>
          <p:nvPr/>
        </p:nvGraphicFramePr>
        <p:xfrm>
          <a:off x="3852858" y="4438656"/>
          <a:ext cx="4786313" cy="1651000"/>
        </p:xfrm>
        <a:graphic>
          <a:graphicData uri="http://schemas.openxmlformats.org/presentationml/2006/ole">
            <p:oleObj spid="_x0000_s184327" name="Visio" r:id="rId7" imgW="3888867" imgH="1550289" progId="Visio.Drawing.11">
              <p:embed/>
            </p:oleObj>
          </a:graphicData>
        </a:graphic>
      </p:graphicFrame>
      <p:sp>
        <p:nvSpPr>
          <p:cNvPr id="83" name="矩形 82"/>
          <p:cNvSpPr/>
          <p:nvPr/>
        </p:nvSpPr>
        <p:spPr>
          <a:xfrm>
            <a:off x="3706806" y="3643314"/>
            <a:ext cx="50006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0070C0"/>
                </a:solidFill>
              </a:rPr>
              <a:t>“</a:t>
            </a:r>
            <a:r>
              <a:rPr lang="en-US" altLang="zh-CN" dirty="0" err="1" smtClean="0">
                <a:solidFill>
                  <a:srgbClr val="0070C0"/>
                </a:solidFill>
              </a:rPr>
              <a:t>EndOfProfile</a:t>
            </a:r>
            <a:r>
              <a:rPr lang="en-US" altLang="zh-CN" dirty="0" smtClean="0">
                <a:solidFill>
                  <a:srgbClr val="0070C0"/>
                </a:solidFill>
              </a:rPr>
              <a:t>” turns on after the execution of MC_CamIn is finished</a:t>
            </a:r>
            <a:endParaRPr lang="zh-CN" altLang="en-US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3428992" y="1285860"/>
            <a:ext cx="5500726" cy="5143536"/>
          </a:xfrm>
          <a:prstGeom prst="rect">
            <a:avLst/>
          </a:prstGeom>
          <a:solidFill>
            <a:srgbClr val="7CBF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3571868" y="1428736"/>
            <a:ext cx="5143536" cy="4786346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357158" y="1244584"/>
            <a:ext cx="3000396" cy="5143536"/>
          </a:xfrm>
          <a:prstGeom prst="rect">
            <a:avLst/>
          </a:prstGeom>
          <a:solidFill>
            <a:srgbClr val="7CBF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标题 4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E-Cam Function(2)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aphicFrame>
        <p:nvGraphicFramePr>
          <p:cNvPr id="184321" name="Object 6"/>
          <p:cNvGraphicFramePr>
            <a:graphicFrameLocks noGrp="1" noChangeAspect="1"/>
          </p:cNvGraphicFramePr>
          <p:nvPr/>
        </p:nvGraphicFramePr>
        <p:xfrm>
          <a:off x="500034" y="1387460"/>
          <a:ext cx="2714644" cy="2216259"/>
        </p:xfrm>
        <a:graphic>
          <a:graphicData uri="http://schemas.openxmlformats.org/presentationml/2006/ole">
            <p:oleObj spid="_x0000_s197634" name="Visio" r:id="rId4" imgW="2548890" imgH="2083689" progId="Visio.Drawing.11">
              <p:embed/>
            </p:oleObj>
          </a:graphicData>
        </a:graphic>
      </p:graphicFrame>
      <p:graphicFrame>
        <p:nvGraphicFramePr>
          <p:cNvPr id="184324" name="Object 6"/>
          <p:cNvGraphicFramePr>
            <a:graphicFrameLocks noGrp="1" noChangeAspect="1"/>
          </p:cNvGraphicFramePr>
          <p:nvPr/>
        </p:nvGraphicFramePr>
        <p:xfrm>
          <a:off x="500034" y="3673476"/>
          <a:ext cx="2700366" cy="2500330"/>
        </p:xfrm>
        <a:graphic>
          <a:graphicData uri="http://schemas.openxmlformats.org/presentationml/2006/ole">
            <p:oleObj spid="_x0000_s197635" name="Visio" r:id="rId5" imgW="2548890" imgH="2281809" progId="Visio.Drawing.11">
              <p:embed/>
            </p:oleObj>
          </a:graphicData>
        </a:graphic>
      </p:graphicFrame>
      <p:sp>
        <p:nvSpPr>
          <p:cNvPr id="55" name="圆角矩形 54"/>
          <p:cNvSpPr/>
          <p:nvPr/>
        </p:nvSpPr>
        <p:spPr>
          <a:xfrm>
            <a:off x="714348" y="2786058"/>
            <a:ext cx="1214446" cy="214314"/>
          </a:xfrm>
          <a:prstGeom prst="roundRect">
            <a:avLst/>
          </a:prstGeom>
          <a:solidFill>
            <a:srgbClr val="FFC00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圆角矩形 55"/>
          <p:cNvSpPr/>
          <p:nvPr/>
        </p:nvSpPr>
        <p:spPr>
          <a:xfrm>
            <a:off x="714348" y="4656146"/>
            <a:ext cx="1071570" cy="214314"/>
          </a:xfrm>
          <a:prstGeom prst="roundRect">
            <a:avLst/>
          </a:prstGeom>
          <a:solidFill>
            <a:srgbClr val="00CC0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714348" y="3033710"/>
            <a:ext cx="1214446" cy="214314"/>
          </a:xfrm>
          <a:prstGeom prst="roundRect">
            <a:avLst/>
          </a:prstGeom>
          <a:solidFill>
            <a:srgbClr val="FFC00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714348" y="4916498"/>
            <a:ext cx="1071570" cy="214314"/>
          </a:xfrm>
          <a:prstGeom prst="roundRect">
            <a:avLst/>
          </a:prstGeom>
          <a:solidFill>
            <a:srgbClr val="00CC0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5" name="Object 8"/>
          <p:cNvGraphicFramePr>
            <a:graphicFrameLocks noGrp="1" noChangeAspect="1"/>
          </p:cNvGraphicFramePr>
          <p:nvPr/>
        </p:nvGraphicFramePr>
        <p:xfrm>
          <a:off x="3714744" y="2259002"/>
          <a:ext cx="1355458" cy="715960"/>
        </p:xfrm>
        <a:graphic>
          <a:graphicData uri="http://schemas.openxmlformats.org/presentationml/2006/ole">
            <p:oleObj spid="_x0000_s197637" name="Visio" r:id="rId6" imgW="1255776" imgH="663702" progId="Visio.Drawing.11">
              <p:embed/>
            </p:oleObj>
          </a:graphicData>
        </a:graphic>
      </p:graphicFrame>
      <p:grpSp>
        <p:nvGrpSpPr>
          <p:cNvPr id="18" name="组合 17"/>
          <p:cNvGrpSpPr/>
          <p:nvPr/>
        </p:nvGrpSpPr>
        <p:grpSpPr>
          <a:xfrm>
            <a:off x="5000628" y="1616060"/>
            <a:ext cx="2279527" cy="1557781"/>
            <a:chOff x="3214678" y="1000108"/>
            <a:chExt cx="2958396" cy="2143140"/>
          </a:xfrm>
        </p:grpSpPr>
        <p:sp>
          <p:nvSpPr>
            <p:cNvPr id="19" name="圆角矩形 18"/>
            <p:cNvSpPr/>
            <p:nvPr/>
          </p:nvSpPr>
          <p:spPr>
            <a:xfrm>
              <a:off x="3500430" y="1428736"/>
              <a:ext cx="2428892" cy="1714512"/>
            </a:xfrm>
            <a:prstGeom prst="roundRect">
              <a:avLst>
                <a:gd name="adj" fmla="val 10572"/>
              </a:avLst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Picture 6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14678" y="1000108"/>
              <a:ext cx="2958396" cy="20730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aphicFrame>
        <p:nvGraphicFramePr>
          <p:cNvPr id="21" name="Object 7"/>
          <p:cNvGraphicFramePr>
            <a:graphicFrameLocks noGrp="1" noChangeAspect="1"/>
          </p:cNvGraphicFramePr>
          <p:nvPr/>
        </p:nvGraphicFramePr>
        <p:xfrm>
          <a:off x="7643834" y="1687498"/>
          <a:ext cx="976572" cy="1785950"/>
        </p:xfrm>
        <a:graphic>
          <a:graphicData uri="http://schemas.openxmlformats.org/presentationml/2006/ole">
            <p:oleObj spid="_x0000_s197638" name="Visio" r:id="rId8" imgW="847725" imgH="1552575" progId="Visio.Drawing.11">
              <p:embed/>
            </p:oleObj>
          </a:graphicData>
        </a:graphic>
      </p:graphicFrame>
      <p:sp>
        <p:nvSpPr>
          <p:cNvPr id="23" name="右箭头 22"/>
          <p:cNvSpPr/>
          <p:nvPr/>
        </p:nvSpPr>
        <p:spPr>
          <a:xfrm>
            <a:off x="4572000" y="1901812"/>
            <a:ext cx="571504" cy="428628"/>
          </a:xfrm>
          <a:prstGeom prst="rightArrow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右箭头 23"/>
          <p:cNvSpPr/>
          <p:nvPr/>
        </p:nvSpPr>
        <p:spPr>
          <a:xfrm>
            <a:off x="7286644" y="2687630"/>
            <a:ext cx="571504" cy="428628"/>
          </a:xfrm>
          <a:prstGeom prst="rightArrow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Picture 23"/>
          <p:cNvPicPr>
            <a:picLocks noChangeAspect="1" noChangeArrowheads="1"/>
          </p:cNvPicPr>
          <p:nvPr/>
        </p:nvPicPr>
        <p:blipFill>
          <a:blip r:embed="rId9"/>
          <a:srcRect l="3932" b="25678"/>
          <a:stretch>
            <a:fillRect/>
          </a:stretch>
        </p:blipFill>
        <p:spPr bwMode="auto">
          <a:xfrm>
            <a:off x="3643306" y="3730628"/>
            <a:ext cx="5072098" cy="1730171"/>
          </a:xfrm>
          <a:prstGeom prst="rect">
            <a:avLst/>
          </a:prstGeom>
          <a:noFill/>
        </p:spPr>
      </p:pic>
      <p:graphicFrame>
        <p:nvGraphicFramePr>
          <p:cNvPr id="197639" name="Object 7"/>
          <p:cNvGraphicFramePr>
            <a:graphicFrameLocks noGrp="1" noChangeAspect="1"/>
          </p:cNvGraphicFramePr>
          <p:nvPr/>
        </p:nvGraphicFramePr>
        <p:xfrm>
          <a:off x="3643306" y="5357826"/>
          <a:ext cx="5715040" cy="571504"/>
        </p:xfrm>
        <a:graphic>
          <a:graphicData uri="http://schemas.openxmlformats.org/presentationml/2006/ole">
            <p:oleObj spid="_x0000_s197639" name="Visio" r:id="rId10" imgW="5507736" imgH="394335" progId="Visio.Drawing.11">
              <p:embed/>
            </p:oleObj>
          </a:graphicData>
        </a:graphic>
      </p:graphicFrame>
      <p:sp>
        <p:nvSpPr>
          <p:cNvPr id="31" name="圆角矩形 30"/>
          <p:cNvSpPr/>
          <p:nvPr/>
        </p:nvSpPr>
        <p:spPr>
          <a:xfrm>
            <a:off x="714348" y="5143512"/>
            <a:ext cx="1071570" cy="214314"/>
          </a:xfrm>
          <a:prstGeom prst="roundRect">
            <a:avLst/>
          </a:prstGeom>
          <a:solidFill>
            <a:srgbClr val="00CC0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圆角矩形 31"/>
          <p:cNvSpPr/>
          <p:nvPr/>
        </p:nvSpPr>
        <p:spPr>
          <a:xfrm>
            <a:off x="706410" y="5383226"/>
            <a:ext cx="1071570" cy="214314"/>
          </a:xfrm>
          <a:prstGeom prst="roundRect">
            <a:avLst/>
          </a:prstGeom>
          <a:solidFill>
            <a:srgbClr val="00CC0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3428992" y="1285860"/>
            <a:ext cx="5500726" cy="5143536"/>
          </a:xfrm>
          <a:prstGeom prst="rect">
            <a:avLst/>
          </a:prstGeom>
          <a:solidFill>
            <a:srgbClr val="7CBF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3571868" y="1428736"/>
            <a:ext cx="5143536" cy="4786346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357158" y="1244584"/>
            <a:ext cx="3000396" cy="5143536"/>
          </a:xfrm>
          <a:prstGeom prst="rect">
            <a:avLst/>
          </a:prstGeom>
          <a:solidFill>
            <a:srgbClr val="7CBF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标题 4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E-Cam Function(3)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aphicFrame>
        <p:nvGraphicFramePr>
          <p:cNvPr id="184321" name="Object 6"/>
          <p:cNvGraphicFramePr>
            <a:graphicFrameLocks noGrp="1" noChangeAspect="1"/>
          </p:cNvGraphicFramePr>
          <p:nvPr/>
        </p:nvGraphicFramePr>
        <p:xfrm>
          <a:off x="500034" y="1387460"/>
          <a:ext cx="2714644" cy="2216259"/>
        </p:xfrm>
        <a:graphic>
          <a:graphicData uri="http://schemas.openxmlformats.org/presentationml/2006/ole">
            <p:oleObj spid="_x0000_s196610" name="Visio" r:id="rId4" imgW="2548890" imgH="2083689" progId="Visio.Drawing.11">
              <p:embed/>
            </p:oleObj>
          </a:graphicData>
        </a:graphic>
      </p:graphicFrame>
      <p:sp>
        <p:nvSpPr>
          <p:cNvPr id="51" name="TextBox 50"/>
          <p:cNvSpPr txBox="1"/>
          <p:nvPr/>
        </p:nvSpPr>
        <p:spPr>
          <a:xfrm>
            <a:off x="285720" y="857232"/>
            <a:ext cx="8858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070C0"/>
                </a:solidFill>
              </a:rPr>
              <a:t>Offset: MasterOffset works while MasterAbsolute is true. The same to slave axis.</a:t>
            </a:r>
            <a:endParaRPr lang="zh-CN" altLang="en-US" dirty="0">
              <a:solidFill>
                <a:srgbClr val="0070C0"/>
              </a:solidFill>
            </a:endParaRPr>
          </a:p>
        </p:txBody>
      </p:sp>
      <p:graphicFrame>
        <p:nvGraphicFramePr>
          <p:cNvPr id="184324" name="Object 6"/>
          <p:cNvGraphicFramePr>
            <a:graphicFrameLocks noGrp="1" noChangeAspect="1"/>
          </p:cNvGraphicFramePr>
          <p:nvPr/>
        </p:nvGraphicFramePr>
        <p:xfrm>
          <a:off x="500034" y="3673476"/>
          <a:ext cx="2700366" cy="2500330"/>
        </p:xfrm>
        <a:graphic>
          <a:graphicData uri="http://schemas.openxmlformats.org/presentationml/2006/ole">
            <p:oleObj spid="_x0000_s196611" name="Visio" r:id="rId5" imgW="2548890" imgH="2281809" progId="Visio.Drawing.11">
              <p:embed/>
            </p:oleObj>
          </a:graphicData>
        </a:graphic>
      </p:graphicFrame>
      <p:sp>
        <p:nvSpPr>
          <p:cNvPr id="55" name="圆角矩形 54"/>
          <p:cNvSpPr/>
          <p:nvPr/>
        </p:nvSpPr>
        <p:spPr>
          <a:xfrm>
            <a:off x="714348" y="2786058"/>
            <a:ext cx="1214446" cy="214314"/>
          </a:xfrm>
          <a:prstGeom prst="roundRect">
            <a:avLst/>
          </a:prstGeom>
          <a:solidFill>
            <a:srgbClr val="FFC00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圆角矩形 55"/>
          <p:cNvSpPr/>
          <p:nvPr/>
        </p:nvSpPr>
        <p:spPr>
          <a:xfrm>
            <a:off x="714348" y="4656146"/>
            <a:ext cx="1071570" cy="214314"/>
          </a:xfrm>
          <a:prstGeom prst="roundRect">
            <a:avLst/>
          </a:prstGeom>
          <a:solidFill>
            <a:srgbClr val="00CC0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84327" name="Object 6"/>
          <p:cNvGraphicFramePr>
            <a:graphicFrameLocks noGrp="1" noChangeAspect="1"/>
          </p:cNvGraphicFramePr>
          <p:nvPr/>
        </p:nvGraphicFramePr>
        <p:xfrm>
          <a:off x="3714744" y="1689088"/>
          <a:ext cx="4857784" cy="3429024"/>
        </p:xfrm>
        <a:graphic>
          <a:graphicData uri="http://schemas.openxmlformats.org/presentationml/2006/ole">
            <p:oleObj spid="_x0000_s196613" name="Visio" r:id="rId6" imgW="3888867" imgH="3038856" progId="Visio.Drawing.11">
              <p:embed/>
            </p:oleObj>
          </a:graphicData>
        </a:graphic>
      </p:graphicFrame>
      <p:sp>
        <p:nvSpPr>
          <p:cNvPr id="16" name="圆角矩形 15"/>
          <p:cNvSpPr/>
          <p:nvPr/>
        </p:nvSpPr>
        <p:spPr>
          <a:xfrm>
            <a:off x="714348" y="3033710"/>
            <a:ext cx="1214446" cy="214314"/>
          </a:xfrm>
          <a:prstGeom prst="roundRect">
            <a:avLst/>
          </a:prstGeom>
          <a:solidFill>
            <a:srgbClr val="FFC00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714348" y="4916498"/>
            <a:ext cx="1071570" cy="214314"/>
          </a:xfrm>
          <a:prstGeom prst="roundRect">
            <a:avLst/>
          </a:prstGeom>
          <a:solidFill>
            <a:srgbClr val="00CC0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3857620" y="5214950"/>
            <a:ext cx="5286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070C0"/>
                </a:solidFill>
              </a:rPr>
              <a:t>physical coordinate system(500,450)  </a:t>
            </a:r>
            <a:endParaRPr lang="zh-CN" altLang="en-US" dirty="0">
              <a:solidFill>
                <a:srgbClr val="0070C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57620" y="5643578"/>
            <a:ext cx="5286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070C0"/>
                </a:solidFill>
              </a:rPr>
              <a:t>Ecam coordinate system(140,50)  </a:t>
            </a:r>
            <a:endParaRPr lang="zh-CN" altLang="en-US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150782" y="1362958"/>
            <a:ext cx="3000396" cy="528641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E-Cam Function(4)</a:t>
            </a:r>
            <a:endParaRPr lang="zh-CN" altLang="en-US" dirty="0"/>
          </a:p>
        </p:txBody>
      </p:sp>
      <p:graphicFrame>
        <p:nvGraphicFramePr>
          <p:cNvPr id="200708" name="Object 6"/>
          <p:cNvGraphicFramePr>
            <a:graphicFrameLocks noGrp="1" noChangeAspect="1"/>
          </p:cNvGraphicFramePr>
          <p:nvPr/>
        </p:nvGraphicFramePr>
        <p:xfrm>
          <a:off x="214282" y="1640772"/>
          <a:ext cx="2714625" cy="2216150"/>
        </p:xfrm>
        <a:graphic>
          <a:graphicData uri="http://schemas.openxmlformats.org/presentationml/2006/ole">
            <p:oleObj spid="_x0000_s200708" name="Visio" r:id="rId4" imgW="2548890" imgH="2083689" progId="Visio.Drawing.11">
              <p:embed/>
            </p:oleObj>
          </a:graphicData>
        </a:graphic>
      </p:graphicFrame>
      <p:graphicFrame>
        <p:nvGraphicFramePr>
          <p:cNvPr id="200709" name="Object 5"/>
          <p:cNvGraphicFramePr>
            <a:graphicFrameLocks noGrp="1" noChangeAspect="1"/>
          </p:cNvGraphicFramePr>
          <p:nvPr/>
        </p:nvGraphicFramePr>
        <p:xfrm>
          <a:off x="222220" y="3936312"/>
          <a:ext cx="2700337" cy="2500313"/>
        </p:xfrm>
        <a:graphic>
          <a:graphicData uri="http://schemas.openxmlformats.org/presentationml/2006/ole">
            <p:oleObj spid="_x0000_s200709" name="Visio" r:id="rId5" imgW="2548890" imgH="2281809" progId="Visio.Drawing.11">
              <p:embed/>
            </p:oleObj>
          </a:graphicData>
        </a:graphic>
      </p:graphicFrame>
      <p:sp>
        <p:nvSpPr>
          <p:cNvPr id="9" name="圆角矩形 8"/>
          <p:cNvSpPr/>
          <p:nvPr/>
        </p:nvSpPr>
        <p:spPr>
          <a:xfrm>
            <a:off x="365096" y="3027122"/>
            <a:ext cx="1214446" cy="214314"/>
          </a:xfrm>
          <a:prstGeom prst="roundRect">
            <a:avLst/>
          </a:prstGeom>
          <a:solidFill>
            <a:srgbClr val="FFC00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365096" y="3283846"/>
            <a:ext cx="1214446" cy="214314"/>
          </a:xfrm>
          <a:prstGeom prst="roundRect">
            <a:avLst/>
          </a:prstGeom>
          <a:solidFill>
            <a:srgbClr val="FFC00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3357554" y="1434396"/>
            <a:ext cx="5214974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Master Absolute=false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3370254" y="1824924"/>
            <a:ext cx="17642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MasterOffset=0</a:t>
            </a:r>
          </a:p>
        </p:txBody>
      </p:sp>
      <p:sp>
        <p:nvSpPr>
          <p:cNvPr id="23" name="矩形 22"/>
          <p:cNvSpPr/>
          <p:nvPr/>
        </p:nvSpPr>
        <p:spPr>
          <a:xfrm>
            <a:off x="3403592" y="2153766"/>
            <a:ext cx="48117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Ecam Master Start Position=0</a:t>
            </a:r>
          </a:p>
        </p:txBody>
      </p:sp>
      <p:graphicFrame>
        <p:nvGraphicFramePr>
          <p:cNvPr id="200710" name="Object 6"/>
          <p:cNvGraphicFramePr>
            <a:graphicFrameLocks noGrp="1" noChangeAspect="1"/>
          </p:cNvGraphicFramePr>
          <p:nvPr/>
        </p:nvGraphicFramePr>
        <p:xfrm>
          <a:off x="3500430" y="4321332"/>
          <a:ext cx="3429023" cy="2420487"/>
        </p:xfrm>
        <a:graphic>
          <a:graphicData uri="http://schemas.openxmlformats.org/presentationml/2006/ole">
            <p:oleObj spid="_x0000_s200710" name="Visio" r:id="rId6" imgW="3888867" imgH="3038856" progId="Visio.Drawing.11">
              <p:embed/>
            </p:oleObj>
          </a:graphicData>
        </a:graphic>
      </p:graphicFrame>
      <p:sp>
        <p:nvSpPr>
          <p:cNvPr id="24" name="矩形 23"/>
          <p:cNvSpPr/>
          <p:nvPr/>
        </p:nvSpPr>
        <p:spPr>
          <a:xfrm>
            <a:off x="3428992" y="2505966"/>
            <a:ext cx="42049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Ecam start point shift to current point=0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357554" y="2863156"/>
            <a:ext cx="5214974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Slave Absolute=false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3370254" y="3253684"/>
            <a:ext cx="16360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SlaveOffset=0</a:t>
            </a:r>
          </a:p>
        </p:txBody>
      </p:sp>
      <p:sp>
        <p:nvSpPr>
          <p:cNvPr id="27" name="矩形 26"/>
          <p:cNvSpPr/>
          <p:nvPr/>
        </p:nvSpPr>
        <p:spPr>
          <a:xfrm>
            <a:off x="3403592" y="3582526"/>
            <a:ext cx="48117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Ecam Slave start Position=0</a:t>
            </a:r>
          </a:p>
        </p:txBody>
      </p:sp>
      <p:sp>
        <p:nvSpPr>
          <p:cNvPr id="28" name="矩形 27"/>
          <p:cNvSpPr/>
          <p:nvPr/>
        </p:nvSpPr>
        <p:spPr>
          <a:xfrm>
            <a:off x="3428992" y="3934726"/>
            <a:ext cx="42691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Ecam start point shift to current point =0</a:t>
            </a:r>
          </a:p>
        </p:txBody>
      </p:sp>
      <p:graphicFrame>
        <p:nvGraphicFramePr>
          <p:cNvPr id="200711" name="Object 7"/>
          <p:cNvGraphicFramePr>
            <a:graphicFrameLocks noGrp="1" noChangeAspect="1"/>
          </p:cNvGraphicFramePr>
          <p:nvPr/>
        </p:nvGraphicFramePr>
        <p:xfrm>
          <a:off x="214282" y="785794"/>
          <a:ext cx="8572560" cy="571500"/>
        </p:xfrm>
        <a:graphic>
          <a:graphicData uri="http://schemas.openxmlformats.org/presentationml/2006/ole">
            <p:oleObj spid="_x0000_s200711" name="Visio" r:id="rId7" imgW="5507736" imgH="394335" progId="Visio.Drawing.11">
              <p:embed/>
            </p:oleObj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57158" y="1571612"/>
            <a:ext cx="3000396" cy="4816508"/>
          </a:xfrm>
          <a:prstGeom prst="rect">
            <a:avLst/>
          </a:prstGeom>
          <a:solidFill>
            <a:srgbClr val="7CBF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E-Cam Function(5)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F9353D-B14B-4B3B-B6EB-0580EF1D4242}" type="slidenum">
              <a:rPr lang="zh-TW" altLang="en-US" smtClean="0"/>
              <a:pPr>
                <a:defRPr/>
              </a:pPr>
              <a:t>18</a:t>
            </a:fld>
            <a:endParaRPr lang="en-US" altLang="zh-TW"/>
          </a:p>
        </p:txBody>
      </p:sp>
      <p:graphicFrame>
        <p:nvGraphicFramePr>
          <p:cNvPr id="200706" name="Object 2"/>
          <p:cNvGraphicFramePr>
            <a:graphicFrameLocks noGrp="1" noChangeAspect="1"/>
          </p:cNvGraphicFramePr>
          <p:nvPr/>
        </p:nvGraphicFramePr>
        <p:xfrm>
          <a:off x="43542" y="956566"/>
          <a:ext cx="9929850" cy="684813"/>
        </p:xfrm>
        <a:graphic>
          <a:graphicData uri="http://schemas.openxmlformats.org/presentationml/2006/ole">
            <p:oleObj spid="_x0000_s224258" name="Visio" r:id="rId4" imgW="5507736" imgH="394335" progId="Visio.Drawing.11">
              <p:embed/>
            </p:oleObj>
          </a:graphicData>
        </a:graphic>
      </p:graphicFrame>
      <p:graphicFrame>
        <p:nvGraphicFramePr>
          <p:cNvPr id="200708" name="Object 6"/>
          <p:cNvGraphicFramePr>
            <a:graphicFrameLocks noGrp="1" noChangeAspect="1"/>
          </p:cNvGraphicFramePr>
          <p:nvPr/>
        </p:nvGraphicFramePr>
        <p:xfrm>
          <a:off x="357158" y="1714488"/>
          <a:ext cx="2714625" cy="2216150"/>
        </p:xfrm>
        <a:graphic>
          <a:graphicData uri="http://schemas.openxmlformats.org/presentationml/2006/ole">
            <p:oleObj spid="_x0000_s224259" name="Visio" r:id="rId5" imgW="2548890" imgH="2083689" progId="Visio.Drawing.11">
              <p:embed/>
            </p:oleObj>
          </a:graphicData>
        </a:graphic>
      </p:graphicFrame>
      <p:graphicFrame>
        <p:nvGraphicFramePr>
          <p:cNvPr id="200709" name="Object 5"/>
          <p:cNvGraphicFramePr>
            <a:graphicFrameLocks noGrp="1" noChangeAspect="1"/>
          </p:cNvGraphicFramePr>
          <p:nvPr/>
        </p:nvGraphicFramePr>
        <p:xfrm>
          <a:off x="341512" y="3857628"/>
          <a:ext cx="2750031" cy="2500313"/>
        </p:xfrm>
        <a:graphic>
          <a:graphicData uri="http://schemas.openxmlformats.org/presentationml/2006/ole">
            <p:oleObj spid="_x0000_s224260" name="Visio" r:id="rId6" imgW="2548890" imgH="2281809" progId="Visio.Drawing.11">
              <p:embed/>
            </p:oleObj>
          </a:graphicData>
        </a:graphic>
      </p:graphicFrame>
      <p:sp>
        <p:nvSpPr>
          <p:cNvPr id="9" name="圆角矩形 8"/>
          <p:cNvSpPr/>
          <p:nvPr/>
        </p:nvSpPr>
        <p:spPr>
          <a:xfrm>
            <a:off x="571472" y="3100838"/>
            <a:ext cx="1214446" cy="214314"/>
          </a:xfrm>
          <a:prstGeom prst="roundRect">
            <a:avLst/>
          </a:prstGeom>
          <a:solidFill>
            <a:srgbClr val="FFC00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571472" y="3357562"/>
            <a:ext cx="1214446" cy="214314"/>
          </a:xfrm>
          <a:prstGeom prst="roundRect">
            <a:avLst/>
          </a:prstGeom>
          <a:solidFill>
            <a:srgbClr val="FFC00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3431256" y="1785926"/>
            <a:ext cx="5214974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Master Absolute=false</a:t>
            </a:r>
            <a:endParaRPr lang="zh-CN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3444638" y="2214554"/>
            <a:ext cx="5214974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Slave Absolute=false</a:t>
            </a:r>
            <a:endParaRPr lang="zh-CN" alt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3428992" y="2857496"/>
            <a:ext cx="53578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MasterOffset=</a:t>
            </a:r>
            <a:r>
              <a:rPr lang="en-US" altLang="zh-CN" dirty="0" smtClean="0">
                <a:solidFill>
                  <a:srgbClr val="FF0000"/>
                </a:solidFill>
              </a:rPr>
              <a:t>0</a:t>
            </a:r>
          </a:p>
          <a:p>
            <a:r>
              <a:rPr lang="en-US" altLang="zh-CN" dirty="0" smtClean="0"/>
              <a:t>SlaveOffset=</a:t>
            </a:r>
            <a:r>
              <a:rPr lang="en-US" altLang="zh-CN" dirty="0" smtClean="0">
                <a:solidFill>
                  <a:srgbClr val="FF0000"/>
                </a:solidFill>
              </a:rPr>
              <a:t>0</a:t>
            </a:r>
          </a:p>
          <a:p>
            <a:r>
              <a:rPr lang="en-US" altLang="zh-CN" dirty="0" smtClean="0"/>
              <a:t>Ecam coordinate Master start point= </a:t>
            </a:r>
            <a:r>
              <a:rPr lang="en-US" altLang="zh-CN" dirty="0" smtClean="0">
                <a:solidFill>
                  <a:srgbClr val="FF0000"/>
                </a:solidFill>
              </a:rPr>
              <a:t>0</a:t>
            </a:r>
          </a:p>
          <a:p>
            <a:r>
              <a:rPr lang="en-US" altLang="zh-CN" dirty="0" smtClean="0"/>
              <a:t>Ecam coordinate Slave start point =</a:t>
            </a:r>
            <a:r>
              <a:rPr lang="en-US" altLang="zh-CN" dirty="0" smtClean="0">
                <a:solidFill>
                  <a:srgbClr val="FF0000"/>
                </a:solidFill>
              </a:rPr>
              <a:t>f(0)/Master/Scaling*SlaveScaling</a:t>
            </a:r>
          </a:p>
          <a:p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3471402" y="5357826"/>
            <a:ext cx="5357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Slave: </a:t>
            </a:r>
          </a:p>
          <a:p>
            <a:r>
              <a:rPr lang="en-US" altLang="zh-CN" dirty="0" smtClean="0"/>
              <a:t>Ecam Start point  shift to  current point= 0</a:t>
            </a:r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3471402" y="4688120"/>
            <a:ext cx="55335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Master: </a:t>
            </a:r>
          </a:p>
          <a:p>
            <a:r>
              <a:rPr lang="en-US" altLang="zh-CN" dirty="0" smtClean="0"/>
              <a:t>Ecam Start point  shift to  current point= 0</a:t>
            </a:r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E-Cam Function(6)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F9353D-B14B-4B3B-B6EB-0580EF1D4242}" type="slidenum">
              <a:rPr lang="zh-TW" altLang="en-US" smtClean="0"/>
              <a:pPr>
                <a:defRPr/>
              </a:pPr>
              <a:t>19</a:t>
            </a:fld>
            <a:endParaRPr lang="en-US" altLang="zh-TW"/>
          </a:p>
        </p:txBody>
      </p:sp>
      <p:sp>
        <p:nvSpPr>
          <p:cNvPr id="13" name="TextBox 12"/>
          <p:cNvSpPr txBox="1"/>
          <p:nvPr/>
        </p:nvSpPr>
        <p:spPr>
          <a:xfrm>
            <a:off x="214282" y="928670"/>
            <a:ext cx="3516108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Master Absolute=false</a:t>
            </a:r>
            <a:endParaRPr lang="zh-CN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198636" y="1357298"/>
            <a:ext cx="3516108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Slave Absolute=false</a:t>
            </a:r>
            <a:endParaRPr lang="zh-CN" altLang="en-US" dirty="0"/>
          </a:p>
        </p:txBody>
      </p:sp>
      <p:graphicFrame>
        <p:nvGraphicFramePr>
          <p:cNvPr id="226310" name="Object 6"/>
          <p:cNvGraphicFramePr>
            <a:graphicFrameLocks noGrp="1" noChangeAspect="1"/>
          </p:cNvGraphicFramePr>
          <p:nvPr/>
        </p:nvGraphicFramePr>
        <p:xfrm>
          <a:off x="428596" y="1857364"/>
          <a:ext cx="2571768" cy="1391301"/>
        </p:xfrm>
        <a:graphic>
          <a:graphicData uri="http://schemas.openxmlformats.org/presentationml/2006/ole">
            <p:oleObj spid="_x0000_s257027" name="Visio" r:id="rId4" imgW="2251710" imgH="1550289" progId="Visio.Drawing.11">
              <p:embed/>
            </p:oleObj>
          </a:graphicData>
        </a:graphic>
      </p:graphicFrame>
      <p:graphicFrame>
        <p:nvGraphicFramePr>
          <p:cNvPr id="226312" name="Object 8"/>
          <p:cNvGraphicFramePr>
            <a:graphicFrameLocks noGrp="1" noChangeAspect="1"/>
          </p:cNvGraphicFramePr>
          <p:nvPr/>
        </p:nvGraphicFramePr>
        <p:xfrm>
          <a:off x="3479800" y="1133475"/>
          <a:ext cx="5614988" cy="3449638"/>
        </p:xfrm>
        <a:graphic>
          <a:graphicData uri="http://schemas.openxmlformats.org/presentationml/2006/ole">
            <p:oleObj spid="_x0000_s257028" name="Visio" r:id="rId5" imgW="4495800" imgH="3058287" progId="Visio.Drawing.11">
              <p:embed/>
            </p:oleObj>
          </a:graphicData>
        </a:graphic>
      </p:graphicFrame>
      <p:graphicFrame>
        <p:nvGraphicFramePr>
          <p:cNvPr id="36" name="Object 9"/>
          <p:cNvGraphicFramePr>
            <a:graphicFrameLocks noGrp="1" noChangeAspect="1"/>
          </p:cNvGraphicFramePr>
          <p:nvPr/>
        </p:nvGraphicFramePr>
        <p:xfrm>
          <a:off x="460755" y="3398224"/>
          <a:ext cx="2433653" cy="1110923"/>
        </p:xfrm>
        <a:graphic>
          <a:graphicData uri="http://schemas.openxmlformats.org/presentationml/2006/ole">
            <p:oleObj spid="_x0000_s257030" name="Visio" r:id="rId6" imgW="2251710" imgH="1550289" progId="Visio.Drawing.11">
              <p:embed/>
            </p:oleObj>
          </a:graphicData>
        </a:graphic>
      </p:graphicFrame>
      <p:graphicFrame>
        <p:nvGraphicFramePr>
          <p:cNvPr id="257031" name="Object 7"/>
          <p:cNvGraphicFramePr>
            <a:graphicFrameLocks noGrp="1" noChangeAspect="1"/>
          </p:cNvGraphicFramePr>
          <p:nvPr/>
        </p:nvGraphicFramePr>
        <p:xfrm>
          <a:off x="6637792" y="1400840"/>
          <a:ext cx="2433638" cy="1109662"/>
        </p:xfrm>
        <a:graphic>
          <a:graphicData uri="http://schemas.openxmlformats.org/presentationml/2006/ole">
            <p:oleObj spid="_x0000_s257031" name="Visio" r:id="rId7" imgW="2251710" imgH="1550289" progId="Visio.Drawing.11">
              <p:embed/>
            </p:oleObj>
          </a:graphicData>
        </a:graphic>
      </p:graphicFrame>
      <p:sp>
        <p:nvSpPr>
          <p:cNvPr id="26" name="圆角矩形 25"/>
          <p:cNvSpPr/>
          <p:nvPr/>
        </p:nvSpPr>
        <p:spPr>
          <a:xfrm>
            <a:off x="642910" y="3571876"/>
            <a:ext cx="1643074" cy="785818"/>
          </a:xfrm>
          <a:prstGeom prst="roundRect">
            <a:avLst>
              <a:gd name="adj" fmla="val 1891"/>
            </a:avLst>
          </a:prstGeom>
          <a:solidFill>
            <a:srgbClr val="FFFF0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6795432" y="1544848"/>
            <a:ext cx="1643074" cy="785818"/>
          </a:xfrm>
          <a:prstGeom prst="roundRect">
            <a:avLst>
              <a:gd name="adj" fmla="val 1891"/>
            </a:avLst>
          </a:prstGeom>
          <a:solidFill>
            <a:srgbClr val="FFFF0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428596" y="5929330"/>
            <a:ext cx="5357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Slave: Ecam Start point  shift to  current point= 0</a:t>
            </a:r>
            <a:endParaRPr lang="zh-CN" alt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428596" y="5572140"/>
            <a:ext cx="5533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Master: Ecam Start point  shift to  current point= 0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401832" y="4843246"/>
            <a:ext cx="7858180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/>
              <a:t>Ecam coordinate Master start point= </a:t>
            </a:r>
            <a:r>
              <a:rPr lang="en-US" altLang="zh-CN" dirty="0" smtClean="0">
                <a:solidFill>
                  <a:srgbClr val="FF0000"/>
                </a:solidFill>
              </a:rPr>
              <a:t>0</a:t>
            </a:r>
          </a:p>
          <a:p>
            <a:pPr>
              <a:lnSpc>
                <a:spcPct val="130000"/>
              </a:lnSpc>
            </a:pPr>
            <a:r>
              <a:rPr lang="en-US" altLang="zh-CN" dirty="0" smtClean="0"/>
              <a:t>Ecam coordinate Slave start point =</a:t>
            </a:r>
            <a:r>
              <a:rPr lang="en-US" altLang="zh-CN" dirty="0" smtClean="0">
                <a:solidFill>
                  <a:srgbClr val="FF0000"/>
                </a:solidFill>
              </a:rPr>
              <a:t>f(0)/Master/Scaling*SlaveScaling=0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2"/>
          <p:cNvSpPr>
            <a:spLocks noGrp="1"/>
          </p:cNvSpPr>
          <p:nvPr>
            <p:ph type="ctrTitle"/>
          </p:nvPr>
        </p:nvSpPr>
        <p:spPr>
          <a:xfrm>
            <a:off x="1489075" y="0"/>
            <a:ext cx="7654925" cy="714375"/>
          </a:xfrm>
        </p:spPr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Content</a:t>
            </a:r>
            <a:endParaRPr lang="zh-CN" altLang="zh-CN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80235AB-1538-4BA3-8ACC-70B2BCAF34DA}" type="slidenum">
              <a:rPr lang="zh-TW" altLang="en-US" smtClean="0"/>
              <a:pPr>
                <a:defRPr/>
              </a:pPr>
              <a:t>2</a:t>
            </a:fld>
            <a:endParaRPr lang="en-US" altLang="zh-TW"/>
          </a:p>
        </p:txBody>
      </p:sp>
      <p:grpSp>
        <p:nvGrpSpPr>
          <p:cNvPr id="22532" name="组合 56"/>
          <p:cNvGrpSpPr>
            <a:grpSpLocks/>
          </p:cNvGrpSpPr>
          <p:nvPr/>
        </p:nvGrpSpPr>
        <p:grpSpPr bwMode="auto">
          <a:xfrm>
            <a:off x="714375" y="1346876"/>
            <a:ext cx="7929563" cy="757237"/>
            <a:chOff x="714348" y="1100124"/>
            <a:chExt cx="7929618" cy="645994"/>
          </a:xfrm>
        </p:grpSpPr>
        <p:sp>
          <p:nvSpPr>
            <p:cNvPr id="29" name="Rectangle 187"/>
            <p:cNvSpPr>
              <a:spLocks noChangeArrowheads="1"/>
            </p:cNvSpPr>
            <p:nvPr/>
          </p:nvSpPr>
          <p:spPr bwMode="auto">
            <a:xfrm>
              <a:off x="714348" y="1616919"/>
              <a:ext cx="7929618" cy="129199"/>
            </a:xfrm>
            <a:prstGeom prst="rect">
              <a:avLst/>
            </a:prstGeom>
            <a:gradFill flip="none" rotWithShape="1">
              <a:gsLst>
                <a:gs pos="0">
                  <a:srgbClr val="92D050">
                    <a:tint val="66000"/>
                    <a:satMod val="160000"/>
                  </a:srgbClr>
                </a:gs>
                <a:gs pos="50000">
                  <a:srgbClr val="92D050">
                    <a:tint val="44500"/>
                    <a:satMod val="160000"/>
                  </a:srgbClr>
                </a:gs>
                <a:gs pos="71000">
                  <a:srgbClr val="92D050">
                    <a:tint val="23500"/>
                    <a:satMod val="160000"/>
                    <a:alpha val="63000"/>
                  </a:srgbClr>
                </a:gs>
              </a:gsLst>
              <a:lin ang="0" scaled="1"/>
              <a:tileRect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200">
                <a:solidFill>
                  <a:srgbClr val="0070C0"/>
                </a:solidFill>
              </a:endParaRPr>
            </a:p>
          </p:txBody>
        </p:sp>
        <p:sp>
          <p:nvSpPr>
            <p:cNvPr id="22561" name="Rectangle 188"/>
            <p:cNvSpPr>
              <a:spLocks noChangeArrowheads="1"/>
            </p:cNvSpPr>
            <p:nvPr/>
          </p:nvSpPr>
          <p:spPr bwMode="auto">
            <a:xfrm>
              <a:off x="714348" y="1100124"/>
              <a:ext cx="7929618" cy="51679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92D05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r>
                <a:rPr lang="en-US" altLang="zh-CN" sz="2200" b="1" i="1" dirty="0">
                  <a:solidFill>
                    <a:srgbClr val="41641A"/>
                  </a:solidFill>
                </a:rPr>
                <a:t>1. </a:t>
              </a:r>
              <a:r>
                <a:rPr lang="en-US" altLang="zh-CN" sz="2200" b="1" dirty="0" smtClean="0">
                  <a:solidFill>
                    <a:srgbClr val="41641A"/>
                  </a:solidFill>
                </a:rPr>
                <a:t>Introduction of Mechanical Cam </a:t>
              </a:r>
              <a:endParaRPr lang="zh-CN" altLang="en-US" sz="2200" b="1" dirty="0">
                <a:solidFill>
                  <a:srgbClr val="41641A"/>
                </a:solidFill>
              </a:endParaRPr>
            </a:p>
          </p:txBody>
        </p:sp>
      </p:grpSp>
      <p:grpSp>
        <p:nvGrpSpPr>
          <p:cNvPr id="22533" name="组合 57"/>
          <p:cNvGrpSpPr>
            <a:grpSpLocks/>
          </p:cNvGrpSpPr>
          <p:nvPr/>
        </p:nvGrpSpPr>
        <p:grpSpPr bwMode="auto">
          <a:xfrm>
            <a:off x="714375" y="2186663"/>
            <a:ext cx="7929563" cy="719138"/>
            <a:chOff x="714348" y="1939580"/>
            <a:chExt cx="7929618" cy="645995"/>
          </a:xfrm>
        </p:grpSpPr>
        <p:sp>
          <p:nvSpPr>
            <p:cNvPr id="32" name="Rectangle 190"/>
            <p:cNvSpPr>
              <a:spLocks noChangeArrowheads="1"/>
            </p:cNvSpPr>
            <p:nvPr/>
          </p:nvSpPr>
          <p:spPr bwMode="auto">
            <a:xfrm>
              <a:off x="714348" y="2456376"/>
              <a:ext cx="7929618" cy="129199"/>
            </a:xfrm>
            <a:prstGeom prst="rect">
              <a:avLst/>
            </a:prstGeom>
            <a:gradFill flip="none" rotWithShape="1">
              <a:gsLst>
                <a:gs pos="0">
                  <a:srgbClr val="92D050">
                    <a:tint val="66000"/>
                    <a:satMod val="160000"/>
                  </a:srgbClr>
                </a:gs>
                <a:gs pos="50000">
                  <a:srgbClr val="92D050">
                    <a:tint val="44500"/>
                    <a:satMod val="160000"/>
                  </a:srgbClr>
                </a:gs>
                <a:gs pos="71000">
                  <a:srgbClr val="92D050">
                    <a:tint val="23500"/>
                    <a:satMod val="160000"/>
                    <a:alpha val="63000"/>
                  </a:srgbClr>
                </a:gs>
              </a:gsLst>
              <a:lin ang="0" scaled="1"/>
              <a:tileRect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200">
                <a:solidFill>
                  <a:srgbClr val="0070C0"/>
                </a:solidFill>
              </a:endParaRPr>
            </a:p>
          </p:txBody>
        </p:sp>
        <p:sp>
          <p:nvSpPr>
            <p:cNvPr id="22557" name="Rectangle 191"/>
            <p:cNvSpPr>
              <a:spLocks noChangeArrowheads="1"/>
            </p:cNvSpPr>
            <p:nvPr/>
          </p:nvSpPr>
          <p:spPr bwMode="auto">
            <a:xfrm>
              <a:off x="714348" y="1939580"/>
              <a:ext cx="7929618" cy="51679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92D05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r>
                <a:rPr lang="en-US" altLang="zh-CN" sz="2200" b="1" i="1" dirty="0">
                  <a:solidFill>
                    <a:srgbClr val="41641A"/>
                  </a:solidFill>
                </a:rPr>
                <a:t>2.  </a:t>
              </a:r>
              <a:r>
                <a:rPr lang="en-US" altLang="zh-CN" sz="2200" b="1" dirty="0" smtClean="0">
                  <a:solidFill>
                    <a:srgbClr val="41641A"/>
                  </a:solidFill>
                </a:rPr>
                <a:t>Introduction of Electronic Cam</a:t>
              </a:r>
              <a:endParaRPr lang="zh-CN" altLang="en-US" sz="2200" b="1" dirty="0">
                <a:solidFill>
                  <a:srgbClr val="41641A"/>
                </a:solidFill>
              </a:endParaRPr>
            </a:p>
          </p:txBody>
        </p:sp>
      </p:grpSp>
      <p:grpSp>
        <p:nvGrpSpPr>
          <p:cNvPr id="22534" name="组合 58"/>
          <p:cNvGrpSpPr>
            <a:grpSpLocks/>
          </p:cNvGrpSpPr>
          <p:nvPr/>
        </p:nvGrpSpPr>
        <p:grpSpPr bwMode="auto">
          <a:xfrm>
            <a:off x="714375" y="3026451"/>
            <a:ext cx="7929563" cy="790575"/>
            <a:chOff x="714348" y="2779035"/>
            <a:chExt cx="7929618" cy="743582"/>
          </a:xfrm>
        </p:grpSpPr>
        <p:sp>
          <p:nvSpPr>
            <p:cNvPr id="35" name="Rectangle 193"/>
            <p:cNvSpPr>
              <a:spLocks noChangeArrowheads="1"/>
            </p:cNvSpPr>
            <p:nvPr/>
          </p:nvSpPr>
          <p:spPr bwMode="auto">
            <a:xfrm>
              <a:off x="714348" y="3373901"/>
              <a:ext cx="7929618" cy="148716"/>
            </a:xfrm>
            <a:prstGeom prst="rect">
              <a:avLst/>
            </a:prstGeom>
            <a:gradFill flip="none" rotWithShape="1">
              <a:gsLst>
                <a:gs pos="0">
                  <a:srgbClr val="92D050">
                    <a:tint val="66000"/>
                    <a:satMod val="160000"/>
                  </a:srgbClr>
                </a:gs>
                <a:gs pos="50000">
                  <a:srgbClr val="92D050">
                    <a:tint val="44500"/>
                    <a:satMod val="160000"/>
                  </a:srgbClr>
                </a:gs>
                <a:gs pos="71000">
                  <a:srgbClr val="92D050">
                    <a:tint val="23500"/>
                    <a:satMod val="160000"/>
                    <a:alpha val="63000"/>
                  </a:srgbClr>
                </a:gs>
              </a:gsLst>
              <a:lin ang="0" scaled="1"/>
              <a:tileRect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200">
                <a:solidFill>
                  <a:srgbClr val="0070C0"/>
                </a:solidFill>
              </a:endParaRPr>
            </a:p>
          </p:txBody>
        </p:sp>
        <p:sp>
          <p:nvSpPr>
            <p:cNvPr id="22553" name="Rectangle 194"/>
            <p:cNvSpPr>
              <a:spLocks noChangeArrowheads="1"/>
            </p:cNvSpPr>
            <p:nvPr/>
          </p:nvSpPr>
          <p:spPr bwMode="auto">
            <a:xfrm>
              <a:off x="714348" y="2779035"/>
              <a:ext cx="7929618" cy="59486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92D05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r>
                <a:rPr lang="en-US" altLang="zh-CN" sz="2200" b="1" i="1" dirty="0">
                  <a:solidFill>
                    <a:srgbClr val="41641A"/>
                  </a:solidFill>
                </a:rPr>
                <a:t>3. </a:t>
              </a:r>
              <a:r>
                <a:rPr lang="en-US" altLang="zh-CN" sz="2200" b="1" dirty="0" smtClean="0">
                  <a:solidFill>
                    <a:srgbClr val="41641A"/>
                  </a:solidFill>
                </a:rPr>
                <a:t>E-Cam Editor</a:t>
              </a:r>
              <a:endParaRPr lang="zh-CN" altLang="en-US" sz="2200" b="1" dirty="0">
                <a:solidFill>
                  <a:srgbClr val="41641A"/>
                </a:solidFill>
              </a:endParaRPr>
            </a:p>
          </p:txBody>
        </p:sp>
      </p:grpSp>
      <p:grpSp>
        <p:nvGrpSpPr>
          <p:cNvPr id="22535" name="组合 59"/>
          <p:cNvGrpSpPr>
            <a:grpSpLocks/>
          </p:cNvGrpSpPr>
          <p:nvPr/>
        </p:nvGrpSpPr>
        <p:grpSpPr bwMode="auto">
          <a:xfrm>
            <a:off x="714375" y="4012288"/>
            <a:ext cx="7929563" cy="719138"/>
            <a:chOff x="714348" y="3764862"/>
            <a:chExt cx="7929618" cy="645994"/>
          </a:xfrm>
        </p:grpSpPr>
        <p:sp>
          <p:nvSpPr>
            <p:cNvPr id="38" name="Rectangle 196"/>
            <p:cNvSpPr>
              <a:spLocks noChangeArrowheads="1"/>
            </p:cNvSpPr>
            <p:nvPr/>
          </p:nvSpPr>
          <p:spPr bwMode="auto">
            <a:xfrm>
              <a:off x="714348" y="4281657"/>
              <a:ext cx="7929618" cy="129199"/>
            </a:xfrm>
            <a:prstGeom prst="rect">
              <a:avLst/>
            </a:prstGeom>
            <a:gradFill flip="none" rotWithShape="1">
              <a:gsLst>
                <a:gs pos="0">
                  <a:srgbClr val="92D050">
                    <a:tint val="66000"/>
                    <a:satMod val="160000"/>
                  </a:srgbClr>
                </a:gs>
                <a:gs pos="50000">
                  <a:srgbClr val="92D050">
                    <a:tint val="44500"/>
                    <a:satMod val="160000"/>
                  </a:srgbClr>
                </a:gs>
                <a:gs pos="71000">
                  <a:srgbClr val="92D050">
                    <a:tint val="23500"/>
                    <a:satMod val="160000"/>
                    <a:alpha val="63000"/>
                  </a:srgbClr>
                </a:gs>
              </a:gsLst>
              <a:lin ang="0" scaled="1"/>
              <a:tileRect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200">
                <a:solidFill>
                  <a:srgbClr val="0070C0"/>
                </a:solidFill>
              </a:endParaRPr>
            </a:p>
          </p:txBody>
        </p:sp>
        <p:sp>
          <p:nvSpPr>
            <p:cNvPr id="22549" name="Rectangle 197"/>
            <p:cNvSpPr>
              <a:spLocks noChangeArrowheads="1"/>
            </p:cNvSpPr>
            <p:nvPr/>
          </p:nvSpPr>
          <p:spPr bwMode="auto">
            <a:xfrm>
              <a:off x="714348" y="3764862"/>
              <a:ext cx="7929618" cy="51679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92D05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r>
                <a:rPr lang="en-US" altLang="zh-CN" sz="2200" b="1" dirty="0">
                  <a:solidFill>
                    <a:srgbClr val="41641A"/>
                  </a:solidFill>
                </a:rPr>
                <a:t>4. </a:t>
              </a:r>
              <a:r>
                <a:rPr lang="en-US" altLang="zh-CN" sz="2200" b="1" dirty="0" smtClean="0">
                  <a:solidFill>
                    <a:srgbClr val="41641A"/>
                  </a:solidFill>
                </a:rPr>
                <a:t>E-Cam Function</a:t>
              </a:r>
              <a:endParaRPr lang="zh-CN" altLang="en-US" sz="2200" b="1" dirty="0">
                <a:solidFill>
                  <a:srgbClr val="41641A"/>
                </a:solidFill>
              </a:endParaRPr>
            </a:p>
          </p:txBody>
        </p:sp>
      </p:grpSp>
      <p:grpSp>
        <p:nvGrpSpPr>
          <p:cNvPr id="22536" name="组合 60"/>
          <p:cNvGrpSpPr>
            <a:grpSpLocks/>
          </p:cNvGrpSpPr>
          <p:nvPr/>
        </p:nvGrpSpPr>
        <p:grpSpPr bwMode="auto">
          <a:xfrm>
            <a:off x="714375" y="4850488"/>
            <a:ext cx="7929563" cy="757238"/>
            <a:chOff x="714348" y="4604318"/>
            <a:chExt cx="7929618" cy="645995"/>
          </a:xfrm>
        </p:grpSpPr>
        <p:sp>
          <p:nvSpPr>
            <p:cNvPr id="42" name="Rectangle 199"/>
            <p:cNvSpPr>
              <a:spLocks noChangeArrowheads="1"/>
            </p:cNvSpPr>
            <p:nvPr/>
          </p:nvSpPr>
          <p:spPr bwMode="auto">
            <a:xfrm>
              <a:off x="714348" y="5121114"/>
              <a:ext cx="7929618" cy="129199"/>
            </a:xfrm>
            <a:prstGeom prst="rect">
              <a:avLst/>
            </a:prstGeom>
            <a:gradFill flip="none" rotWithShape="1">
              <a:gsLst>
                <a:gs pos="0">
                  <a:srgbClr val="92D050">
                    <a:tint val="66000"/>
                    <a:satMod val="160000"/>
                  </a:srgbClr>
                </a:gs>
                <a:gs pos="50000">
                  <a:srgbClr val="92D050">
                    <a:tint val="44500"/>
                    <a:satMod val="160000"/>
                  </a:srgbClr>
                </a:gs>
                <a:gs pos="71000">
                  <a:srgbClr val="92D050">
                    <a:tint val="23500"/>
                    <a:satMod val="160000"/>
                    <a:alpha val="63000"/>
                  </a:srgbClr>
                </a:gs>
              </a:gsLst>
              <a:lin ang="0" scaled="1"/>
              <a:tileRect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200">
                <a:solidFill>
                  <a:srgbClr val="0070C0"/>
                </a:solidFill>
              </a:endParaRPr>
            </a:p>
          </p:txBody>
        </p:sp>
        <p:sp>
          <p:nvSpPr>
            <p:cNvPr id="22545" name="Rectangle 200"/>
            <p:cNvSpPr>
              <a:spLocks noChangeArrowheads="1"/>
            </p:cNvSpPr>
            <p:nvPr/>
          </p:nvSpPr>
          <p:spPr bwMode="auto">
            <a:xfrm>
              <a:off x="714348" y="4604318"/>
              <a:ext cx="7929618" cy="51679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92D05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r>
                <a:rPr lang="en-US" altLang="zh-CN" sz="2200" b="1" i="1" dirty="0">
                  <a:solidFill>
                    <a:srgbClr val="41641A"/>
                  </a:solidFill>
                </a:rPr>
                <a:t>5. </a:t>
              </a:r>
              <a:r>
                <a:rPr lang="en-US" altLang="zh-CN" sz="2200" b="1" dirty="0" smtClean="0">
                  <a:solidFill>
                    <a:srgbClr val="41641A"/>
                  </a:solidFill>
                </a:rPr>
                <a:t>Dynamic change of Ecam</a:t>
              </a:r>
              <a:endParaRPr lang="zh-CN" altLang="en-US" sz="2200" b="1" dirty="0">
                <a:solidFill>
                  <a:srgbClr val="41641A"/>
                </a:solidFill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圆角矩形 20"/>
          <p:cNvSpPr/>
          <p:nvPr/>
        </p:nvSpPr>
        <p:spPr>
          <a:xfrm>
            <a:off x="357158" y="4786322"/>
            <a:ext cx="8429684" cy="1836000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357158" y="2885392"/>
            <a:ext cx="8429684" cy="1785950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500034" y="4886788"/>
            <a:ext cx="5857916" cy="164307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500034" y="2956830"/>
            <a:ext cx="5857916" cy="164307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357158" y="1000108"/>
            <a:ext cx="8429684" cy="1785950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500034" y="1071546"/>
            <a:ext cx="5786478" cy="164307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6461" name="Text Box 13"/>
          <p:cNvSpPr txBox="1">
            <a:spLocks noChangeArrowheads="1"/>
          </p:cNvSpPr>
          <p:nvPr/>
        </p:nvSpPr>
        <p:spPr bwMode="auto">
          <a:xfrm>
            <a:off x="6429388" y="1214422"/>
            <a:ext cx="2121093" cy="369332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標楷體" pitchFamily="65" charset="-120"/>
              </a:rPr>
              <a:t>Master </a:t>
            </a:r>
            <a:r>
              <a:rPr lang="en-US" altLang="zh-CN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標楷體" pitchFamily="65" charset="-120"/>
              </a:rPr>
              <a:t>scaling=1.0</a:t>
            </a:r>
            <a:endParaRPr lang="en-US" altLang="zh-CN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ea typeface="標楷體" pitchFamily="65" charset="-120"/>
            </a:endParaRPr>
          </a:p>
        </p:txBody>
      </p:sp>
      <p:sp>
        <p:nvSpPr>
          <p:cNvPr id="616465" name="Text Box 17"/>
          <p:cNvSpPr txBox="1">
            <a:spLocks noChangeArrowheads="1"/>
          </p:cNvSpPr>
          <p:nvPr/>
        </p:nvSpPr>
        <p:spPr bwMode="auto">
          <a:xfrm>
            <a:off x="6429388" y="3043914"/>
            <a:ext cx="2127505" cy="36933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</a:rPr>
              <a:t>Master </a:t>
            </a:r>
            <a:r>
              <a:rPr lang="en-US" altLang="zh-CN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</a:rPr>
              <a:t>scaling=</a:t>
            </a:r>
            <a:r>
              <a:rPr lang="en-US" altLang="zh-CN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標楷體" pitchFamily="65" charset="-120"/>
              </a:rPr>
              <a:t>2.0</a:t>
            </a:r>
            <a:endParaRPr lang="en-US" altLang="zh-CN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ea typeface="標楷體" pitchFamily="65" charset="-120"/>
            </a:endParaRPr>
          </a:p>
        </p:txBody>
      </p:sp>
      <p:sp>
        <p:nvSpPr>
          <p:cNvPr id="17" name="标题 1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Master Axis Scaling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aphicFrame>
        <p:nvGraphicFramePr>
          <p:cNvPr id="143365" name="Object 5"/>
          <p:cNvGraphicFramePr>
            <a:graphicFrameLocks noGrp="1" noChangeAspect="1"/>
          </p:cNvGraphicFramePr>
          <p:nvPr/>
        </p:nvGraphicFramePr>
        <p:xfrm>
          <a:off x="504594" y="956566"/>
          <a:ext cx="3429024" cy="1974168"/>
        </p:xfrm>
        <a:graphic>
          <a:graphicData uri="http://schemas.openxmlformats.org/presentationml/2006/ole">
            <p:oleObj spid="_x0000_s309253" name="Visio" r:id="rId3" imgW="3662934" imgH="2417826" progId="Visio.Drawing.11">
              <p:embed/>
            </p:oleObj>
          </a:graphicData>
        </a:graphic>
      </p:graphicFrame>
      <p:graphicFrame>
        <p:nvGraphicFramePr>
          <p:cNvPr id="309255" name="Object 7"/>
          <p:cNvGraphicFramePr>
            <a:graphicFrameLocks noGrp="1" noChangeAspect="1"/>
          </p:cNvGraphicFramePr>
          <p:nvPr/>
        </p:nvGraphicFramePr>
        <p:xfrm>
          <a:off x="500034" y="4719412"/>
          <a:ext cx="3429000" cy="2058987"/>
        </p:xfrm>
        <a:graphic>
          <a:graphicData uri="http://schemas.openxmlformats.org/presentationml/2006/ole">
            <p:oleObj spid="_x0000_s309255" name="Visio" r:id="rId4" imgW="3662934" imgH="2417826" progId="Visio.Drawing.11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861752" y="1843982"/>
            <a:ext cx="3000396" cy="571504"/>
          </a:xfrm>
          <a:prstGeom prst="rect">
            <a:avLst/>
          </a:prstGeom>
          <a:solidFill>
            <a:srgbClr val="FFC000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0314" y="3687988"/>
            <a:ext cx="5357850" cy="571504"/>
          </a:xfrm>
          <a:prstGeom prst="rect">
            <a:avLst/>
          </a:prstGeom>
          <a:solidFill>
            <a:srgbClr val="FFC000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61752" y="5619078"/>
            <a:ext cx="3000396" cy="571504"/>
          </a:xfrm>
          <a:prstGeom prst="rect">
            <a:avLst/>
          </a:prstGeom>
          <a:solidFill>
            <a:srgbClr val="FFC000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09256" name="Object 8"/>
          <p:cNvGraphicFramePr>
            <a:graphicFrameLocks noGrp="1" noChangeAspect="1"/>
          </p:cNvGraphicFramePr>
          <p:nvPr/>
        </p:nvGraphicFramePr>
        <p:xfrm>
          <a:off x="471488" y="2759075"/>
          <a:ext cx="5878512" cy="2058988"/>
        </p:xfrm>
        <a:graphic>
          <a:graphicData uri="http://schemas.openxmlformats.org/presentationml/2006/ole">
            <p:oleObj spid="_x0000_s309256" name="Visio" r:id="rId5" imgW="6278880" imgH="2417826" progId="Visio.Drawing.11">
              <p:embed/>
            </p:oleObj>
          </a:graphicData>
        </a:graphic>
      </p:graphicFrame>
      <p:sp>
        <p:nvSpPr>
          <p:cNvPr id="24" name="Text Box 13"/>
          <p:cNvSpPr txBox="1">
            <a:spLocks noChangeArrowheads="1"/>
          </p:cNvSpPr>
          <p:nvPr/>
        </p:nvSpPr>
        <p:spPr bwMode="auto">
          <a:xfrm>
            <a:off x="6429388" y="1484528"/>
            <a:ext cx="1999265" cy="92333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b="0" dirty="0" smtClean="0">
                <a:solidFill>
                  <a:schemeClr val="bg1"/>
                </a:solidFill>
                <a:latin typeface="Arial" pitchFamily="34" charset="0"/>
                <a:ea typeface="標楷體" pitchFamily="65" charset="-120"/>
              </a:rPr>
              <a:t>Slave scaling=1.0</a:t>
            </a:r>
          </a:p>
          <a:p>
            <a:r>
              <a:rPr lang="en-US" altLang="zh-CN" dirty="0" smtClean="0">
                <a:solidFill>
                  <a:schemeClr val="bg1"/>
                </a:solidFill>
                <a:latin typeface="Arial" pitchFamily="34" charset="0"/>
                <a:ea typeface="標楷體" pitchFamily="65" charset="-120"/>
              </a:rPr>
              <a:t>MasterOffset=0</a:t>
            </a:r>
          </a:p>
          <a:p>
            <a:r>
              <a:rPr lang="en-US" altLang="zh-CN" b="0" dirty="0" smtClean="0">
                <a:solidFill>
                  <a:schemeClr val="bg1"/>
                </a:solidFill>
                <a:latin typeface="Arial" pitchFamily="34" charset="0"/>
                <a:ea typeface="標楷體" pitchFamily="65" charset="-120"/>
              </a:rPr>
              <a:t>SlaveOffset=0</a:t>
            </a:r>
            <a:endParaRPr lang="en-US" altLang="zh-CN" b="0" dirty="0">
              <a:solidFill>
                <a:schemeClr val="bg1"/>
              </a:solidFill>
              <a:latin typeface="Arial" pitchFamily="34" charset="0"/>
              <a:ea typeface="標楷體" pitchFamily="65" charset="-120"/>
            </a:endParaRPr>
          </a:p>
        </p:txBody>
      </p:sp>
      <p:sp>
        <p:nvSpPr>
          <p:cNvPr id="27" name="Text Box 13"/>
          <p:cNvSpPr txBox="1">
            <a:spLocks noChangeArrowheads="1"/>
          </p:cNvSpPr>
          <p:nvPr/>
        </p:nvSpPr>
        <p:spPr bwMode="auto">
          <a:xfrm>
            <a:off x="6429388" y="3328534"/>
            <a:ext cx="1999265" cy="92333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b="0" dirty="0" smtClean="0">
                <a:solidFill>
                  <a:schemeClr val="bg1"/>
                </a:solidFill>
                <a:latin typeface="Arial" pitchFamily="34" charset="0"/>
                <a:ea typeface="標楷體" pitchFamily="65" charset="-120"/>
              </a:rPr>
              <a:t>Slave scaling=1.0</a:t>
            </a:r>
          </a:p>
          <a:p>
            <a:r>
              <a:rPr lang="en-US" altLang="zh-CN" dirty="0" smtClean="0">
                <a:solidFill>
                  <a:schemeClr val="bg1"/>
                </a:solidFill>
                <a:latin typeface="Arial" pitchFamily="34" charset="0"/>
                <a:ea typeface="標楷體" pitchFamily="65" charset="-120"/>
              </a:rPr>
              <a:t>MasterOffset=0</a:t>
            </a:r>
          </a:p>
          <a:p>
            <a:r>
              <a:rPr lang="en-US" altLang="zh-CN" b="0" dirty="0" smtClean="0">
                <a:solidFill>
                  <a:schemeClr val="bg1"/>
                </a:solidFill>
                <a:latin typeface="Arial" pitchFamily="34" charset="0"/>
                <a:ea typeface="標楷體" pitchFamily="65" charset="-120"/>
              </a:rPr>
              <a:t>SlaveOffset=0</a:t>
            </a:r>
            <a:endParaRPr lang="en-US" altLang="zh-CN" b="0" dirty="0">
              <a:solidFill>
                <a:schemeClr val="bg1"/>
              </a:solidFill>
              <a:latin typeface="Arial" pitchFamily="34" charset="0"/>
              <a:ea typeface="標楷體" pitchFamily="65" charset="-120"/>
            </a:endParaRPr>
          </a:p>
        </p:txBody>
      </p:sp>
      <p:sp>
        <p:nvSpPr>
          <p:cNvPr id="28" name="Text Box 17"/>
          <p:cNvSpPr txBox="1">
            <a:spLocks noChangeArrowheads="1"/>
          </p:cNvSpPr>
          <p:nvPr/>
        </p:nvSpPr>
        <p:spPr bwMode="auto">
          <a:xfrm>
            <a:off x="6429388" y="5072074"/>
            <a:ext cx="2127505" cy="36933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</a:rPr>
              <a:t>Master </a:t>
            </a:r>
            <a:r>
              <a:rPr lang="en-US" altLang="zh-CN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</a:rPr>
              <a:t>scaling=</a:t>
            </a:r>
            <a:r>
              <a:rPr lang="en-US" altLang="zh-CN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標楷體" pitchFamily="65" charset="-120"/>
              </a:rPr>
              <a:t>0.5</a:t>
            </a:r>
            <a:endParaRPr lang="en-US" altLang="zh-CN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ea typeface="標楷體" pitchFamily="65" charset="-120"/>
            </a:endParaRPr>
          </a:p>
        </p:txBody>
      </p:sp>
      <p:sp>
        <p:nvSpPr>
          <p:cNvPr id="29" name="Text Box 13"/>
          <p:cNvSpPr txBox="1">
            <a:spLocks noChangeArrowheads="1"/>
          </p:cNvSpPr>
          <p:nvPr/>
        </p:nvSpPr>
        <p:spPr bwMode="auto">
          <a:xfrm>
            <a:off x="6429388" y="5356694"/>
            <a:ext cx="1999265" cy="92333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b="0" dirty="0" smtClean="0">
                <a:solidFill>
                  <a:schemeClr val="bg1"/>
                </a:solidFill>
                <a:latin typeface="Arial" pitchFamily="34" charset="0"/>
                <a:ea typeface="標楷體" pitchFamily="65" charset="-120"/>
              </a:rPr>
              <a:t>Slave scaling=1.0</a:t>
            </a:r>
          </a:p>
          <a:p>
            <a:r>
              <a:rPr lang="en-US" altLang="zh-CN" dirty="0" smtClean="0">
                <a:solidFill>
                  <a:schemeClr val="bg1"/>
                </a:solidFill>
                <a:latin typeface="Arial" pitchFamily="34" charset="0"/>
                <a:ea typeface="標楷體" pitchFamily="65" charset="-120"/>
              </a:rPr>
              <a:t>MasterOffset=0</a:t>
            </a:r>
          </a:p>
          <a:p>
            <a:r>
              <a:rPr lang="en-US" altLang="zh-CN" b="0" dirty="0" smtClean="0">
                <a:solidFill>
                  <a:schemeClr val="bg1"/>
                </a:solidFill>
                <a:latin typeface="Arial" pitchFamily="34" charset="0"/>
                <a:ea typeface="標楷體" pitchFamily="65" charset="-120"/>
              </a:rPr>
              <a:t>SlaveOffset=0</a:t>
            </a:r>
            <a:endParaRPr lang="en-US" altLang="zh-CN" b="0" dirty="0">
              <a:solidFill>
                <a:schemeClr val="bg1"/>
              </a:solidFill>
              <a:latin typeface="Arial" pitchFamily="34" charset="0"/>
              <a:ea typeface="標楷體" pitchFamily="65" charset="-12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9"/>
          <p:cNvSpPr/>
          <p:nvPr/>
        </p:nvSpPr>
        <p:spPr>
          <a:xfrm>
            <a:off x="5983982" y="1043650"/>
            <a:ext cx="2816242" cy="5000660"/>
          </a:xfrm>
          <a:prstGeom prst="roundRect">
            <a:avLst>
              <a:gd name="adj" fmla="val 11426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3041642" y="1058164"/>
            <a:ext cx="2816242" cy="5000660"/>
          </a:xfrm>
          <a:prstGeom prst="roundRect">
            <a:avLst>
              <a:gd name="adj" fmla="val 11426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159654" y="1071546"/>
            <a:ext cx="2769272" cy="5000660"/>
          </a:xfrm>
          <a:prstGeom prst="roundRect">
            <a:avLst>
              <a:gd name="adj" fmla="val 11426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228796" y="1259096"/>
            <a:ext cx="2628000" cy="2669970"/>
          </a:xfrm>
          <a:prstGeom prst="roundRect">
            <a:avLst>
              <a:gd name="adj" fmla="val 618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3143240" y="1259096"/>
            <a:ext cx="2628000" cy="2669970"/>
          </a:xfrm>
          <a:prstGeom prst="roundRect">
            <a:avLst>
              <a:gd name="adj" fmla="val 618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6072198" y="1259096"/>
            <a:ext cx="2628000" cy="2669970"/>
          </a:xfrm>
          <a:prstGeom prst="roundRect">
            <a:avLst>
              <a:gd name="adj" fmla="val 618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7485" name="Text Box 13"/>
          <p:cNvSpPr txBox="1">
            <a:spLocks noChangeArrowheads="1"/>
          </p:cNvSpPr>
          <p:nvPr/>
        </p:nvSpPr>
        <p:spPr bwMode="auto">
          <a:xfrm>
            <a:off x="6215074" y="4069678"/>
            <a:ext cx="2467342" cy="36933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標楷體" pitchFamily="65" charset="-120"/>
              </a:rPr>
              <a:t>Slave axis scaling: 0.5</a:t>
            </a:r>
            <a:endParaRPr lang="zh-CN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ea typeface="標楷體" pitchFamily="65" charset="-120"/>
            </a:endParaRPr>
          </a:p>
        </p:txBody>
      </p:sp>
      <p:sp>
        <p:nvSpPr>
          <p:cNvPr id="617487" name="Text Box 15"/>
          <p:cNvSpPr txBox="1">
            <a:spLocks noChangeArrowheads="1"/>
          </p:cNvSpPr>
          <p:nvPr/>
        </p:nvSpPr>
        <p:spPr bwMode="auto">
          <a:xfrm>
            <a:off x="3214678" y="4069678"/>
            <a:ext cx="2467342" cy="36933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標楷體" pitchFamily="65" charset="-120"/>
              </a:rPr>
              <a:t>Slave axis scaling: 2.0</a:t>
            </a:r>
            <a:endParaRPr lang="zh-CN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ea typeface="標楷體" pitchFamily="65" charset="-120"/>
            </a:endParaRPr>
          </a:p>
        </p:txBody>
      </p:sp>
      <p:sp>
        <p:nvSpPr>
          <p:cNvPr id="617488" name="Text Box 16"/>
          <p:cNvSpPr txBox="1">
            <a:spLocks noChangeArrowheads="1"/>
          </p:cNvSpPr>
          <p:nvPr/>
        </p:nvSpPr>
        <p:spPr bwMode="auto">
          <a:xfrm>
            <a:off x="285720" y="4069678"/>
            <a:ext cx="2467342" cy="36933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標楷體" pitchFamily="65" charset="-120"/>
              </a:rPr>
              <a:t>Slave axis scaling: 1.0</a:t>
            </a:r>
            <a:endParaRPr lang="zh-CN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ea typeface="標楷體" pitchFamily="65" charset="-120"/>
            </a:endParaRPr>
          </a:p>
        </p:txBody>
      </p:sp>
      <p:sp>
        <p:nvSpPr>
          <p:cNvPr id="14" name="标题 1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Slave Axis Scaling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aphicFrame>
        <p:nvGraphicFramePr>
          <p:cNvPr id="144389" name="Object 5"/>
          <p:cNvGraphicFramePr>
            <a:graphicFrameLocks noGrp="1" noChangeAspect="1"/>
          </p:cNvGraphicFramePr>
          <p:nvPr/>
        </p:nvGraphicFramePr>
        <p:xfrm>
          <a:off x="156226" y="1473411"/>
          <a:ext cx="2831909" cy="2033412"/>
        </p:xfrm>
        <a:graphic>
          <a:graphicData uri="http://schemas.openxmlformats.org/presentationml/2006/ole">
            <p:oleObj spid="_x0000_s144389" name="Visio" r:id="rId3" imgW="3662934" imgH="2417826" progId="Visio.Drawing.11">
              <p:embed/>
            </p:oleObj>
          </a:graphicData>
        </a:graphic>
      </p:graphicFrame>
      <p:graphicFrame>
        <p:nvGraphicFramePr>
          <p:cNvPr id="144390" name="Object 6"/>
          <p:cNvGraphicFramePr>
            <a:graphicFrameLocks noGrp="1" noChangeAspect="1"/>
          </p:cNvGraphicFramePr>
          <p:nvPr/>
        </p:nvGraphicFramePr>
        <p:xfrm>
          <a:off x="3106057" y="1473411"/>
          <a:ext cx="2881897" cy="2033413"/>
        </p:xfrm>
        <a:graphic>
          <a:graphicData uri="http://schemas.openxmlformats.org/presentationml/2006/ole">
            <p:oleObj spid="_x0000_s144390" name="Visio" r:id="rId4" imgW="3662934" imgH="2417826" progId="Visio.Drawing.11">
              <p:embed/>
            </p:oleObj>
          </a:graphicData>
        </a:graphic>
      </p:graphicFrame>
      <p:graphicFrame>
        <p:nvGraphicFramePr>
          <p:cNvPr id="144391" name="Object 7"/>
          <p:cNvGraphicFramePr>
            <a:graphicFrameLocks noGrp="1" noChangeAspect="1"/>
          </p:cNvGraphicFramePr>
          <p:nvPr/>
        </p:nvGraphicFramePr>
        <p:xfrm>
          <a:off x="5994400" y="1473411"/>
          <a:ext cx="2935318" cy="2033413"/>
        </p:xfrm>
        <a:graphic>
          <a:graphicData uri="http://schemas.openxmlformats.org/presentationml/2006/ole">
            <p:oleObj spid="_x0000_s144391" name="Visio" r:id="rId5" imgW="3662934" imgH="2417826" progId="Visio.Drawing.11">
              <p:embed/>
            </p:oleObj>
          </a:graphicData>
        </a:graphic>
      </p:graphicFrame>
      <p:sp>
        <p:nvSpPr>
          <p:cNvPr id="27" name="Text Box 13"/>
          <p:cNvSpPr txBox="1">
            <a:spLocks noChangeArrowheads="1"/>
          </p:cNvSpPr>
          <p:nvPr/>
        </p:nvSpPr>
        <p:spPr bwMode="auto">
          <a:xfrm>
            <a:off x="313616" y="4643446"/>
            <a:ext cx="2127505" cy="92333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b="0" dirty="0" smtClean="0">
                <a:solidFill>
                  <a:schemeClr val="bg1"/>
                </a:solidFill>
                <a:latin typeface="Arial" pitchFamily="34" charset="0"/>
                <a:ea typeface="標楷體" pitchFamily="65" charset="-120"/>
              </a:rPr>
              <a:t>Master scaling=1.0</a:t>
            </a:r>
          </a:p>
          <a:p>
            <a:r>
              <a:rPr lang="en-US" altLang="zh-CN" dirty="0" smtClean="0">
                <a:solidFill>
                  <a:schemeClr val="bg1"/>
                </a:solidFill>
                <a:latin typeface="Arial" pitchFamily="34" charset="0"/>
                <a:ea typeface="標楷體" pitchFamily="65" charset="-120"/>
              </a:rPr>
              <a:t>MasterOffset=0</a:t>
            </a:r>
          </a:p>
          <a:p>
            <a:r>
              <a:rPr lang="en-US" altLang="zh-CN" b="0" dirty="0" smtClean="0">
                <a:solidFill>
                  <a:schemeClr val="bg1"/>
                </a:solidFill>
                <a:latin typeface="Arial" pitchFamily="34" charset="0"/>
                <a:ea typeface="標楷體" pitchFamily="65" charset="-120"/>
              </a:rPr>
              <a:t>SlaveOffset=0</a:t>
            </a:r>
            <a:endParaRPr lang="en-US" altLang="zh-CN" b="0" dirty="0">
              <a:solidFill>
                <a:schemeClr val="bg1"/>
              </a:solidFill>
              <a:latin typeface="Arial" pitchFamily="34" charset="0"/>
              <a:ea typeface="標楷體" pitchFamily="65" charset="-120"/>
            </a:endParaRPr>
          </a:p>
        </p:txBody>
      </p:sp>
      <p:sp>
        <p:nvSpPr>
          <p:cNvPr id="28" name="Text Box 13"/>
          <p:cNvSpPr txBox="1">
            <a:spLocks noChangeArrowheads="1"/>
          </p:cNvSpPr>
          <p:nvPr/>
        </p:nvSpPr>
        <p:spPr bwMode="auto">
          <a:xfrm>
            <a:off x="3264345" y="4643446"/>
            <a:ext cx="2127505" cy="92333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b="0" dirty="0" smtClean="0">
                <a:solidFill>
                  <a:schemeClr val="bg1"/>
                </a:solidFill>
                <a:latin typeface="Arial" pitchFamily="34" charset="0"/>
                <a:ea typeface="標楷體" pitchFamily="65" charset="-120"/>
              </a:rPr>
              <a:t>Master scaling=1.0</a:t>
            </a:r>
          </a:p>
          <a:p>
            <a:r>
              <a:rPr lang="en-US" altLang="zh-CN" dirty="0" smtClean="0">
                <a:solidFill>
                  <a:schemeClr val="bg1"/>
                </a:solidFill>
                <a:latin typeface="Arial" pitchFamily="34" charset="0"/>
                <a:ea typeface="標楷體" pitchFamily="65" charset="-120"/>
              </a:rPr>
              <a:t>MasterOffset=0</a:t>
            </a:r>
          </a:p>
          <a:p>
            <a:r>
              <a:rPr lang="en-US" altLang="zh-CN" b="0" dirty="0" smtClean="0">
                <a:solidFill>
                  <a:schemeClr val="bg1"/>
                </a:solidFill>
                <a:latin typeface="Arial" pitchFamily="34" charset="0"/>
                <a:ea typeface="標楷體" pitchFamily="65" charset="-120"/>
              </a:rPr>
              <a:t>SlaveOffset=0</a:t>
            </a:r>
            <a:endParaRPr lang="en-US" altLang="zh-CN" b="0" dirty="0">
              <a:solidFill>
                <a:schemeClr val="bg1"/>
              </a:solidFill>
              <a:latin typeface="Arial" pitchFamily="34" charset="0"/>
              <a:ea typeface="標楷體" pitchFamily="65" charset="-120"/>
            </a:endParaRPr>
          </a:p>
        </p:txBody>
      </p:sp>
      <p:sp>
        <p:nvSpPr>
          <p:cNvPr id="29" name="Text Box 13"/>
          <p:cNvSpPr txBox="1">
            <a:spLocks noChangeArrowheads="1"/>
          </p:cNvSpPr>
          <p:nvPr/>
        </p:nvSpPr>
        <p:spPr bwMode="auto">
          <a:xfrm>
            <a:off x="6215074" y="4643446"/>
            <a:ext cx="2127505" cy="92333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b="0" dirty="0" smtClean="0">
                <a:solidFill>
                  <a:schemeClr val="bg1"/>
                </a:solidFill>
                <a:latin typeface="Arial" pitchFamily="34" charset="0"/>
                <a:ea typeface="標楷體" pitchFamily="65" charset="-120"/>
              </a:rPr>
              <a:t>Master scaling=1.0</a:t>
            </a:r>
          </a:p>
          <a:p>
            <a:r>
              <a:rPr lang="en-US" altLang="zh-CN" dirty="0" smtClean="0">
                <a:solidFill>
                  <a:schemeClr val="bg1"/>
                </a:solidFill>
                <a:latin typeface="Arial" pitchFamily="34" charset="0"/>
                <a:ea typeface="標楷體" pitchFamily="65" charset="-120"/>
              </a:rPr>
              <a:t>MasterOffset=0</a:t>
            </a:r>
          </a:p>
          <a:p>
            <a:r>
              <a:rPr lang="en-US" altLang="zh-CN" b="0" dirty="0" smtClean="0">
                <a:solidFill>
                  <a:schemeClr val="bg1"/>
                </a:solidFill>
                <a:latin typeface="Arial" pitchFamily="34" charset="0"/>
                <a:ea typeface="標楷體" pitchFamily="65" charset="-120"/>
              </a:rPr>
              <a:t>SlaveOffset=0</a:t>
            </a:r>
            <a:endParaRPr lang="en-US" altLang="zh-CN" b="0" dirty="0">
              <a:solidFill>
                <a:schemeClr val="bg1"/>
              </a:solidFill>
              <a:latin typeface="Arial" pitchFamily="34" charset="0"/>
              <a:ea typeface="標楷體" pitchFamily="65" charset="-12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Ecam Scaling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F9353D-B14B-4B3B-B6EB-0580EF1D4242}" type="slidenum">
              <a:rPr lang="zh-TW" altLang="en-US" smtClean="0"/>
              <a:pPr>
                <a:defRPr/>
              </a:pPr>
              <a:t>22</a:t>
            </a:fld>
            <a:endParaRPr lang="en-US" altLang="zh-TW"/>
          </a:p>
        </p:txBody>
      </p:sp>
      <p:graphicFrame>
        <p:nvGraphicFramePr>
          <p:cNvPr id="189444" name="Object 4"/>
          <p:cNvGraphicFramePr>
            <a:graphicFrameLocks noGrp="1" noChangeAspect="1"/>
          </p:cNvGraphicFramePr>
          <p:nvPr/>
        </p:nvGraphicFramePr>
        <p:xfrm>
          <a:off x="500034" y="1142984"/>
          <a:ext cx="2366291" cy="2105797"/>
        </p:xfrm>
        <a:graphic>
          <a:graphicData uri="http://schemas.openxmlformats.org/presentationml/2006/ole">
            <p:oleObj spid="_x0000_s189444" name="Visio" r:id="rId4" imgW="2556129" imgH="2278761" progId="Visio.Drawing.11">
              <p:embed/>
            </p:oleObj>
          </a:graphicData>
        </a:graphic>
      </p:graphicFrame>
      <p:graphicFrame>
        <p:nvGraphicFramePr>
          <p:cNvPr id="189449" name="Object 9"/>
          <p:cNvGraphicFramePr>
            <a:graphicFrameLocks noGrp="1" noChangeAspect="1"/>
          </p:cNvGraphicFramePr>
          <p:nvPr/>
        </p:nvGraphicFramePr>
        <p:xfrm>
          <a:off x="-168816" y="3857628"/>
          <a:ext cx="4775200" cy="2373313"/>
        </p:xfrm>
        <a:graphic>
          <a:graphicData uri="http://schemas.openxmlformats.org/presentationml/2006/ole">
            <p:oleObj spid="_x0000_s189449" name="Visio" r:id="rId5" imgW="6067806" imgH="2788158" progId="Visio.Drawing.11">
              <p:embed/>
            </p:oleObj>
          </a:graphicData>
        </a:graphic>
      </p:graphicFrame>
      <p:graphicFrame>
        <p:nvGraphicFramePr>
          <p:cNvPr id="189450" name="Object 10"/>
          <p:cNvGraphicFramePr>
            <a:graphicFrameLocks noGrp="1" noChangeAspect="1"/>
          </p:cNvGraphicFramePr>
          <p:nvPr/>
        </p:nvGraphicFramePr>
        <p:xfrm>
          <a:off x="4270324" y="3887960"/>
          <a:ext cx="4775200" cy="2373312"/>
        </p:xfrm>
        <a:graphic>
          <a:graphicData uri="http://schemas.openxmlformats.org/presentationml/2006/ole">
            <p:oleObj spid="_x0000_s189450" name="Visio" r:id="rId6" imgW="6067806" imgH="2788158" progId="Visio.Drawing.11">
              <p:embed/>
            </p:oleObj>
          </a:graphicData>
        </a:graphic>
      </p:graphicFrame>
      <p:graphicFrame>
        <p:nvGraphicFramePr>
          <p:cNvPr id="189451" name="Object 11"/>
          <p:cNvGraphicFramePr>
            <a:graphicFrameLocks noGrp="1" noChangeAspect="1"/>
          </p:cNvGraphicFramePr>
          <p:nvPr/>
        </p:nvGraphicFramePr>
        <p:xfrm>
          <a:off x="3357554" y="1028244"/>
          <a:ext cx="4775200" cy="2373313"/>
        </p:xfrm>
        <a:graphic>
          <a:graphicData uri="http://schemas.openxmlformats.org/presentationml/2006/ole">
            <p:oleObj spid="_x0000_s189451" name="Visio" r:id="rId7" imgW="6067806" imgH="2788158" progId="Visio.Drawing.11">
              <p:embed/>
            </p:oleObj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59654" y="1043650"/>
            <a:ext cx="8640570" cy="5028556"/>
            <a:chOff x="159654" y="1043650"/>
            <a:chExt cx="8640570" cy="5028556"/>
          </a:xfrm>
        </p:grpSpPr>
        <p:sp>
          <p:nvSpPr>
            <p:cNvPr id="16" name="圆角矩形 15"/>
            <p:cNvSpPr/>
            <p:nvPr/>
          </p:nvSpPr>
          <p:spPr>
            <a:xfrm>
              <a:off x="5983982" y="1043650"/>
              <a:ext cx="2816242" cy="5000660"/>
            </a:xfrm>
            <a:prstGeom prst="roundRect">
              <a:avLst>
                <a:gd name="adj" fmla="val 11426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3041642" y="1058164"/>
              <a:ext cx="2816242" cy="5000660"/>
            </a:xfrm>
            <a:prstGeom prst="roundRect">
              <a:avLst>
                <a:gd name="adj" fmla="val 11426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159654" y="1071546"/>
              <a:ext cx="2769272" cy="5000660"/>
            </a:xfrm>
            <a:prstGeom prst="roundRect">
              <a:avLst>
                <a:gd name="adj" fmla="val 11426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228796" y="1259096"/>
              <a:ext cx="2628000" cy="2669970"/>
            </a:xfrm>
            <a:prstGeom prst="roundRect">
              <a:avLst>
                <a:gd name="adj" fmla="val 61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3143240" y="1259096"/>
              <a:ext cx="2628000" cy="2669970"/>
            </a:xfrm>
            <a:prstGeom prst="roundRect">
              <a:avLst>
                <a:gd name="adj" fmla="val 61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6072198" y="1259096"/>
              <a:ext cx="2628000" cy="2669970"/>
            </a:xfrm>
            <a:prstGeom prst="roundRect">
              <a:avLst>
                <a:gd name="adj" fmla="val 61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8504" name="Rectangle 8"/>
          <p:cNvSpPr>
            <a:spLocks noChangeArrowheads="1"/>
          </p:cNvSpPr>
          <p:nvPr/>
        </p:nvSpPr>
        <p:spPr bwMode="auto">
          <a:xfrm>
            <a:off x="0" y="1905000"/>
            <a:ext cx="184731" cy="36933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618506" name="Rectangle 10"/>
          <p:cNvSpPr>
            <a:spLocks noChangeArrowheads="1"/>
          </p:cNvSpPr>
          <p:nvPr/>
        </p:nvSpPr>
        <p:spPr bwMode="auto">
          <a:xfrm>
            <a:off x="0" y="1924050"/>
            <a:ext cx="184731" cy="36933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618512" name="Rectangle 16"/>
          <p:cNvSpPr>
            <a:spLocks noChangeArrowheads="1"/>
          </p:cNvSpPr>
          <p:nvPr/>
        </p:nvSpPr>
        <p:spPr bwMode="auto">
          <a:xfrm>
            <a:off x="0" y="1905000"/>
            <a:ext cx="184731" cy="36933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5" name="标题 1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 </a:t>
            </a:r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Ecam Offset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aphicFrame>
        <p:nvGraphicFramePr>
          <p:cNvPr id="145413" name="Object 5"/>
          <p:cNvGraphicFramePr>
            <a:graphicFrameLocks noGrp="1" noChangeAspect="1"/>
          </p:cNvGraphicFramePr>
          <p:nvPr/>
        </p:nvGraphicFramePr>
        <p:xfrm>
          <a:off x="158708" y="1500174"/>
          <a:ext cx="2832100" cy="2033588"/>
        </p:xfrm>
        <a:graphic>
          <a:graphicData uri="http://schemas.openxmlformats.org/presentationml/2006/ole">
            <p:oleObj spid="_x0000_s145413" name="Visio" r:id="rId3" imgW="3662934" imgH="2417826" progId="Visio.Drawing.11">
              <p:embed/>
            </p:oleObj>
          </a:graphicData>
        </a:graphic>
      </p:graphicFrame>
      <p:graphicFrame>
        <p:nvGraphicFramePr>
          <p:cNvPr id="145414" name="Object 6"/>
          <p:cNvGraphicFramePr>
            <a:graphicFrameLocks noGrp="1" noChangeAspect="1"/>
          </p:cNvGraphicFramePr>
          <p:nvPr/>
        </p:nvGraphicFramePr>
        <p:xfrm>
          <a:off x="3079728" y="1500174"/>
          <a:ext cx="2832100" cy="2033588"/>
        </p:xfrm>
        <a:graphic>
          <a:graphicData uri="http://schemas.openxmlformats.org/presentationml/2006/ole">
            <p:oleObj spid="_x0000_s145414" name="Visio" r:id="rId4" imgW="3662934" imgH="2417826" progId="Visio.Drawing.11">
              <p:embed/>
            </p:oleObj>
          </a:graphicData>
        </a:graphic>
      </p:graphicFrame>
      <p:graphicFrame>
        <p:nvGraphicFramePr>
          <p:cNvPr id="145415" name="Object 7"/>
          <p:cNvGraphicFramePr>
            <a:graphicFrameLocks noGrp="1" noChangeAspect="1"/>
          </p:cNvGraphicFramePr>
          <p:nvPr/>
        </p:nvGraphicFramePr>
        <p:xfrm>
          <a:off x="6045200" y="1466836"/>
          <a:ext cx="2832100" cy="2033588"/>
        </p:xfrm>
        <a:graphic>
          <a:graphicData uri="http://schemas.openxmlformats.org/presentationml/2006/ole">
            <p:oleObj spid="_x0000_s145415" name="Visio" r:id="rId5" imgW="3662934" imgH="2417826" progId="Visio.Drawing.11">
              <p:embed/>
            </p:oleObj>
          </a:graphicData>
        </a:graphic>
      </p:graphicFrame>
      <p:sp>
        <p:nvSpPr>
          <p:cNvPr id="24" name="Text Box 13"/>
          <p:cNvSpPr txBox="1">
            <a:spLocks noChangeArrowheads="1"/>
          </p:cNvSpPr>
          <p:nvPr/>
        </p:nvSpPr>
        <p:spPr bwMode="auto">
          <a:xfrm>
            <a:off x="285720" y="4286256"/>
            <a:ext cx="2127505" cy="1200329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b="0" dirty="0" smtClean="0">
                <a:solidFill>
                  <a:schemeClr val="bg1"/>
                </a:solidFill>
                <a:latin typeface="Arial" pitchFamily="34" charset="0"/>
                <a:ea typeface="標楷體" pitchFamily="65" charset="-120"/>
              </a:rPr>
              <a:t>Master scaling=1.0</a:t>
            </a:r>
          </a:p>
          <a:p>
            <a:r>
              <a:rPr lang="en-US" altLang="zh-CN" dirty="0" smtClean="0">
                <a:solidFill>
                  <a:schemeClr val="bg1"/>
                </a:solidFill>
                <a:latin typeface="Arial" pitchFamily="34" charset="0"/>
                <a:ea typeface="標楷體" pitchFamily="65" charset="-120"/>
              </a:rPr>
              <a:t>Slave scaling=1.0</a:t>
            </a:r>
            <a:endParaRPr lang="en-US" altLang="zh-CN" b="0" dirty="0" smtClean="0">
              <a:solidFill>
                <a:schemeClr val="bg1"/>
              </a:solidFill>
              <a:latin typeface="Arial" pitchFamily="34" charset="0"/>
              <a:ea typeface="標楷體" pitchFamily="65" charset="-120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Arial" pitchFamily="34" charset="0"/>
                <a:ea typeface="標楷體" pitchFamily="65" charset="-120"/>
              </a:rPr>
              <a:t>MasterOffset=0</a:t>
            </a:r>
          </a:p>
          <a:p>
            <a:r>
              <a:rPr lang="en-US" altLang="zh-CN" b="0" dirty="0" smtClean="0">
                <a:solidFill>
                  <a:schemeClr val="bg1"/>
                </a:solidFill>
                <a:latin typeface="Arial" pitchFamily="34" charset="0"/>
                <a:ea typeface="標楷體" pitchFamily="65" charset="-120"/>
              </a:rPr>
              <a:t>SlaveOffset=0</a:t>
            </a:r>
            <a:endParaRPr lang="en-US" altLang="zh-CN" b="0" dirty="0">
              <a:solidFill>
                <a:schemeClr val="bg1"/>
              </a:solidFill>
              <a:latin typeface="Arial" pitchFamily="34" charset="0"/>
              <a:ea typeface="標楷體" pitchFamily="65" charset="-120"/>
            </a:endParaRPr>
          </a:p>
        </p:txBody>
      </p:sp>
      <p:sp>
        <p:nvSpPr>
          <p:cNvPr id="25" name="Text Box 13"/>
          <p:cNvSpPr txBox="1">
            <a:spLocks noChangeArrowheads="1"/>
          </p:cNvSpPr>
          <p:nvPr/>
        </p:nvSpPr>
        <p:spPr bwMode="auto">
          <a:xfrm>
            <a:off x="3357554" y="4286256"/>
            <a:ext cx="2127505" cy="1200329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" pitchFamily="34" charset="0"/>
                <a:ea typeface="標楷體" pitchFamily="65" charset="-120"/>
              </a:rPr>
              <a:t>Master scaling=1.0</a:t>
            </a:r>
          </a:p>
          <a:p>
            <a:r>
              <a:rPr lang="en-US" altLang="zh-CN" dirty="0" smtClean="0">
                <a:solidFill>
                  <a:schemeClr val="bg1"/>
                </a:solidFill>
                <a:latin typeface="Arial" pitchFamily="34" charset="0"/>
                <a:ea typeface="標楷體" pitchFamily="65" charset="-120"/>
              </a:rPr>
              <a:t>Slave scaling=1.0</a:t>
            </a:r>
          </a:p>
          <a:p>
            <a:r>
              <a:rPr lang="en-US" altLang="zh-CN" dirty="0" smtClean="0">
                <a:solidFill>
                  <a:schemeClr val="bg1"/>
                </a:solidFill>
                <a:latin typeface="Arial" pitchFamily="34" charset="0"/>
                <a:ea typeface="標楷體" pitchFamily="65" charset="-120"/>
              </a:rPr>
              <a:t>MasterOffset=40</a:t>
            </a:r>
          </a:p>
          <a:p>
            <a:r>
              <a:rPr lang="en-US" altLang="zh-CN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" pitchFamily="34" charset="0"/>
                <a:ea typeface="標楷體" pitchFamily="65" charset="-120"/>
              </a:rPr>
              <a:t>SlaveOffset=40</a:t>
            </a:r>
            <a:endParaRPr lang="en-US" altLang="zh-CN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" pitchFamily="34" charset="0"/>
              <a:ea typeface="標楷體" pitchFamily="65" charset="-120"/>
            </a:endParaRPr>
          </a:p>
        </p:txBody>
      </p:sp>
      <p:sp>
        <p:nvSpPr>
          <p:cNvPr id="26" name="Text Box 13"/>
          <p:cNvSpPr txBox="1">
            <a:spLocks noChangeArrowheads="1"/>
          </p:cNvSpPr>
          <p:nvPr/>
        </p:nvSpPr>
        <p:spPr bwMode="auto">
          <a:xfrm>
            <a:off x="6215074" y="4286256"/>
            <a:ext cx="2127505" cy="1200329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b="0" dirty="0" smtClean="0">
                <a:solidFill>
                  <a:schemeClr val="bg1"/>
                </a:solidFill>
                <a:latin typeface="Arial" pitchFamily="34" charset="0"/>
                <a:ea typeface="標楷體" pitchFamily="65" charset="-120"/>
              </a:rPr>
              <a:t>Master scaling=1.0</a:t>
            </a:r>
          </a:p>
          <a:p>
            <a:r>
              <a:rPr lang="en-US" altLang="zh-CN" dirty="0" smtClean="0">
                <a:solidFill>
                  <a:schemeClr val="bg1"/>
                </a:solidFill>
                <a:latin typeface="Arial" pitchFamily="34" charset="0"/>
                <a:ea typeface="標楷體" pitchFamily="65" charset="-120"/>
              </a:rPr>
              <a:t>Slave scaling=1.0</a:t>
            </a:r>
            <a:endParaRPr lang="en-US" altLang="zh-CN" b="0" dirty="0" smtClean="0">
              <a:solidFill>
                <a:schemeClr val="bg1"/>
              </a:solidFill>
              <a:latin typeface="Arial" pitchFamily="34" charset="0"/>
              <a:ea typeface="標楷體" pitchFamily="65" charset="-120"/>
            </a:endParaRPr>
          </a:p>
          <a:p>
            <a:r>
              <a:rPr lang="en-US" altLang="zh-CN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" pitchFamily="34" charset="0"/>
                <a:ea typeface="標楷體" pitchFamily="65" charset="-120"/>
              </a:rPr>
              <a:t>MasterOffset=200</a:t>
            </a:r>
          </a:p>
          <a:p>
            <a:r>
              <a:rPr lang="en-US" altLang="zh-CN" b="0" dirty="0" smtClean="0">
                <a:solidFill>
                  <a:schemeClr val="bg1"/>
                </a:solidFill>
                <a:latin typeface="Arial" pitchFamily="34" charset="0"/>
                <a:ea typeface="標楷體" pitchFamily="65" charset="-120"/>
              </a:rPr>
              <a:t>SlaveOffset=0</a:t>
            </a:r>
            <a:endParaRPr lang="en-US" altLang="zh-CN" b="0" dirty="0">
              <a:solidFill>
                <a:schemeClr val="bg1"/>
              </a:solidFill>
              <a:latin typeface="Arial" pitchFamily="34" charset="0"/>
              <a:ea typeface="標楷體" pitchFamily="65" charset="-12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ctrTitle"/>
          </p:nvPr>
        </p:nvSpPr>
        <p:spPr>
          <a:xfrm>
            <a:off x="285720" y="0"/>
            <a:ext cx="8858280" cy="714356"/>
          </a:xfrm>
        </p:spPr>
        <p:txBody>
          <a:bodyPr/>
          <a:lstStyle/>
          <a:p>
            <a:r>
              <a:rPr lang="en-US" altLang="zh-CN" sz="3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Dynamic Change of E-Cam</a:t>
            </a:r>
            <a:endParaRPr lang="zh-CN" altLang="en-US" sz="36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aphicFrame>
        <p:nvGraphicFramePr>
          <p:cNvPr id="317443" name="Object 3"/>
          <p:cNvGraphicFramePr>
            <a:graphicFrameLocks noGrp="1" noChangeAspect="1"/>
          </p:cNvGraphicFramePr>
          <p:nvPr/>
        </p:nvGraphicFramePr>
        <p:xfrm>
          <a:off x="647700" y="1714500"/>
          <a:ext cx="2552700" cy="2273300"/>
        </p:xfrm>
        <a:graphic>
          <a:graphicData uri="http://schemas.openxmlformats.org/presentationml/2006/ole">
            <p:oleObj spid="_x0000_s317443" name="Visio" r:id="rId4" imgW="2556129" imgH="2278761" progId="Visio.Drawing.11">
              <p:embed/>
            </p:oleObj>
          </a:graphicData>
        </a:graphic>
      </p:graphicFrame>
      <p:graphicFrame>
        <p:nvGraphicFramePr>
          <p:cNvPr id="317444" name="Object 4"/>
          <p:cNvGraphicFramePr>
            <a:graphicFrameLocks noGrp="1" noChangeAspect="1"/>
          </p:cNvGraphicFramePr>
          <p:nvPr/>
        </p:nvGraphicFramePr>
        <p:xfrm>
          <a:off x="-20638" y="1846263"/>
          <a:ext cx="4691063" cy="4322762"/>
        </p:xfrm>
        <a:graphic>
          <a:graphicData uri="http://schemas.openxmlformats.org/presentationml/2006/ole">
            <p:oleObj spid="_x0000_s317444" name="Visio" r:id="rId5" imgW="3376803" imgH="3111627" progId="Visio.Drawing.11">
              <p:embed/>
            </p:oleObj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4214810" y="1857365"/>
          <a:ext cx="4572035" cy="4210921"/>
        </p:xfrm>
        <a:graphic>
          <a:graphicData uri="http://schemas.openxmlformats.org/drawingml/2006/table">
            <a:tbl>
              <a:tblPr firstRow="1" bandRow="1"/>
              <a:tblGrid>
                <a:gridCol w="914407"/>
                <a:gridCol w="914407"/>
                <a:gridCol w="914407"/>
                <a:gridCol w="914407"/>
                <a:gridCol w="914407"/>
              </a:tblGrid>
              <a:tr h="57150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</a:rPr>
                        <a:t>No.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</a:rPr>
                        <a:t>Master position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</a:rPr>
                        <a:t>Slave position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</a:rPr>
                        <a:t>velocity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</a:rPr>
                        <a:t>acceleration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</a:tr>
              <a:tr h="356669">
                <a:tc rowSpan="2">
                  <a:txBody>
                    <a:bodyPr/>
                    <a:lstStyle/>
                    <a:p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D28672</a:t>
                      </a:r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D32768</a:t>
                      </a:r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D36864</a:t>
                      </a:r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D40960</a:t>
                      </a:r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56669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H2000</a:t>
                      </a:r>
                      <a:endParaRPr lang="zh-CN" alt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H3000</a:t>
                      </a:r>
                      <a:endParaRPr lang="zh-CN" alt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H4000</a:t>
                      </a:r>
                      <a:endParaRPr lang="zh-CN" alt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H5000</a:t>
                      </a:r>
                      <a:endParaRPr lang="zh-CN" alt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356669">
                <a:tc rowSpan="2">
                  <a:txBody>
                    <a:bodyPr/>
                    <a:lstStyle/>
                    <a:p>
                      <a:r>
                        <a:rPr lang="en-US" altLang="zh-CN" dirty="0" smtClean="0"/>
                        <a:t>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D28674</a:t>
                      </a:r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D32770</a:t>
                      </a:r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D36866</a:t>
                      </a:r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D40962</a:t>
                      </a:r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56669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H20002</a:t>
                      </a:r>
                      <a:endParaRPr lang="zh-CN" alt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H3002</a:t>
                      </a:r>
                      <a:endParaRPr lang="zh-CN" alt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H4002</a:t>
                      </a:r>
                      <a:endParaRPr lang="zh-CN" alt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H5002</a:t>
                      </a:r>
                      <a:endParaRPr lang="zh-CN" alt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713338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…</a:t>
                      </a:r>
                      <a:endParaRPr lang="zh-CN" altLang="en-US" dirty="0"/>
                    </a:p>
                  </a:txBody>
                  <a:tcPr anchor="ctr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…….</a:t>
                      </a:r>
                      <a:endParaRPr lang="zh-CN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56669">
                <a:tc rowSpan="2">
                  <a:txBody>
                    <a:bodyPr/>
                    <a:lstStyle/>
                    <a:p>
                      <a:r>
                        <a:rPr lang="en-US" altLang="zh-CN" dirty="0" smtClean="0"/>
                        <a:t>2047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D32764</a:t>
                      </a:r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D36860</a:t>
                      </a:r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D40956</a:t>
                      </a:r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D45052</a:t>
                      </a:r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56669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H2FFC</a:t>
                      </a:r>
                      <a:endParaRPr lang="zh-CN" alt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H3FFC</a:t>
                      </a:r>
                      <a:endParaRPr lang="zh-CN" alt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H4FFC</a:t>
                      </a:r>
                      <a:endParaRPr lang="zh-CN" alt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H5FFC</a:t>
                      </a:r>
                      <a:endParaRPr lang="zh-CN" alt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356669">
                <a:tc rowSpan="2">
                  <a:txBody>
                    <a:bodyPr/>
                    <a:lstStyle/>
                    <a:p>
                      <a:r>
                        <a:rPr lang="en-US" altLang="zh-CN" dirty="0" smtClean="0"/>
                        <a:t>2048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D32766</a:t>
                      </a:r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D36862</a:t>
                      </a:r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D40958</a:t>
                      </a:r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D45054</a:t>
                      </a:r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56669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H2FFF</a:t>
                      </a:r>
                      <a:endParaRPr lang="zh-CN" alt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H3FFF</a:t>
                      </a:r>
                      <a:endParaRPr lang="zh-CN" alt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H4FFF</a:t>
                      </a:r>
                      <a:endParaRPr lang="zh-CN" alt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H5FFF</a:t>
                      </a:r>
                      <a:endParaRPr lang="zh-CN" alt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17" name="矩形 16"/>
          <p:cNvSpPr/>
          <p:nvPr/>
        </p:nvSpPr>
        <p:spPr>
          <a:xfrm>
            <a:off x="6786578" y="6215082"/>
            <a:ext cx="571504" cy="21431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4786314" y="6138882"/>
            <a:ext cx="2000264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1400" dirty="0" smtClean="0"/>
              <a:t>D Register No.</a:t>
            </a:r>
            <a:endParaRPr lang="zh-CN" altLang="en-US" sz="1400" dirty="0"/>
          </a:p>
        </p:txBody>
      </p:sp>
      <p:sp>
        <p:nvSpPr>
          <p:cNvPr id="20" name="TextBox 19"/>
          <p:cNvSpPr txBox="1"/>
          <p:nvPr/>
        </p:nvSpPr>
        <p:spPr>
          <a:xfrm>
            <a:off x="7358082" y="6143644"/>
            <a:ext cx="2000264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1400" dirty="0" smtClean="0"/>
              <a:t>Modbus Address</a:t>
            </a:r>
            <a:endParaRPr lang="zh-CN" altLang="en-US" sz="1400" dirty="0"/>
          </a:p>
        </p:txBody>
      </p:sp>
      <p:sp>
        <p:nvSpPr>
          <p:cNvPr id="21" name="矩形 20"/>
          <p:cNvSpPr/>
          <p:nvPr/>
        </p:nvSpPr>
        <p:spPr>
          <a:xfrm>
            <a:off x="4214810" y="6215082"/>
            <a:ext cx="571504" cy="21431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57158" y="1071546"/>
            <a:ext cx="85011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latin typeface="Arial" pitchFamily="34" charset="0"/>
              </a:rPr>
              <a:t>DVP10MC11T provides 2048 key points of e-cam, and every point could be changed via communication or program. </a:t>
            </a:r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圆角矩形 26"/>
          <p:cNvSpPr/>
          <p:nvPr/>
        </p:nvSpPr>
        <p:spPr>
          <a:xfrm>
            <a:off x="285720" y="1214422"/>
            <a:ext cx="8501122" cy="5429288"/>
          </a:xfrm>
          <a:prstGeom prst="roundRect">
            <a:avLst>
              <a:gd name="adj" fmla="val 2299"/>
            </a:avLst>
          </a:prstGeom>
          <a:solidFill>
            <a:srgbClr val="EAE8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6426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285860"/>
            <a:ext cx="8153400" cy="526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标题 6"/>
          <p:cNvSpPr>
            <a:spLocks noGrp="1"/>
          </p:cNvSpPr>
          <p:nvPr>
            <p:ph type="ctrTitle"/>
          </p:nvPr>
        </p:nvSpPr>
        <p:spPr>
          <a:xfrm>
            <a:off x="285720" y="0"/>
            <a:ext cx="8858280" cy="714356"/>
          </a:xfrm>
        </p:spPr>
        <p:txBody>
          <a:bodyPr/>
          <a:lstStyle/>
          <a:p>
            <a:r>
              <a:rPr lang="en-US" altLang="zh-CN" sz="3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Dynamic Change of E-Cam</a:t>
            </a:r>
            <a:endParaRPr lang="zh-CN" altLang="en-US" sz="36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285720" y="857232"/>
            <a:ext cx="8289449" cy="36933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dirty="0">
                <a:latin typeface="Arial" pitchFamily="34" charset="0"/>
              </a:rPr>
              <a:t>How to check the Modbus address and the corresponding D registers of e-cam.</a:t>
            </a:r>
            <a:endParaRPr lang="zh-CN" altLang="en-US" dirty="0">
              <a:latin typeface="Arial" pitchFamily="34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214414" y="3929066"/>
            <a:ext cx="1714512" cy="588966"/>
            <a:chOff x="1142976" y="2768596"/>
            <a:chExt cx="1714512" cy="588966"/>
          </a:xfrm>
        </p:grpSpPr>
        <p:sp>
          <p:nvSpPr>
            <p:cNvPr id="13" name="矩形标注 12"/>
            <p:cNvSpPr/>
            <p:nvPr/>
          </p:nvSpPr>
          <p:spPr>
            <a:xfrm>
              <a:off x="1142976" y="2786058"/>
              <a:ext cx="1714512" cy="571504"/>
            </a:xfrm>
            <a:prstGeom prst="wedgeRectCallout">
              <a:avLst>
                <a:gd name="adj1" fmla="val -41588"/>
                <a:gd name="adj2" fmla="val 86626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371572" y="2768596"/>
              <a:ext cx="91242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Master </a:t>
              </a:r>
            </a:p>
            <a:p>
              <a:pPr algn="ctr"/>
              <a:r>
                <a:rPr lang="en-US" altLang="zh-CN" sz="16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Position</a:t>
              </a:r>
              <a:endParaRPr lang="zh-CN" alt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214942" y="3929066"/>
            <a:ext cx="1714512" cy="571504"/>
            <a:chOff x="5143504" y="2786058"/>
            <a:chExt cx="1714512" cy="571504"/>
          </a:xfrm>
        </p:grpSpPr>
        <p:sp>
          <p:nvSpPr>
            <p:cNvPr id="11" name="矩形标注 10"/>
            <p:cNvSpPr/>
            <p:nvPr/>
          </p:nvSpPr>
          <p:spPr>
            <a:xfrm>
              <a:off x="5143504" y="2786058"/>
              <a:ext cx="1714512" cy="571504"/>
            </a:xfrm>
            <a:prstGeom prst="wedgeRectCallout">
              <a:avLst>
                <a:gd name="adj1" fmla="val -50916"/>
                <a:gd name="adj2" fmla="val 105674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5429256" y="2857496"/>
              <a:ext cx="88985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Velocity</a:t>
              </a:r>
              <a:endParaRPr lang="zh-CN" alt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072330" y="3929066"/>
            <a:ext cx="1714512" cy="571504"/>
            <a:chOff x="6858016" y="2214554"/>
            <a:chExt cx="1714512" cy="571504"/>
          </a:xfrm>
        </p:grpSpPr>
        <p:sp>
          <p:nvSpPr>
            <p:cNvPr id="12" name="矩形标注 11"/>
            <p:cNvSpPr/>
            <p:nvPr/>
          </p:nvSpPr>
          <p:spPr>
            <a:xfrm>
              <a:off x="6858016" y="2214554"/>
              <a:ext cx="1714512" cy="571504"/>
            </a:xfrm>
            <a:prstGeom prst="wedgeRectCallout">
              <a:avLst>
                <a:gd name="adj1" fmla="val -63614"/>
                <a:gd name="adj2" fmla="val 104404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6" name="矩形 15"/>
            <p:cNvSpPr/>
            <p:nvPr/>
          </p:nvSpPr>
          <p:spPr>
            <a:xfrm>
              <a:off x="7071198" y="2285992"/>
              <a:ext cx="128913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acceleration</a:t>
              </a:r>
              <a:endParaRPr lang="zh-CN" alt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286116" y="3929066"/>
            <a:ext cx="1714512" cy="588966"/>
            <a:chOff x="3214678" y="2697158"/>
            <a:chExt cx="1714512" cy="588966"/>
          </a:xfrm>
        </p:grpSpPr>
        <p:sp>
          <p:nvSpPr>
            <p:cNvPr id="18" name="矩形标注 17"/>
            <p:cNvSpPr/>
            <p:nvPr/>
          </p:nvSpPr>
          <p:spPr>
            <a:xfrm>
              <a:off x="3214678" y="2714620"/>
              <a:ext cx="1714512" cy="571504"/>
            </a:xfrm>
            <a:prstGeom prst="wedgeRectCallout">
              <a:avLst>
                <a:gd name="adj1" fmla="val -41588"/>
                <a:gd name="adj2" fmla="val 86626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3443274" y="2697158"/>
              <a:ext cx="91242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Slave</a:t>
              </a:r>
            </a:p>
            <a:p>
              <a:pPr algn="ctr"/>
              <a:r>
                <a:rPr lang="en-US" altLang="zh-CN" sz="16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Position</a:t>
              </a:r>
              <a:endParaRPr lang="zh-CN" alt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aphicFrame>
        <p:nvGraphicFramePr>
          <p:cNvPr id="316424" name="Object 8"/>
          <p:cNvGraphicFramePr>
            <a:graphicFrameLocks noGrp="1" noChangeAspect="1"/>
          </p:cNvGraphicFramePr>
          <p:nvPr/>
        </p:nvGraphicFramePr>
        <p:xfrm>
          <a:off x="2857488" y="1928802"/>
          <a:ext cx="4526395" cy="1857388"/>
        </p:xfrm>
        <a:graphic>
          <a:graphicData uri="http://schemas.openxmlformats.org/presentationml/2006/ole">
            <p:oleObj spid="_x0000_s316424" name="Visio" r:id="rId4" imgW="3814572" imgH="1564767" progId="Visio.Drawing.11">
              <p:embed/>
            </p:oleObj>
          </a:graphicData>
        </a:graphic>
      </p:graphicFrame>
      <p:sp>
        <p:nvSpPr>
          <p:cNvPr id="30" name="矩形 29"/>
          <p:cNvSpPr/>
          <p:nvPr/>
        </p:nvSpPr>
        <p:spPr>
          <a:xfrm>
            <a:off x="5227642" y="2117716"/>
            <a:ext cx="1643074" cy="157163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500034" y="5715016"/>
            <a:ext cx="8001056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0070C0"/>
                </a:solidFill>
                <a:latin typeface="Arial" pitchFamily="34" charset="0"/>
              </a:rPr>
              <a:t>The corresponding MODBUS address and D register can be checked on the CANopen Builder software</a:t>
            </a:r>
            <a:endParaRPr lang="zh-CN" altLang="en-US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7960" name="Picture 8" descr="CAM SE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06716" y="3716338"/>
            <a:ext cx="4784481" cy="267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7962" name="Text Box 10"/>
          <p:cNvSpPr txBox="1">
            <a:spLocks noChangeArrowheads="1"/>
          </p:cNvSpPr>
          <p:nvPr/>
        </p:nvSpPr>
        <p:spPr bwMode="auto">
          <a:xfrm>
            <a:off x="439616" y="1052513"/>
            <a:ext cx="2428935" cy="36933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>
                <a:latin typeface="Arial" pitchFamily="34" charset="0"/>
              </a:rPr>
              <a:t>1.Two planned curves</a:t>
            </a:r>
            <a:endParaRPr lang="zh-CN" altLang="en-US">
              <a:latin typeface="Arial" pitchFamily="34" charset="0"/>
            </a:endParaRPr>
          </a:p>
        </p:txBody>
      </p:sp>
      <p:sp>
        <p:nvSpPr>
          <p:cNvPr id="637963" name="Text Box 11"/>
          <p:cNvSpPr txBox="1">
            <a:spLocks noChangeArrowheads="1"/>
          </p:cNvSpPr>
          <p:nvPr/>
        </p:nvSpPr>
        <p:spPr bwMode="auto">
          <a:xfrm>
            <a:off x="408843" y="3668713"/>
            <a:ext cx="2694007" cy="36933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>
                <a:latin typeface="Arial" pitchFamily="34" charset="0"/>
              </a:rPr>
              <a:t>2.Actual execution effect</a:t>
            </a:r>
            <a:endParaRPr lang="zh-CN" altLang="en-US">
              <a:latin typeface="Arial" pitchFamily="34" charset="0"/>
            </a:endParaRPr>
          </a:p>
        </p:txBody>
      </p:sp>
      <p:pic>
        <p:nvPicPr>
          <p:cNvPr id="637965" name="Picture 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5866" y="1341439"/>
            <a:ext cx="5152292" cy="20288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</p:pic>
      <p:pic>
        <p:nvPicPr>
          <p:cNvPr id="637966" name="Picture 1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7281" y="4221164"/>
            <a:ext cx="3269273" cy="19907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</p:pic>
      <p:sp>
        <p:nvSpPr>
          <p:cNvPr id="10" name="标题 9"/>
          <p:cNvSpPr>
            <a:spLocks noGrp="1"/>
          </p:cNvSpPr>
          <p:nvPr>
            <p:ph type="ctrTitle"/>
          </p:nvPr>
        </p:nvSpPr>
        <p:spPr>
          <a:xfrm>
            <a:off x="571472" y="0"/>
            <a:ext cx="8572528" cy="714356"/>
          </a:xfrm>
        </p:spPr>
        <p:txBody>
          <a:bodyPr/>
          <a:lstStyle/>
          <a:p>
            <a:r>
              <a:rPr lang="en-US" altLang="zh-CN" sz="3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Dynamic Change of E-Cam Curve</a:t>
            </a:r>
            <a:endParaRPr lang="zh-CN" altLang="en-US" sz="36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12"/>
          <p:cNvSpPr>
            <a:spLocks noGrp="1"/>
          </p:cNvSpPr>
          <p:nvPr>
            <p:ph type="ctrTitle"/>
          </p:nvPr>
        </p:nvSpPr>
        <p:spPr>
          <a:xfrm>
            <a:off x="1489144" y="0"/>
            <a:ext cx="7654856" cy="714356"/>
          </a:xfrm>
        </p:spPr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Application Example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14282" y="995346"/>
            <a:ext cx="329288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200" i="1" dirty="0" smtClean="0">
                <a:solidFill>
                  <a:srgbClr val="0070C0"/>
                </a:solidFill>
                <a:latin typeface="Arial" pitchFamily="34" charset="0"/>
                <a:ea typeface="標楷體" pitchFamily="65" charset="-120"/>
              </a:rPr>
              <a:t>E-Cam control sequence</a:t>
            </a:r>
            <a:endParaRPr lang="zh-CN" altLang="en-US" sz="2200" i="1" dirty="0">
              <a:solidFill>
                <a:srgbClr val="0070C0"/>
              </a:solidFill>
              <a:latin typeface="Arial" pitchFamily="34" charset="0"/>
              <a:ea typeface="標楷體" pitchFamily="65" charset="-120"/>
            </a:endParaRPr>
          </a:p>
        </p:txBody>
      </p:sp>
      <p:graphicFrame>
        <p:nvGraphicFramePr>
          <p:cNvPr id="318467" name="Object 3"/>
          <p:cNvGraphicFramePr>
            <a:graphicFrameLocks noGrp="1" noChangeAspect="1"/>
          </p:cNvGraphicFramePr>
          <p:nvPr/>
        </p:nvGraphicFramePr>
        <p:xfrm>
          <a:off x="0" y="1500174"/>
          <a:ext cx="4844024" cy="4948251"/>
        </p:xfrm>
        <a:graphic>
          <a:graphicData uri="http://schemas.openxmlformats.org/presentationml/2006/ole">
            <p:oleObj spid="_x0000_s318467" name="Visio" r:id="rId3" imgW="3835908" imgH="3930396" progId="Visio.Drawing.11">
              <p:embed/>
            </p:oleObj>
          </a:graphicData>
        </a:graphic>
      </p:graphicFrame>
      <p:sp>
        <p:nvSpPr>
          <p:cNvPr id="34" name="矩形 33"/>
          <p:cNvSpPr/>
          <p:nvPr/>
        </p:nvSpPr>
        <p:spPr>
          <a:xfrm>
            <a:off x="4857752" y="1428736"/>
            <a:ext cx="4000528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0" indent="-266700">
              <a:spcBef>
                <a:spcPts val="600"/>
              </a:spcBef>
              <a:buFont typeface="Wingdings" pitchFamily="2" charset="2"/>
              <a:buChar char="Ø"/>
            </a:pPr>
            <a:r>
              <a:rPr lang="en-US" altLang="zh-CN" sz="1600" dirty="0" smtClean="0">
                <a:solidFill>
                  <a:srgbClr val="0070C0"/>
                </a:solidFill>
                <a:latin typeface="Arial" pitchFamily="34" charset="0"/>
              </a:rPr>
              <a:t>If DMC_CamSet is executed before MC_ CamIn is executed, the key point parameter of the modified e-cam curve will get effective immediately; if MC_ CamSet is executed after MC_CamIn is executed, the key point parameter of the modified e-cam curve will not get effective till the cycle for the old cam curve ends.</a:t>
            </a:r>
          </a:p>
          <a:p>
            <a:pPr marL="266700" indent="-266700">
              <a:spcBef>
                <a:spcPts val="600"/>
              </a:spcBef>
              <a:buFont typeface="Wingdings" pitchFamily="2" charset="2"/>
              <a:buChar char="Ø"/>
            </a:pPr>
            <a:r>
              <a:rPr lang="en-US" altLang="zh-CN" sz="1600" dirty="0" smtClean="0">
                <a:solidFill>
                  <a:srgbClr val="0070C0"/>
                </a:solidFill>
                <a:latin typeface="Arial" pitchFamily="34" charset="0"/>
              </a:rPr>
              <a:t>The relevant parameters of the starting point and ending point of e-cam curve are not advised to be modified in case vibration occurs when the old curve is switched into new one.</a:t>
            </a:r>
          </a:p>
          <a:p>
            <a:pPr marL="266700" indent="-266700">
              <a:spcBef>
                <a:spcPts val="600"/>
              </a:spcBef>
              <a:buFont typeface="Wingdings" pitchFamily="2" charset="2"/>
              <a:buChar char="Ø"/>
            </a:pPr>
            <a:r>
              <a:rPr lang="en-US" altLang="zh-CN" sz="1600" dirty="0" smtClean="0">
                <a:solidFill>
                  <a:srgbClr val="0070C0"/>
                </a:solidFill>
              </a:rPr>
              <a:t>In E-Cam system, slave axis will keep running at the speed of the departure point if it succeeds  in escaping from cam relation via MC_CamOut  instruction.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Exercise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F9353D-B14B-4B3B-B6EB-0580EF1D4242}" type="slidenum">
              <a:rPr lang="zh-TW" altLang="en-US" smtClean="0"/>
              <a:pPr>
                <a:defRPr/>
              </a:pPr>
              <a:t>28</a:t>
            </a:fld>
            <a:endParaRPr lang="en-US" altLang="zh-TW"/>
          </a:p>
        </p:txBody>
      </p:sp>
      <p:sp>
        <p:nvSpPr>
          <p:cNvPr id="6" name="矩形 5"/>
          <p:cNvSpPr/>
          <p:nvPr/>
        </p:nvSpPr>
        <p:spPr>
          <a:xfrm>
            <a:off x="428596" y="1000108"/>
            <a:ext cx="828680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>
              <a:spcBef>
                <a:spcPts val="600"/>
              </a:spcBef>
            </a:pPr>
            <a:r>
              <a:rPr lang="en-US" sz="2200" b="1" dirty="0" smtClean="0">
                <a:solidFill>
                  <a:srgbClr val="0070C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SuperImpose  on Ecam Exercise</a:t>
            </a:r>
          </a:p>
        </p:txBody>
      </p:sp>
      <p:graphicFrame>
        <p:nvGraphicFramePr>
          <p:cNvPr id="328706" name="Object 2"/>
          <p:cNvGraphicFramePr>
            <a:graphicFrameLocks noGrp="1" noChangeAspect="1"/>
          </p:cNvGraphicFramePr>
          <p:nvPr/>
        </p:nvGraphicFramePr>
        <p:xfrm>
          <a:off x="785786" y="1785926"/>
          <a:ext cx="6577012" cy="4611688"/>
        </p:xfrm>
        <a:graphic>
          <a:graphicData uri="http://schemas.openxmlformats.org/presentationml/2006/ole">
            <p:oleObj spid="_x0000_s328706" name="Visio" r:id="rId3" imgW="6893052" imgH="4835652" progId="Visio.Drawing.11">
              <p:embed/>
            </p:oleObj>
          </a:graphicData>
        </a:graphic>
      </p:graphicFrame>
      <p:sp>
        <p:nvSpPr>
          <p:cNvPr id="9" name="直角上箭头 8"/>
          <p:cNvSpPr/>
          <p:nvPr/>
        </p:nvSpPr>
        <p:spPr>
          <a:xfrm flipH="1">
            <a:off x="1142976" y="2999240"/>
            <a:ext cx="785818" cy="500066"/>
          </a:xfrm>
          <a:prstGeom prst="bentUpArrow">
            <a:avLst>
              <a:gd name="adj1" fmla="val 25000"/>
              <a:gd name="adj2" fmla="val 25000"/>
              <a:gd name="adj3" fmla="val 33466"/>
            </a:avLst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7CBF33"/>
              </a:solidFill>
            </a:endParaRPr>
          </a:p>
        </p:txBody>
      </p:sp>
    </p:spTree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Exercise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F9353D-B14B-4B3B-B6EB-0580EF1D4242}" type="slidenum">
              <a:rPr lang="zh-TW" altLang="en-US" smtClean="0"/>
              <a:pPr>
                <a:defRPr/>
              </a:pPr>
              <a:t>29</a:t>
            </a:fld>
            <a:endParaRPr lang="en-US" altLang="zh-TW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500034" y="1928802"/>
          <a:ext cx="7858148" cy="2286015"/>
        </p:xfrm>
        <a:graphic>
          <a:graphicData uri="http://schemas.openxmlformats.org/drawingml/2006/table">
            <a:tbl>
              <a:tblPr/>
              <a:tblGrid>
                <a:gridCol w="7858148"/>
              </a:tblGrid>
              <a:tr h="45720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Step 1: Create Basic ECAM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20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Step 2: Power up and Master Axis Speed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20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Step 3: ECAM Between Master axis (1) and Slave Axis (2)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20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Step 4: CAMSet instruction to change the middle point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20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Step5: Test and 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discussion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428596" y="1000108"/>
            <a:ext cx="8286808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>
              <a:spcBef>
                <a:spcPts val="600"/>
              </a:spcBef>
            </a:pPr>
            <a:r>
              <a:rPr lang="en-US" sz="2200" b="1" dirty="0" smtClean="0">
                <a:solidFill>
                  <a:srgbClr val="0070C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CamSet Exercise</a:t>
            </a:r>
          </a:p>
          <a:p>
            <a:pPr fontAlgn="b">
              <a:spcBef>
                <a:spcPts val="600"/>
              </a:spcBef>
            </a:pPr>
            <a:r>
              <a:rPr lang="en-US" sz="2200" dirty="0" smtClean="0">
                <a:solidFill>
                  <a:srgbClr val="0070C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Use CamSet to change the CAM profile dynamically.</a:t>
            </a:r>
            <a:endParaRPr lang="en-US" sz="2200" dirty="0">
              <a:solidFill>
                <a:srgbClr val="0070C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401402" y="1543830"/>
            <a:ext cx="7929618" cy="2571768"/>
          </a:xfrm>
          <a:prstGeom prst="roundRect">
            <a:avLst>
              <a:gd name="adj" fmla="val 806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707" name="标题 12"/>
          <p:cNvSpPr>
            <a:spLocks noGrp="1"/>
          </p:cNvSpPr>
          <p:nvPr>
            <p:ph type="ctrTitle"/>
          </p:nvPr>
        </p:nvSpPr>
        <p:spPr>
          <a:xfrm>
            <a:off x="1489075" y="0"/>
            <a:ext cx="7654925" cy="714375"/>
          </a:xfrm>
        </p:spPr>
        <p:txBody>
          <a:bodyPr/>
          <a:lstStyle/>
          <a:p>
            <a:r>
              <a:rPr lang="en-US" altLang="zh-CN" sz="3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Mechanical Cam </a:t>
            </a:r>
            <a:endParaRPr lang="zh-CN" sz="34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12" name="图片 11" descr="Cam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1573326"/>
            <a:ext cx="3429024" cy="2571768"/>
          </a:xfrm>
          <a:prstGeom prst="roundRect">
            <a:avLst>
              <a:gd name="adj" fmla="val 8638"/>
            </a:avLst>
          </a:prstGeom>
        </p:spPr>
      </p:pic>
      <p:grpSp>
        <p:nvGrpSpPr>
          <p:cNvPr id="15" name="组合 14"/>
          <p:cNvGrpSpPr/>
          <p:nvPr/>
        </p:nvGrpSpPr>
        <p:grpSpPr>
          <a:xfrm>
            <a:off x="5643570" y="1546132"/>
            <a:ext cx="2664000" cy="2556000"/>
            <a:chOff x="5429256" y="1285860"/>
            <a:chExt cx="2714644" cy="2644496"/>
          </a:xfrm>
        </p:grpSpPr>
        <p:sp>
          <p:nvSpPr>
            <p:cNvPr id="14" name="圆角矩形 13"/>
            <p:cNvSpPr/>
            <p:nvPr/>
          </p:nvSpPr>
          <p:spPr>
            <a:xfrm>
              <a:off x="5429256" y="1285860"/>
              <a:ext cx="2714644" cy="2643206"/>
            </a:xfrm>
            <a:prstGeom prst="roundRect">
              <a:avLst>
                <a:gd name="adj" fmla="val 8518"/>
              </a:avLst>
            </a:pr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 descr="CAM3..gif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7F7F7"/>
                </a:clrFrom>
                <a:clrTo>
                  <a:srgbClr val="F7F7F7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57884" y="1315356"/>
              <a:ext cx="2286016" cy="2615000"/>
            </a:xfrm>
            <a:prstGeom prst="rect">
              <a:avLst/>
            </a:prstGeom>
          </p:spPr>
        </p:pic>
      </p:grpSp>
      <p:pic>
        <p:nvPicPr>
          <p:cNvPr id="16" name="Picture 47" descr="tulun1"/>
          <p:cNvPicPr>
            <a:picLocks noChangeAspect="1" noChangeArrowheads="1"/>
          </p:cNvPicPr>
          <p:nvPr/>
        </p:nvPicPr>
        <p:blipFill>
          <a:blip r:embed="rId5" cstate="print"/>
          <a:srcRect b="2204"/>
          <a:stretch>
            <a:fillRect/>
          </a:stretch>
        </p:blipFill>
        <p:spPr bwMode="auto">
          <a:xfrm>
            <a:off x="3101298" y="1558578"/>
            <a:ext cx="2649532" cy="2515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矩形 18"/>
          <p:cNvSpPr/>
          <p:nvPr/>
        </p:nvSpPr>
        <p:spPr>
          <a:xfrm>
            <a:off x="293562" y="985472"/>
            <a:ext cx="33505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3300"/>
                </a:solidFill>
                <a:latin typeface="Arial" pitchFamily="34" charset="0"/>
                <a:ea typeface="標楷體" pitchFamily="65" charset="-120"/>
              </a:rPr>
              <a:t>Mechanical Cam </a:t>
            </a:r>
            <a:endParaRPr lang="zh-CN" altLang="en-US" sz="3200" dirty="0"/>
          </a:p>
        </p:txBody>
      </p:sp>
      <p:sp>
        <p:nvSpPr>
          <p:cNvPr id="21" name="矩形 20"/>
          <p:cNvSpPr/>
          <p:nvPr/>
        </p:nvSpPr>
        <p:spPr>
          <a:xfrm>
            <a:off x="365000" y="4359408"/>
            <a:ext cx="79296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Arial" pitchFamily="34" charset="0"/>
              </a:rPr>
              <a:t>cam mechanism consists of cam, follower</a:t>
            </a:r>
          </a:p>
          <a:p>
            <a:endParaRPr lang="en-US" altLang="zh-CN" sz="2400" dirty="0" smtClean="0">
              <a:latin typeface="Arial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28596" y="4929198"/>
            <a:ext cx="85725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0070C0"/>
                </a:solidFill>
              </a:rPr>
              <a:t>Certain cams can be characterized by their displacement diagrams , it can  illustrate the relation between the cam rotation and  follower motion </a:t>
            </a:r>
            <a:endParaRPr lang="zh-CN" altLang="en-US" sz="2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47319" y="500043"/>
            <a:ext cx="3824681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ea typeface="+mn-ea"/>
                <a:cs typeface="Arial" charset="0"/>
              </a:rPr>
              <a:t>Thank you!</a:t>
            </a:r>
            <a:endParaRPr lang="en-US" sz="4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ea typeface="+mn-ea"/>
              <a:cs typeface="Arial" charset="0"/>
            </a:endParaRPr>
          </a:p>
        </p:txBody>
      </p:sp>
      <p:sp>
        <p:nvSpPr>
          <p:cNvPr id="31747" name="文本占位符 1"/>
          <p:cNvSpPr txBox="1">
            <a:spLocks/>
          </p:cNvSpPr>
          <p:nvPr/>
        </p:nvSpPr>
        <p:spPr bwMode="auto">
          <a:xfrm>
            <a:off x="1000125" y="4714875"/>
            <a:ext cx="814387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altLang="zh-CN" sz="2000" dirty="0">
                <a:solidFill>
                  <a:srgbClr val="0070C0"/>
                </a:solidFill>
                <a:latin typeface="Calibri" pitchFamily="34" charset="0"/>
              </a:rPr>
              <a:t>Version 1.0   </a:t>
            </a:r>
            <a:r>
              <a:rPr lang="en-US" altLang="zh-CN" sz="2000" dirty="0" smtClean="0">
                <a:solidFill>
                  <a:srgbClr val="0070C0"/>
                </a:solidFill>
                <a:latin typeface="Calibri" pitchFamily="34" charset="0"/>
              </a:rPr>
              <a:t>2012.4  PLC</a:t>
            </a:r>
            <a:endParaRPr lang="en-US" altLang="zh-CN" sz="2000" dirty="0">
              <a:solidFill>
                <a:srgbClr val="0070C0"/>
              </a:solidFill>
              <a:latin typeface="Calibri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altLang="zh-CN" sz="2000" dirty="0">
                <a:solidFill>
                  <a:srgbClr val="0070C0"/>
                </a:solidFill>
                <a:latin typeface="Calibri" pitchFamily="34" charset="0"/>
              </a:rPr>
              <a:t>Version 1.1   </a:t>
            </a:r>
            <a:r>
              <a:rPr lang="en-US" altLang="zh-CN" sz="2000" dirty="0" smtClean="0">
                <a:solidFill>
                  <a:srgbClr val="0070C0"/>
                </a:solidFill>
                <a:latin typeface="Calibri" pitchFamily="34" charset="0"/>
              </a:rPr>
              <a:t>2012.9   WJSC</a:t>
            </a:r>
            <a:endParaRPr lang="zh-CN" altLang="en-US" sz="2000" dirty="0">
              <a:solidFill>
                <a:srgbClr val="0070C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Electronic Cam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F9353D-B14B-4B3B-B6EB-0580EF1D4242}" type="slidenum">
              <a:rPr lang="zh-TW" altLang="en-US" smtClean="0"/>
              <a:pPr>
                <a:defRPr/>
              </a:pPr>
              <a:t>4</a:t>
            </a:fld>
            <a:endParaRPr lang="en-US" altLang="zh-TW"/>
          </a:p>
        </p:txBody>
      </p:sp>
      <p:sp>
        <p:nvSpPr>
          <p:cNvPr id="8" name="矩形 7"/>
          <p:cNvSpPr/>
          <p:nvPr/>
        </p:nvSpPr>
        <p:spPr>
          <a:xfrm>
            <a:off x="293562" y="917232"/>
            <a:ext cx="30780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3300"/>
                </a:solidFill>
                <a:latin typeface="Arial" pitchFamily="34" charset="0"/>
                <a:ea typeface="標楷體" pitchFamily="65" charset="-120"/>
              </a:rPr>
              <a:t>Electronic Cam </a:t>
            </a:r>
            <a:endParaRPr lang="zh-CN" altLang="en-US" sz="3200" dirty="0"/>
          </a:p>
        </p:txBody>
      </p:sp>
      <p:graphicFrame>
        <p:nvGraphicFramePr>
          <p:cNvPr id="141315" name="Object 3"/>
          <p:cNvGraphicFramePr>
            <a:graphicFrameLocks noGrp="1" noChangeAspect="1"/>
          </p:cNvGraphicFramePr>
          <p:nvPr/>
        </p:nvGraphicFramePr>
        <p:xfrm>
          <a:off x="537854" y="2405556"/>
          <a:ext cx="8429684" cy="3464979"/>
        </p:xfrm>
        <a:graphic>
          <a:graphicData uri="http://schemas.openxmlformats.org/presentationml/2006/ole">
            <p:oleObj spid="_x0000_s141315" name="Visio" r:id="rId4" imgW="5641607" imgH="2319287" progId="Visio.Drawing.11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285720" y="1428736"/>
            <a:ext cx="84296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 smtClean="0">
                <a:solidFill>
                  <a:srgbClr val="0070C0"/>
                </a:solidFill>
              </a:rPr>
              <a:t>The slave axis will always follow the master  according to the E-CAM curve.</a:t>
            </a:r>
            <a:endParaRPr lang="zh-CN" altLang="en-US" sz="2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圆角矩形 22"/>
          <p:cNvSpPr/>
          <p:nvPr/>
        </p:nvSpPr>
        <p:spPr>
          <a:xfrm>
            <a:off x="500034" y="1714488"/>
            <a:ext cx="4572032" cy="2500330"/>
          </a:xfrm>
          <a:prstGeom prst="roundRect">
            <a:avLst>
              <a:gd name="adj" fmla="val 5238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圆角矩形 47"/>
          <p:cNvSpPr/>
          <p:nvPr/>
        </p:nvSpPr>
        <p:spPr>
          <a:xfrm>
            <a:off x="285720" y="4926004"/>
            <a:ext cx="2500330" cy="1000132"/>
          </a:xfrm>
          <a:prstGeom prst="roundRect">
            <a:avLst/>
          </a:prstGeom>
          <a:solidFill>
            <a:srgbClr val="6CA6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圆角矩形 48"/>
          <p:cNvSpPr/>
          <p:nvPr/>
        </p:nvSpPr>
        <p:spPr>
          <a:xfrm>
            <a:off x="3143240" y="4926004"/>
            <a:ext cx="2500330" cy="1000132"/>
          </a:xfrm>
          <a:prstGeom prst="roundRect">
            <a:avLst/>
          </a:prstGeom>
          <a:solidFill>
            <a:srgbClr val="6CA6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圆角矩形 49"/>
          <p:cNvSpPr/>
          <p:nvPr/>
        </p:nvSpPr>
        <p:spPr>
          <a:xfrm>
            <a:off x="6000760" y="4926004"/>
            <a:ext cx="2500330" cy="1000132"/>
          </a:xfrm>
          <a:prstGeom prst="roundRect">
            <a:avLst/>
          </a:prstGeom>
          <a:solidFill>
            <a:srgbClr val="6CA6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Electronic Cam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643306" y="6215082"/>
            <a:ext cx="2133600" cy="365125"/>
          </a:xfrm>
        </p:spPr>
        <p:txBody>
          <a:bodyPr/>
          <a:lstStyle/>
          <a:p>
            <a:pPr>
              <a:defRPr/>
            </a:pPr>
            <a:fld id="{70F9353D-B14B-4B3B-B6EB-0580EF1D4242}" type="slidenum">
              <a:rPr lang="zh-TW" altLang="en-US" smtClean="0"/>
              <a:pPr>
                <a:defRPr/>
              </a:pPr>
              <a:t>5</a:t>
            </a:fld>
            <a:endParaRPr lang="en-US" altLang="zh-TW"/>
          </a:p>
        </p:txBody>
      </p:sp>
      <p:sp>
        <p:nvSpPr>
          <p:cNvPr id="6" name="矩形 5"/>
          <p:cNvSpPr/>
          <p:nvPr/>
        </p:nvSpPr>
        <p:spPr>
          <a:xfrm>
            <a:off x="357158" y="4286256"/>
            <a:ext cx="39677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TW" b="1" dirty="0" smtClean="0">
                <a:solidFill>
                  <a:srgbClr val="990033"/>
                </a:solidFill>
                <a:latin typeface="Arial" pitchFamily="34" charset="0"/>
              </a:rPr>
              <a:t>Machine Cam in spinning machine</a:t>
            </a:r>
            <a:endParaRPr lang="en-US" dirty="0"/>
          </a:p>
        </p:txBody>
      </p:sp>
      <p:pic>
        <p:nvPicPr>
          <p:cNvPr id="7" name="图片 6" descr="Nockenwelle_ani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1185" y="1782732"/>
            <a:ext cx="3242781" cy="2432086"/>
          </a:xfrm>
          <a:prstGeom prst="rect">
            <a:avLst/>
          </a:prstGeom>
        </p:spPr>
      </p:pic>
      <p:sp>
        <p:nvSpPr>
          <p:cNvPr id="45" name="矩形 44"/>
          <p:cNvSpPr/>
          <p:nvPr/>
        </p:nvSpPr>
        <p:spPr>
          <a:xfrm>
            <a:off x="313616" y="5258694"/>
            <a:ext cx="24216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Power efficiency</a:t>
            </a:r>
            <a:endParaRPr lang="zh-CN" alt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143240" y="5258694"/>
            <a:ext cx="24978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mechanical wear</a:t>
            </a:r>
            <a:endParaRPr lang="zh-CN" alt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583584" y="5258694"/>
            <a:ext cx="13500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flexibility</a:t>
            </a:r>
            <a:endParaRPr lang="zh-CN" alt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85720" y="1142984"/>
            <a:ext cx="66543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 defTabSz="457200">
              <a:spcBef>
                <a:spcPts val="1000"/>
              </a:spcBef>
              <a:buClr>
                <a:schemeClr val="tx1"/>
              </a:buClr>
              <a:buSzPct val="100000"/>
              <a:tabLst>
                <a:tab pos="0" algn="l"/>
                <a:tab pos="47625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TW" sz="2800" b="1" dirty="0" smtClean="0">
                <a:solidFill>
                  <a:srgbClr val="990033"/>
                </a:solidFill>
                <a:latin typeface="Arial" pitchFamily="34" charset="0"/>
              </a:rPr>
              <a:t>From Machine Cam to Electronic Cam</a:t>
            </a:r>
            <a:endParaRPr lang="en-GB" altLang="zh-TW" sz="2800" b="1" dirty="0">
              <a:solidFill>
                <a:srgbClr val="990033"/>
              </a:solidFill>
              <a:latin typeface="Arial" pitchFamily="34" charset="0"/>
            </a:endParaRPr>
          </a:p>
        </p:txBody>
      </p:sp>
      <p:pic>
        <p:nvPicPr>
          <p:cNvPr id="21" name="Picture 20" descr="2006122019525885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1797360"/>
            <a:ext cx="2786082" cy="2340127"/>
          </a:xfrm>
          <a:prstGeom prst="rect">
            <a:avLst/>
          </a:prstGeom>
          <a:noFill/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14612" y="2643182"/>
            <a:ext cx="2214578" cy="1465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E-Cam Editor(1)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F9353D-B14B-4B3B-B6EB-0580EF1D4242}" type="slidenum">
              <a:rPr lang="zh-TW" altLang="en-US" smtClean="0"/>
              <a:pPr>
                <a:defRPr/>
              </a:pPr>
              <a:t>6</a:t>
            </a:fld>
            <a:endParaRPr lang="en-US" altLang="zh-TW"/>
          </a:p>
        </p:txBody>
      </p:sp>
      <p:pic>
        <p:nvPicPr>
          <p:cNvPr id="14745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7" y="928670"/>
            <a:ext cx="7061340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矩形标注 6"/>
          <p:cNvSpPr/>
          <p:nvPr/>
        </p:nvSpPr>
        <p:spPr>
          <a:xfrm>
            <a:off x="7072330" y="4643446"/>
            <a:ext cx="1714512" cy="571504"/>
          </a:xfrm>
          <a:prstGeom prst="wedgeRectCallout">
            <a:avLst>
              <a:gd name="adj1" fmla="val -70175"/>
              <a:gd name="adj2" fmla="val -10765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标注 7"/>
          <p:cNvSpPr/>
          <p:nvPr/>
        </p:nvSpPr>
        <p:spPr>
          <a:xfrm>
            <a:off x="7072330" y="3357562"/>
            <a:ext cx="1714512" cy="571504"/>
          </a:xfrm>
          <a:prstGeom prst="wedgeRectCallout">
            <a:avLst>
              <a:gd name="adj1" fmla="val -76947"/>
              <a:gd name="adj2" fmla="val 5996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标注 8"/>
          <p:cNvSpPr/>
          <p:nvPr/>
        </p:nvSpPr>
        <p:spPr>
          <a:xfrm>
            <a:off x="7072330" y="2000240"/>
            <a:ext cx="1714512" cy="571504"/>
          </a:xfrm>
          <a:prstGeom prst="wedgeRectCallout">
            <a:avLst>
              <a:gd name="adj1" fmla="val -103069"/>
              <a:gd name="adj2" fmla="val 95515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75526" y="2071678"/>
            <a:ext cx="10054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Position</a:t>
            </a:r>
            <a:endParaRPr lang="zh-CN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58082" y="4714884"/>
            <a:ext cx="979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Velocity</a:t>
            </a:r>
            <a:endParaRPr lang="zh-CN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285512" y="3429000"/>
            <a:ext cx="14285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acceleration</a:t>
            </a:r>
            <a:endParaRPr lang="zh-CN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E-Cam Editor(3)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F9353D-B14B-4B3B-B6EB-0580EF1D4242}" type="slidenum">
              <a:rPr lang="zh-TW" altLang="en-US" smtClean="0"/>
              <a:pPr>
                <a:defRPr/>
              </a:pPr>
              <a:t>7</a:t>
            </a:fld>
            <a:endParaRPr lang="en-US" altLang="zh-TW"/>
          </a:p>
        </p:txBody>
      </p:sp>
      <p:pic>
        <p:nvPicPr>
          <p:cNvPr id="15053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000108"/>
            <a:ext cx="7072362" cy="5164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矩形标注 6"/>
          <p:cNvSpPr/>
          <p:nvPr/>
        </p:nvSpPr>
        <p:spPr>
          <a:xfrm>
            <a:off x="5857852" y="1643050"/>
            <a:ext cx="2928990" cy="1000132"/>
          </a:xfrm>
          <a:prstGeom prst="wedgeRectCallout">
            <a:avLst>
              <a:gd name="adj1" fmla="val -76263"/>
              <a:gd name="adj2" fmla="val -32485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01426" y="1643050"/>
            <a:ext cx="28575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" pitchFamily="34" charset="0"/>
                <a:ea typeface="標楷體" pitchFamily="65" charset="-120"/>
              </a:rPr>
              <a:t>User could change the key point by dragging the point on the position curve</a:t>
            </a:r>
            <a:endParaRPr lang="zh-CN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椭圆 8"/>
          <p:cNvSpPr/>
          <p:nvPr/>
        </p:nvSpPr>
        <p:spPr>
          <a:xfrm>
            <a:off x="4949510" y="1818946"/>
            <a:ext cx="72000" cy="72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643306" y="3000372"/>
            <a:ext cx="72000" cy="72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643174" y="3286124"/>
            <a:ext cx="72000" cy="72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286512" y="2928934"/>
            <a:ext cx="72000" cy="72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286644" y="3286124"/>
            <a:ext cx="72000" cy="72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428860" y="3943580"/>
            <a:ext cx="5143536" cy="71438"/>
          </a:xfrm>
          <a:prstGeom prst="rect">
            <a:avLst/>
          </a:prstGeom>
          <a:solidFill>
            <a:srgbClr val="FFC000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标注 16"/>
          <p:cNvSpPr/>
          <p:nvPr/>
        </p:nvSpPr>
        <p:spPr>
          <a:xfrm>
            <a:off x="5214942" y="4286256"/>
            <a:ext cx="3528358" cy="1000132"/>
          </a:xfrm>
          <a:prstGeom prst="wedgeRectCallout">
            <a:avLst>
              <a:gd name="adj1" fmla="val -53965"/>
              <a:gd name="adj2" fmla="val -80376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286380" y="4286256"/>
            <a:ext cx="34290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" pitchFamily="34" charset="0"/>
                <a:ea typeface="標楷體" pitchFamily="65" charset="-120"/>
              </a:rPr>
              <a:t> values of the position, speed and acceleration of the key points can be edited.</a:t>
            </a:r>
            <a:endParaRPr lang="zh-CN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5" name="矩形标注 14"/>
          <p:cNvSpPr/>
          <p:nvPr/>
        </p:nvSpPr>
        <p:spPr>
          <a:xfrm>
            <a:off x="714348" y="2071678"/>
            <a:ext cx="2357454" cy="714380"/>
          </a:xfrm>
          <a:prstGeom prst="wedgeRectCallout">
            <a:avLst>
              <a:gd name="adj1" fmla="val -25907"/>
              <a:gd name="adj2" fmla="val -9144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85786" y="2071678"/>
            <a:ext cx="23574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" pitchFamily="34" charset="0"/>
                <a:ea typeface="標楷體" pitchFamily="65" charset="-120"/>
              </a:rPr>
              <a:t>Import and export of existing  cam profile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739" name="Text Box 3"/>
          <p:cNvSpPr txBox="1">
            <a:spLocks noChangeArrowheads="1"/>
          </p:cNvSpPr>
          <p:nvPr/>
        </p:nvSpPr>
        <p:spPr bwMode="auto">
          <a:xfrm>
            <a:off x="500034" y="1000108"/>
            <a:ext cx="8278615" cy="95047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77139" tIns="40112" rIns="77139" bIns="40112">
            <a:spAutoFit/>
          </a:bodyPr>
          <a:lstStyle/>
          <a:p>
            <a:pPr defTabSz="391866">
              <a:spcBef>
                <a:spcPts val="857"/>
              </a:spcBef>
              <a:buClr>
                <a:schemeClr val="tx1"/>
              </a:buClr>
              <a:buSzPct val="100000"/>
              <a:tabLst>
                <a:tab pos="0" algn="l"/>
                <a:tab pos="408194" algn="l"/>
                <a:tab pos="1567464" algn="l"/>
                <a:tab pos="2351197" algn="l"/>
                <a:tab pos="3134929" algn="l"/>
                <a:tab pos="3918661" algn="l"/>
                <a:tab pos="4702393" algn="l"/>
                <a:tab pos="5486126" algn="l"/>
                <a:tab pos="6269858" algn="l"/>
                <a:tab pos="7053590" algn="l"/>
                <a:tab pos="7837322" algn="l"/>
                <a:tab pos="8621055" algn="l"/>
              </a:tabLst>
            </a:pPr>
            <a:r>
              <a:rPr lang="en-GB" altLang="zh-TW" sz="2700" dirty="0" smtClean="0">
                <a:solidFill>
                  <a:srgbClr val="990033"/>
                </a:solidFill>
                <a:latin typeface="Arial" pitchFamily="34" charset="0"/>
              </a:rPr>
              <a:t>Key point connection</a:t>
            </a:r>
            <a:endParaRPr lang="en-GB" altLang="zh-TW" sz="2700" dirty="0">
              <a:solidFill>
                <a:srgbClr val="990033"/>
              </a:solidFill>
              <a:latin typeface="Arial" pitchFamily="34" charset="0"/>
            </a:endParaRPr>
          </a:p>
          <a:p>
            <a:pPr defTabSz="391866">
              <a:spcBef>
                <a:spcPts val="857"/>
              </a:spcBef>
              <a:buClr>
                <a:schemeClr val="tx1"/>
              </a:buClr>
              <a:buSzPct val="100000"/>
              <a:tabLst>
                <a:tab pos="0" algn="l"/>
                <a:tab pos="408194" algn="l"/>
                <a:tab pos="1567464" algn="l"/>
                <a:tab pos="2351197" algn="l"/>
                <a:tab pos="3134929" algn="l"/>
                <a:tab pos="3918661" algn="l"/>
                <a:tab pos="4702393" algn="l"/>
                <a:tab pos="5486126" algn="l"/>
                <a:tab pos="6269858" algn="l"/>
                <a:tab pos="7053590" algn="l"/>
                <a:tab pos="7837322" algn="l"/>
                <a:tab pos="8621055" algn="l"/>
              </a:tabLst>
            </a:pPr>
            <a:r>
              <a:rPr kumimoji="0" lang="en-GB" altLang="zh-TW" sz="2200" dirty="0" smtClean="0">
                <a:solidFill>
                  <a:srgbClr val="008000"/>
                </a:solidFill>
                <a:latin typeface="Arial" pitchFamily="34" charset="0"/>
              </a:rPr>
              <a:t>User can use new point  or new line to edit the curve</a:t>
            </a:r>
            <a:r>
              <a:rPr kumimoji="0" lang="en-GB" altLang="zh-TW" dirty="0" smtClean="0">
                <a:solidFill>
                  <a:srgbClr val="008000"/>
                </a:solidFill>
                <a:latin typeface="Arial" pitchFamily="34" charset="0"/>
              </a:rPr>
              <a:t>.</a:t>
            </a:r>
            <a:endParaRPr kumimoji="0" lang="en-US" altLang="zh-TW" dirty="0">
              <a:solidFill>
                <a:srgbClr val="008000"/>
              </a:solidFill>
              <a:latin typeface="Arial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E-Cam Editor(3)</a:t>
            </a:r>
            <a:endParaRPr lang="zh-CN" altLang="en-US" dirty="0"/>
          </a:p>
        </p:txBody>
      </p:sp>
      <p:graphicFrame>
        <p:nvGraphicFramePr>
          <p:cNvPr id="756742" name="Object 6"/>
          <p:cNvGraphicFramePr>
            <a:graphicFrameLocks noGrp="1" noChangeAspect="1"/>
          </p:cNvGraphicFramePr>
          <p:nvPr>
            <p:ph idx="4294967295"/>
          </p:nvPr>
        </p:nvGraphicFramePr>
        <p:xfrm>
          <a:off x="285720" y="2285992"/>
          <a:ext cx="5426231" cy="3500462"/>
        </p:xfrm>
        <a:graphic>
          <a:graphicData uri="http://schemas.openxmlformats.org/presentationml/2006/ole">
            <p:oleObj spid="_x0000_s149506" name="Visio" r:id="rId4" imgW="5071712" imgH="3271787" progId="Visio.Drawing.11">
              <p:embed/>
            </p:oleObj>
          </a:graphicData>
        </a:graphic>
      </p:graphicFrame>
      <p:graphicFrame>
        <p:nvGraphicFramePr>
          <p:cNvPr id="149507" name="Object 3"/>
          <p:cNvGraphicFramePr>
            <a:graphicFrameLocks noGrp="1" noChangeAspect="1"/>
          </p:cNvGraphicFramePr>
          <p:nvPr/>
        </p:nvGraphicFramePr>
        <p:xfrm>
          <a:off x="5984875" y="2643182"/>
          <a:ext cx="3159125" cy="3251200"/>
        </p:xfrm>
        <a:graphic>
          <a:graphicData uri="http://schemas.openxmlformats.org/presentationml/2006/ole">
            <p:oleObj spid="_x0000_s149507" name="Visio" r:id="rId5" imgW="3286887" imgH="3382518" progId="Visio.Drawing.11">
              <p:embed/>
            </p:oleObj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910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857364"/>
            <a:ext cx="6109574" cy="4595693"/>
          </a:xfrm>
          <a:prstGeom prst="rect">
            <a:avLst/>
          </a:prstGeom>
          <a:noFill/>
        </p:spPr>
      </p:pic>
      <p:sp>
        <p:nvSpPr>
          <p:cNvPr id="559109" name="Rectangle 5"/>
          <p:cNvSpPr>
            <a:spLocks noChangeArrowheads="1"/>
          </p:cNvSpPr>
          <p:nvPr/>
        </p:nvSpPr>
        <p:spPr bwMode="auto">
          <a:xfrm>
            <a:off x="214282" y="839770"/>
            <a:ext cx="8643966" cy="92333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180975" algn="l"/>
            <a:r>
              <a:rPr lang="en-US" altLang="zh-CN" b="0" dirty="0">
                <a:latin typeface="Arial" pitchFamily="34" charset="0"/>
                <a:ea typeface="標楷體" pitchFamily="65" charset="-120"/>
              </a:rPr>
              <a:t>Of the cam curves that VID 2143 defines, each curve model has its own merits and demerits.</a:t>
            </a:r>
          </a:p>
          <a:p>
            <a:pPr indent="180975" algn="l"/>
            <a:r>
              <a:rPr lang="en-US" altLang="zh-CN" b="0" dirty="0">
                <a:latin typeface="標楷體" pitchFamily="65" charset="-120"/>
                <a:ea typeface="標楷體" pitchFamily="65" charset="-120"/>
              </a:rPr>
              <a:t> </a:t>
            </a:r>
            <a:endParaRPr lang="en-US" altLang="zh-TW" b="0" dirty="0"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171009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28" y="1357298"/>
            <a:ext cx="53435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矩形 5"/>
          <p:cNvSpPr/>
          <p:nvPr/>
        </p:nvSpPr>
        <p:spPr>
          <a:xfrm>
            <a:off x="1428728" y="2285992"/>
            <a:ext cx="642942" cy="428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400153" y="2376480"/>
            <a:ext cx="857256" cy="214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/>
              <a:t>Strait line</a:t>
            </a:r>
            <a:endParaRPr lang="zh-CN" altLang="en-US" sz="800" dirty="0"/>
          </a:p>
        </p:txBody>
      </p:sp>
      <p:sp>
        <p:nvSpPr>
          <p:cNvPr id="8" name="矩形 7"/>
          <p:cNvSpPr/>
          <p:nvPr/>
        </p:nvSpPr>
        <p:spPr>
          <a:xfrm>
            <a:off x="1371577" y="4000504"/>
            <a:ext cx="6048000" cy="612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1428728" y="2928934"/>
            <a:ext cx="642942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800" dirty="0" smtClean="0"/>
              <a:t>Quadratic parabola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28728" y="3571876"/>
            <a:ext cx="642942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800" dirty="0" smtClean="0"/>
              <a:t>Simple sine line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95390" y="4071942"/>
            <a:ext cx="75600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800" dirty="0" smtClean="0"/>
              <a:t>Polynominal 5th order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95390" y="4778702"/>
            <a:ext cx="75600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800" dirty="0" smtClean="0"/>
              <a:t>Inclined sine line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428728" y="5286388"/>
            <a:ext cx="71438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800" dirty="0" smtClean="0"/>
              <a:t>Modified acceleration trapezoid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05868" y="5929330"/>
            <a:ext cx="75600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800" dirty="0" smtClean="0"/>
              <a:t>Modified sine line </a:t>
            </a:r>
          </a:p>
        </p:txBody>
      </p:sp>
      <p:sp>
        <p:nvSpPr>
          <p:cNvPr id="18" name="标题 4"/>
          <p:cNvSpPr>
            <a:spLocks noGrp="1"/>
          </p:cNvSpPr>
          <p:nvPr>
            <p:ph type="ctrTitle"/>
          </p:nvPr>
        </p:nvSpPr>
        <p:spPr>
          <a:xfrm>
            <a:off x="1489144" y="0"/>
            <a:ext cx="7654856" cy="714356"/>
          </a:xfrm>
        </p:spPr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E-Cam Editor(4)</a:t>
            </a:r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29012</TotalTime>
  <Words>896</Words>
  <Application>Microsoft Office PowerPoint</Application>
  <PresentationFormat>全屏显示(4:3)</PresentationFormat>
  <Paragraphs>258</Paragraphs>
  <Slides>30</Slides>
  <Notes>22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33" baseType="lpstr">
      <vt:lpstr>Office 主题</vt:lpstr>
      <vt:lpstr>Visio</vt:lpstr>
      <vt:lpstr>公式</vt:lpstr>
      <vt:lpstr>幻灯片 1</vt:lpstr>
      <vt:lpstr>Content</vt:lpstr>
      <vt:lpstr>Mechanical Cam </vt:lpstr>
      <vt:lpstr>Electronic Cam </vt:lpstr>
      <vt:lpstr>Electronic Cam</vt:lpstr>
      <vt:lpstr>E-Cam Editor(1)</vt:lpstr>
      <vt:lpstr>E-Cam Editor(3)</vt:lpstr>
      <vt:lpstr>E-Cam Editor(3)</vt:lpstr>
      <vt:lpstr>E-Cam Editor(4)</vt:lpstr>
      <vt:lpstr>E-Cam Editor(5)</vt:lpstr>
      <vt:lpstr>E-Cam Editor(6)</vt:lpstr>
      <vt:lpstr>E-Cam Editor(7)</vt:lpstr>
      <vt:lpstr>Principle of E-Cam(1)</vt:lpstr>
      <vt:lpstr>E-Cam Function(1)</vt:lpstr>
      <vt:lpstr>E-Cam Function(2)</vt:lpstr>
      <vt:lpstr>E-Cam Function(3)</vt:lpstr>
      <vt:lpstr>E-Cam Function(4)</vt:lpstr>
      <vt:lpstr>E-Cam Function(5)</vt:lpstr>
      <vt:lpstr>E-Cam Function(6)</vt:lpstr>
      <vt:lpstr>Master Axis Scaling</vt:lpstr>
      <vt:lpstr>Slave Axis Scaling</vt:lpstr>
      <vt:lpstr>Ecam Scaling</vt:lpstr>
      <vt:lpstr> Ecam Offset</vt:lpstr>
      <vt:lpstr>Dynamic Change of E-Cam</vt:lpstr>
      <vt:lpstr>Dynamic Change of E-Cam</vt:lpstr>
      <vt:lpstr>Dynamic Change of E-Cam Curve</vt:lpstr>
      <vt:lpstr>Application Example</vt:lpstr>
      <vt:lpstr>Exercise</vt:lpstr>
      <vt:lpstr>Exercise</vt:lpstr>
      <vt:lpstr>幻灯片 30</vt:lpstr>
    </vt:vector>
  </TitlesOfParts>
  <Company>earth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jack</dc:creator>
  <cp:lastModifiedBy>微软用户</cp:lastModifiedBy>
  <cp:revision>280</cp:revision>
  <dcterms:created xsi:type="dcterms:W3CDTF">2011-09-29T03:00:32Z</dcterms:created>
  <dcterms:modified xsi:type="dcterms:W3CDTF">2012-10-22T03:10:23Z</dcterms:modified>
</cp:coreProperties>
</file>