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handoutMasterIdLst>
    <p:handoutMasterId r:id="rId23"/>
  </p:handoutMasterIdLst>
  <p:sldIdLst>
    <p:sldId id="584" r:id="rId2"/>
    <p:sldId id="585" r:id="rId3"/>
    <p:sldId id="593" r:id="rId4"/>
    <p:sldId id="594" r:id="rId5"/>
    <p:sldId id="595" r:id="rId6"/>
    <p:sldId id="596" r:id="rId7"/>
    <p:sldId id="597" r:id="rId8"/>
    <p:sldId id="598" r:id="rId9"/>
    <p:sldId id="599" r:id="rId10"/>
    <p:sldId id="600" r:id="rId11"/>
    <p:sldId id="601" r:id="rId12"/>
    <p:sldId id="602" r:id="rId13"/>
    <p:sldId id="603" r:id="rId14"/>
    <p:sldId id="604" r:id="rId15"/>
    <p:sldId id="605" r:id="rId16"/>
    <p:sldId id="606" r:id="rId17"/>
    <p:sldId id="607" r:id="rId18"/>
    <p:sldId id="608" r:id="rId19"/>
    <p:sldId id="609" r:id="rId20"/>
    <p:sldId id="590" r:id="rId21"/>
  </p:sldIdLst>
  <p:sldSz cx="9906000" cy="6858000" type="A4"/>
  <p:notesSz cx="10234613" cy="7099300"/>
  <p:defaultTextStyle>
    <a:defPPr>
      <a:defRPr lang="zh-TW"/>
    </a:defPPr>
    <a:lvl1pPr algn="l" rtl="0" fontAlgn="base">
      <a:spcBef>
        <a:spcPct val="0"/>
      </a:spcBef>
      <a:spcAft>
        <a:spcPct val="0"/>
      </a:spcAft>
      <a:defRPr kumimoji="1" sz="1600" b="1" kern="1200">
        <a:solidFill>
          <a:schemeClr val="tx1"/>
        </a:solidFill>
        <a:latin typeface="Arial" pitchFamily="34" charset="0"/>
        <a:ea typeface="新細明體" pitchFamily="18" charset="-120"/>
        <a:cs typeface="+mn-cs"/>
      </a:defRPr>
    </a:lvl1pPr>
    <a:lvl2pPr marL="457200" algn="l" rtl="0" fontAlgn="base">
      <a:spcBef>
        <a:spcPct val="0"/>
      </a:spcBef>
      <a:spcAft>
        <a:spcPct val="0"/>
      </a:spcAft>
      <a:defRPr kumimoji="1" sz="1600" b="1" kern="1200">
        <a:solidFill>
          <a:schemeClr val="tx1"/>
        </a:solidFill>
        <a:latin typeface="Arial" pitchFamily="34" charset="0"/>
        <a:ea typeface="新細明體" pitchFamily="18" charset="-120"/>
        <a:cs typeface="+mn-cs"/>
      </a:defRPr>
    </a:lvl2pPr>
    <a:lvl3pPr marL="914400" algn="l" rtl="0" fontAlgn="base">
      <a:spcBef>
        <a:spcPct val="0"/>
      </a:spcBef>
      <a:spcAft>
        <a:spcPct val="0"/>
      </a:spcAft>
      <a:defRPr kumimoji="1" sz="1600" b="1" kern="1200">
        <a:solidFill>
          <a:schemeClr val="tx1"/>
        </a:solidFill>
        <a:latin typeface="Arial" pitchFamily="34" charset="0"/>
        <a:ea typeface="新細明體" pitchFamily="18" charset="-120"/>
        <a:cs typeface="+mn-cs"/>
      </a:defRPr>
    </a:lvl3pPr>
    <a:lvl4pPr marL="1371600" algn="l" rtl="0" fontAlgn="base">
      <a:spcBef>
        <a:spcPct val="0"/>
      </a:spcBef>
      <a:spcAft>
        <a:spcPct val="0"/>
      </a:spcAft>
      <a:defRPr kumimoji="1" sz="1600" b="1" kern="1200">
        <a:solidFill>
          <a:schemeClr val="tx1"/>
        </a:solidFill>
        <a:latin typeface="Arial" pitchFamily="34" charset="0"/>
        <a:ea typeface="新細明體" pitchFamily="18" charset="-120"/>
        <a:cs typeface="+mn-cs"/>
      </a:defRPr>
    </a:lvl4pPr>
    <a:lvl5pPr marL="1828800" algn="l" rtl="0" fontAlgn="base">
      <a:spcBef>
        <a:spcPct val="0"/>
      </a:spcBef>
      <a:spcAft>
        <a:spcPct val="0"/>
      </a:spcAft>
      <a:defRPr kumimoji="1" sz="1600" b="1" kern="1200">
        <a:solidFill>
          <a:schemeClr val="tx1"/>
        </a:solidFill>
        <a:latin typeface="Arial" pitchFamily="34" charset="0"/>
        <a:ea typeface="新細明體" pitchFamily="18" charset="-120"/>
        <a:cs typeface="+mn-cs"/>
      </a:defRPr>
    </a:lvl5pPr>
    <a:lvl6pPr marL="2286000" algn="l" defTabSz="914400" rtl="0" eaLnBrk="1" latinLnBrk="0" hangingPunct="1">
      <a:defRPr kumimoji="1" sz="1600" b="1" kern="1200">
        <a:solidFill>
          <a:schemeClr val="tx1"/>
        </a:solidFill>
        <a:latin typeface="Arial" pitchFamily="34" charset="0"/>
        <a:ea typeface="新細明體" pitchFamily="18" charset="-120"/>
        <a:cs typeface="+mn-cs"/>
      </a:defRPr>
    </a:lvl6pPr>
    <a:lvl7pPr marL="2743200" algn="l" defTabSz="914400" rtl="0" eaLnBrk="1" latinLnBrk="0" hangingPunct="1">
      <a:defRPr kumimoji="1" sz="1600" b="1" kern="1200">
        <a:solidFill>
          <a:schemeClr val="tx1"/>
        </a:solidFill>
        <a:latin typeface="Arial" pitchFamily="34" charset="0"/>
        <a:ea typeface="新細明體" pitchFamily="18" charset="-120"/>
        <a:cs typeface="+mn-cs"/>
      </a:defRPr>
    </a:lvl7pPr>
    <a:lvl8pPr marL="3200400" algn="l" defTabSz="914400" rtl="0" eaLnBrk="1" latinLnBrk="0" hangingPunct="1">
      <a:defRPr kumimoji="1" sz="1600" b="1" kern="1200">
        <a:solidFill>
          <a:schemeClr val="tx1"/>
        </a:solidFill>
        <a:latin typeface="Arial" pitchFamily="34" charset="0"/>
        <a:ea typeface="新細明體" pitchFamily="18" charset="-120"/>
        <a:cs typeface="+mn-cs"/>
      </a:defRPr>
    </a:lvl8pPr>
    <a:lvl9pPr marL="3657600" algn="l" defTabSz="914400" rtl="0" eaLnBrk="1" latinLnBrk="0" hangingPunct="1">
      <a:defRPr kumimoji="1" sz="1600" b="1" kern="1200">
        <a:solidFill>
          <a:schemeClr val="tx1"/>
        </a:solidFill>
        <a:latin typeface="Arial" pitchFamily="34" charset="0"/>
        <a:ea typeface="新細明體" pitchFamily="18" charset="-12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008A3E"/>
    <a:srgbClr val="0099FF"/>
    <a:srgbClr val="00682F"/>
    <a:srgbClr val="2DD341"/>
    <a:srgbClr val="339966"/>
    <a:srgbClr val="FA9500"/>
    <a:srgbClr val="0066FF"/>
    <a:srgbClr val="3399FF"/>
    <a:srgbClr val="660066"/>
  </p:clrMru>
</p:presentationPr>
</file>

<file path=ppt/tableStyles.xml><?xml version="1.0" encoding="utf-8"?>
<a:tblStyleLst xmlns:a="http://schemas.openxmlformats.org/drawingml/2006/main" def="{5C22544A-7EE6-4342-B048-85BDC9FD1C3A}">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0675" autoAdjust="0"/>
    <p:restoredTop sz="87759" autoAdjust="0"/>
  </p:normalViewPr>
  <p:slideViewPr>
    <p:cSldViewPr snapToGrid="0" snapToObjects="1">
      <p:cViewPr>
        <p:scale>
          <a:sx n="66" d="100"/>
          <a:sy n="66" d="100"/>
        </p:scale>
        <p:origin x="-1236" y="-30"/>
      </p:cViewPr>
      <p:guideLst>
        <p:guide orient="horz" pos="-360"/>
        <p:guide pos="6980"/>
      </p:guideLst>
    </p:cSldViewPr>
  </p:slideViewPr>
  <p:outlineViewPr>
    <p:cViewPr>
      <p:scale>
        <a:sx n="25" d="100"/>
        <a:sy n="25" d="100"/>
      </p:scale>
      <p:origin x="0" y="0"/>
    </p:cViewPr>
  </p:outlineViewPr>
  <p:notesTextViewPr>
    <p:cViewPr>
      <p:scale>
        <a:sx n="100" d="100"/>
        <a:sy n="100" d="100"/>
      </p:scale>
      <p:origin x="0" y="0"/>
    </p:cViewPr>
  </p:notesTextViewPr>
  <p:sorterViewPr>
    <p:cViewPr>
      <p:scale>
        <a:sx n="33" d="100"/>
        <a:sy n="33"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bwMode="auto">
          <a:xfrm>
            <a:off x="0" y="0"/>
            <a:ext cx="4435475" cy="393700"/>
          </a:xfrm>
          <a:prstGeom prst="rect">
            <a:avLst/>
          </a:prstGeom>
          <a:noFill/>
          <a:ln w="9525">
            <a:noFill/>
            <a:miter lim="800000"/>
            <a:headEnd/>
            <a:tailEnd/>
          </a:ln>
          <a:effectLst/>
        </p:spPr>
        <p:txBody>
          <a:bodyPr vert="horz" wrap="square" lIns="92656" tIns="46328" rIns="92656" bIns="46328" numCol="1" anchor="t" anchorCtr="0" compatLnSpc="1">
            <a:prstTxWarp prst="textNoShape">
              <a:avLst/>
            </a:prstTxWarp>
          </a:bodyPr>
          <a:lstStyle>
            <a:lvl1pPr algn="l" defTabSz="927100" fontAlgn="base">
              <a:defRPr sz="1200" b="0">
                <a:latin typeface="Times New Roman" pitchFamily="18" charset="0"/>
              </a:defRPr>
            </a:lvl1pPr>
          </a:lstStyle>
          <a:p>
            <a:pPr>
              <a:defRPr/>
            </a:pPr>
            <a:endParaRPr lang="en-US" altLang="zh-TW"/>
          </a:p>
        </p:txBody>
      </p:sp>
      <p:sp>
        <p:nvSpPr>
          <p:cNvPr id="29699" name="Rectangle 3"/>
          <p:cNvSpPr>
            <a:spLocks noGrp="1" noChangeArrowheads="1"/>
          </p:cNvSpPr>
          <p:nvPr>
            <p:ph type="dt" sz="quarter" idx="1"/>
          </p:nvPr>
        </p:nvSpPr>
        <p:spPr bwMode="auto">
          <a:xfrm>
            <a:off x="5799138" y="0"/>
            <a:ext cx="4435475" cy="393700"/>
          </a:xfrm>
          <a:prstGeom prst="rect">
            <a:avLst/>
          </a:prstGeom>
          <a:noFill/>
          <a:ln w="9525">
            <a:noFill/>
            <a:miter lim="800000"/>
            <a:headEnd/>
            <a:tailEnd/>
          </a:ln>
          <a:effectLst/>
        </p:spPr>
        <p:txBody>
          <a:bodyPr vert="horz" wrap="square" lIns="92656" tIns="46328" rIns="92656" bIns="46328" numCol="1" anchor="t" anchorCtr="0" compatLnSpc="1">
            <a:prstTxWarp prst="textNoShape">
              <a:avLst/>
            </a:prstTxWarp>
          </a:bodyPr>
          <a:lstStyle>
            <a:lvl1pPr algn="r" defTabSz="927100" fontAlgn="base">
              <a:defRPr sz="1200" b="0">
                <a:latin typeface="Times New Roman" pitchFamily="18" charset="0"/>
              </a:defRPr>
            </a:lvl1pPr>
          </a:lstStyle>
          <a:p>
            <a:pPr>
              <a:defRPr/>
            </a:pPr>
            <a:endParaRPr lang="en-US" altLang="zh-TW"/>
          </a:p>
        </p:txBody>
      </p:sp>
      <p:sp>
        <p:nvSpPr>
          <p:cNvPr id="29700" name="Rectangle 4"/>
          <p:cNvSpPr>
            <a:spLocks noGrp="1" noChangeArrowheads="1"/>
          </p:cNvSpPr>
          <p:nvPr>
            <p:ph type="ftr" sz="quarter" idx="2"/>
          </p:nvPr>
        </p:nvSpPr>
        <p:spPr bwMode="auto">
          <a:xfrm>
            <a:off x="0" y="6705600"/>
            <a:ext cx="4435475" cy="393700"/>
          </a:xfrm>
          <a:prstGeom prst="rect">
            <a:avLst/>
          </a:prstGeom>
          <a:noFill/>
          <a:ln w="9525">
            <a:noFill/>
            <a:miter lim="800000"/>
            <a:headEnd/>
            <a:tailEnd/>
          </a:ln>
          <a:effectLst/>
        </p:spPr>
        <p:txBody>
          <a:bodyPr vert="horz" wrap="square" lIns="92656" tIns="46328" rIns="92656" bIns="46328" numCol="1" anchor="b" anchorCtr="0" compatLnSpc="1">
            <a:prstTxWarp prst="textNoShape">
              <a:avLst/>
            </a:prstTxWarp>
          </a:bodyPr>
          <a:lstStyle>
            <a:lvl1pPr algn="l" defTabSz="927100" fontAlgn="base">
              <a:defRPr sz="1200" b="0">
                <a:latin typeface="Times New Roman" pitchFamily="18" charset="0"/>
              </a:defRPr>
            </a:lvl1pPr>
          </a:lstStyle>
          <a:p>
            <a:pPr>
              <a:defRPr/>
            </a:pPr>
            <a:endParaRPr lang="en-US" altLang="zh-TW"/>
          </a:p>
        </p:txBody>
      </p:sp>
      <p:sp>
        <p:nvSpPr>
          <p:cNvPr id="29701" name="Rectangle 5"/>
          <p:cNvSpPr>
            <a:spLocks noGrp="1" noChangeArrowheads="1"/>
          </p:cNvSpPr>
          <p:nvPr>
            <p:ph type="sldNum" sz="quarter" idx="3"/>
          </p:nvPr>
        </p:nvSpPr>
        <p:spPr bwMode="auto">
          <a:xfrm>
            <a:off x="5799138" y="6705600"/>
            <a:ext cx="4435475" cy="393700"/>
          </a:xfrm>
          <a:prstGeom prst="rect">
            <a:avLst/>
          </a:prstGeom>
          <a:noFill/>
          <a:ln w="9525">
            <a:noFill/>
            <a:miter lim="800000"/>
            <a:headEnd/>
            <a:tailEnd/>
          </a:ln>
          <a:effectLst/>
        </p:spPr>
        <p:txBody>
          <a:bodyPr vert="horz" wrap="square" lIns="92656" tIns="46328" rIns="92656" bIns="46328" numCol="1" anchor="b" anchorCtr="0" compatLnSpc="1">
            <a:prstTxWarp prst="textNoShape">
              <a:avLst/>
            </a:prstTxWarp>
          </a:bodyPr>
          <a:lstStyle>
            <a:lvl1pPr algn="r" defTabSz="927100" fontAlgn="base">
              <a:defRPr sz="1200" b="0">
                <a:latin typeface="Times New Roman" pitchFamily="18" charset="0"/>
              </a:defRPr>
            </a:lvl1pPr>
          </a:lstStyle>
          <a:p>
            <a:pPr>
              <a:defRPr/>
            </a:pPr>
            <a:fld id="{1D87D1A9-B65D-41F9-94A3-0B3FC488DDEE}" type="slidenum">
              <a:rPr lang="en-US" altLang="zh-TW"/>
              <a:pPr>
                <a:defRPr/>
              </a:pPr>
              <a:t>‹#›</a:t>
            </a:fld>
            <a:endParaRPr lang="en-US" altLang="zh-TW"/>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9506" name="Rectangle 2"/>
          <p:cNvSpPr>
            <a:spLocks noGrp="1" noChangeArrowheads="1"/>
          </p:cNvSpPr>
          <p:nvPr>
            <p:ph type="hdr" sz="quarter"/>
          </p:nvPr>
        </p:nvSpPr>
        <p:spPr bwMode="auto">
          <a:xfrm>
            <a:off x="0" y="0"/>
            <a:ext cx="4422775"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fontAlgn="ctr">
              <a:defRPr sz="1200" b="0">
                <a:latin typeface="Times New Roman" pitchFamily="18" charset="0"/>
              </a:defRPr>
            </a:lvl1pPr>
          </a:lstStyle>
          <a:p>
            <a:pPr>
              <a:defRPr/>
            </a:pPr>
            <a:endParaRPr lang="en-US" altLang="zh-TW"/>
          </a:p>
        </p:txBody>
      </p:sp>
      <p:sp>
        <p:nvSpPr>
          <p:cNvPr id="149507" name="Rectangle 3"/>
          <p:cNvSpPr>
            <a:spLocks noGrp="1" noChangeArrowheads="1"/>
          </p:cNvSpPr>
          <p:nvPr>
            <p:ph type="dt" idx="1"/>
          </p:nvPr>
        </p:nvSpPr>
        <p:spPr bwMode="auto">
          <a:xfrm>
            <a:off x="5811838" y="0"/>
            <a:ext cx="4422775"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fontAlgn="ctr">
              <a:defRPr sz="1200" b="0">
                <a:latin typeface="Times New Roman" pitchFamily="18" charset="0"/>
              </a:defRPr>
            </a:lvl1pPr>
          </a:lstStyle>
          <a:p>
            <a:pPr>
              <a:defRPr/>
            </a:pPr>
            <a:endParaRPr lang="en-US" altLang="zh-TW"/>
          </a:p>
        </p:txBody>
      </p:sp>
      <p:sp>
        <p:nvSpPr>
          <p:cNvPr id="33796" name="Rectangle 4"/>
          <p:cNvSpPr>
            <a:spLocks noGrp="1" noRot="1" noChangeAspect="1" noChangeArrowheads="1" noTextEdit="1"/>
          </p:cNvSpPr>
          <p:nvPr>
            <p:ph type="sldImg" idx="2"/>
          </p:nvPr>
        </p:nvSpPr>
        <p:spPr bwMode="auto">
          <a:xfrm>
            <a:off x="3192463" y="533400"/>
            <a:ext cx="3849687" cy="2665413"/>
          </a:xfrm>
          <a:prstGeom prst="rect">
            <a:avLst/>
          </a:prstGeom>
          <a:noFill/>
          <a:ln w="9525">
            <a:solidFill>
              <a:srgbClr val="000000"/>
            </a:solidFill>
            <a:miter lim="800000"/>
            <a:headEnd/>
            <a:tailEnd/>
          </a:ln>
        </p:spPr>
      </p:sp>
      <p:sp>
        <p:nvSpPr>
          <p:cNvPr id="149509" name="Rectangle 5"/>
          <p:cNvSpPr>
            <a:spLocks noGrp="1" noChangeArrowheads="1"/>
          </p:cNvSpPr>
          <p:nvPr>
            <p:ph type="body" sz="quarter" idx="3"/>
          </p:nvPr>
        </p:nvSpPr>
        <p:spPr bwMode="auto">
          <a:xfrm>
            <a:off x="1387475" y="3351213"/>
            <a:ext cx="7459663" cy="31988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TW" altLang="en-US" noProof="0" smtClean="0"/>
              <a:t>按一下以編輯母片</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p>
        </p:txBody>
      </p:sp>
      <p:sp>
        <p:nvSpPr>
          <p:cNvPr id="149510" name="Rectangle 6"/>
          <p:cNvSpPr>
            <a:spLocks noGrp="1" noChangeArrowheads="1"/>
          </p:cNvSpPr>
          <p:nvPr>
            <p:ph type="ftr" sz="quarter" idx="4"/>
          </p:nvPr>
        </p:nvSpPr>
        <p:spPr bwMode="auto">
          <a:xfrm>
            <a:off x="0" y="6778625"/>
            <a:ext cx="4422775" cy="3048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fontAlgn="ctr">
              <a:defRPr sz="1200" b="0">
                <a:latin typeface="Times New Roman" pitchFamily="18" charset="0"/>
              </a:defRPr>
            </a:lvl1pPr>
          </a:lstStyle>
          <a:p>
            <a:pPr>
              <a:defRPr/>
            </a:pPr>
            <a:endParaRPr lang="en-US" altLang="zh-TW"/>
          </a:p>
        </p:txBody>
      </p:sp>
      <p:sp>
        <p:nvSpPr>
          <p:cNvPr id="149511" name="Rectangle 7"/>
          <p:cNvSpPr>
            <a:spLocks noGrp="1" noChangeArrowheads="1"/>
          </p:cNvSpPr>
          <p:nvPr>
            <p:ph type="sldNum" sz="quarter" idx="5"/>
          </p:nvPr>
        </p:nvSpPr>
        <p:spPr bwMode="auto">
          <a:xfrm>
            <a:off x="5811838" y="6778625"/>
            <a:ext cx="4422775" cy="3048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ctr">
              <a:defRPr sz="1200" b="0">
                <a:latin typeface="Times New Roman" pitchFamily="18" charset="0"/>
              </a:defRPr>
            </a:lvl1pPr>
          </a:lstStyle>
          <a:p>
            <a:pPr>
              <a:defRPr/>
            </a:pPr>
            <a:fld id="{16D148C8-E3F5-44B9-9C0D-8819EE1F5902}" type="slidenum">
              <a:rPr lang="en-US" altLang="zh-TW"/>
              <a:pPr>
                <a:defRPr/>
              </a:pPr>
              <a:t>‹#›</a:t>
            </a:fld>
            <a:endParaRPr lang="en-US" altLang="zh-TW"/>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p:spPr>
      </p:sp>
      <p:sp>
        <p:nvSpPr>
          <p:cNvPr id="33795" name="备注占位符 2"/>
          <p:cNvSpPr>
            <a:spLocks noGrp="1"/>
          </p:cNvSpPr>
          <p:nvPr>
            <p:ph type="body" idx="1"/>
          </p:nvPr>
        </p:nvSpPr>
        <p:spPr bwMode="auto">
          <a:noFill/>
        </p:spPr>
        <p:txBody>
          <a:bodyPr/>
          <a:lstStyle/>
          <a:p>
            <a:endParaRPr lang="zh-CN" altLang="en-US" smtClean="0"/>
          </a:p>
        </p:txBody>
      </p:sp>
      <p:sp>
        <p:nvSpPr>
          <p:cNvPr id="33796" name="灯片编号占位符 3"/>
          <p:cNvSpPr>
            <a:spLocks noGrp="1"/>
          </p:cNvSpPr>
          <p:nvPr>
            <p:ph type="sldNum" sz="quarter" idx="5"/>
          </p:nvPr>
        </p:nvSpPr>
        <p:spPr bwMode="auto">
          <a:noFill/>
          <a:ln>
            <a:miter lim="800000"/>
            <a:headEnd/>
            <a:tailEnd/>
          </a:ln>
        </p:spPr>
        <p:txBody>
          <a:bodyPr/>
          <a:lstStyle/>
          <a:p>
            <a:fld id="{C111C206-28E7-439C-BB9C-A8E9D86800B2}" type="slidenum">
              <a:rPr lang="zh-CN" altLang="en-US" smtClean="0"/>
              <a:pPr/>
              <a:t>1</a:t>
            </a:fld>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headEnd/>
            <a:tailEnd/>
          </a:ln>
        </p:spPr>
      </p:sp>
      <p:sp>
        <p:nvSpPr>
          <p:cNvPr id="44035" name="备注占位符 2"/>
          <p:cNvSpPr>
            <a:spLocks noGrp="1"/>
          </p:cNvSpPr>
          <p:nvPr>
            <p:ph type="body" idx="1"/>
          </p:nvPr>
        </p:nvSpPr>
        <p:spPr bwMode="auto">
          <a:noFill/>
        </p:spPr>
        <p:txBody>
          <a:bodyPr/>
          <a:lstStyle/>
          <a:p>
            <a:endParaRPr lang="zh-CN" altLang="en-US" smtClean="0"/>
          </a:p>
        </p:txBody>
      </p:sp>
      <p:sp>
        <p:nvSpPr>
          <p:cNvPr id="44036" name="灯片编号占位符 3"/>
          <p:cNvSpPr>
            <a:spLocks noGrp="1"/>
          </p:cNvSpPr>
          <p:nvPr>
            <p:ph type="sldNum" sz="quarter" idx="5"/>
          </p:nvPr>
        </p:nvSpPr>
        <p:spPr bwMode="auto">
          <a:noFill/>
          <a:ln>
            <a:miter lim="800000"/>
            <a:headEnd/>
            <a:tailEnd/>
          </a:ln>
        </p:spPr>
        <p:txBody>
          <a:bodyPr/>
          <a:lstStyle/>
          <a:p>
            <a:fld id="{4A84506D-CC06-4660-9E20-E43257AAF38F}" type="slidenum">
              <a:rPr lang="zh-CN" altLang="en-US" smtClean="0"/>
              <a:pPr/>
              <a:t>20</a:t>
            </a:fld>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6802" name="Picture 2"/>
          <p:cNvPicPr>
            <a:picLocks noChangeAspect="1" noChangeArrowheads="1"/>
          </p:cNvPicPr>
          <p:nvPr userDrawn="1"/>
        </p:nvPicPr>
        <p:blipFill>
          <a:blip r:embed="rId2"/>
          <a:srcRect/>
          <a:stretch>
            <a:fillRect/>
          </a:stretch>
        </p:blipFill>
        <p:spPr bwMode="auto">
          <a:xfrm>
            <a:off x="0" y="0"/>
            <a:ext cx="9906000" cy="771525"/>
          </a:xfrm>
          <a:prstGeom prst="rect">
            <a:avLst/>
          </a:prstGeom>
          <a:noFill/>
          <a:ln w="9525">
            <a:noFill/>
            <a:miter lim="800000"/>
            <a:headEnd/>
            <a:tailEnd/>
          </a:ln>
          <a:effectLst/>
        </p:spPr>
      </p:pic>
      <p:sp>
        <p:nvSpPr>
          <p:cNvPr id="5" name="标题 1"/>
          <p:cNvSpPr>
            <a:spLocks noGrp="1"/>
          </p:cNvSpPr>
          <p:nvPr>
            <p:ph type="ctrTitle"/>
          </p:nvPr>
        </p:nvSpPr>
        <p:spPr>
          <a:xfrm>
            <a:off x="2889250" y="0"/>
            <a:ext cx="7016750" cy="771525"/>
          </a:xfrm>
          <a:prstGeom prst="rect">
            <a:avLst/>
          </a:prstGeom>
        </p:spPr>
        <p:txBody>
          <a:bodyPr anchor="ctr"/>
          <a:lstStyle>
            <a:lvl1pPr algn="r">
              <a:defRPr sz="3400" b="1">
                <a:solidFill>
                  <a:srgbClr val="0070C0"/>
                </a:solidFill>
                <a:latin typeface="Arial Unicode MS" pitchFamily="34" charset="-122"/>
                <a:ea typeface="Arial Unicode MS" pitchFamily="34" charset="-122"/>
                <a:cs typeface="Arial Unicode MS" pitchFamily="34" charset="-122"/>
              </a:defRPr>
            </a:lvl1pPr>
          </a:lstStyle>
          <a:p>
            <a:r>
              <a:rPr lang="zh-CN" altLang="en-US" dirty="0" smtClean="0"/>
              <a:t>单击此处编辑母版标题样式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95300" y="1600200"/>
            <a:ext cx="89154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81850" y="274638"/>
            <a:ext cx="222885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95300" y="274638"/>
            <a:ext cx="653415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95300" y="274638"/>
            <a:ext cx="8915400" cy="585152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over Page">
    <p:spTree>
      <p:nvGrpSpPr>
        <p:cNvPr id="1" name=""/>
        <p:cNvGrpSpPr/>
        <p:nvPr/>
      </p:nvGrpSpPr>
      <p:grpSpPr>
        <a:xfrm>
          <a:off x="0" y="0"/>
          <a:ext cx="0" cy="0"/>
          <a:chOff x="0" y="0"/>
          <a:chExt cx="0" cy="0"/>
        </a:xfrm>
      </p:grpSpPr>
      <p:pic>
        <p:nvPicPr>
          <p:cNvPr id="4" name="圖片 2"/>
          <p:cNvPicPr>
            <a:picLocks noChangeAspect="1"/>
          </p:cNvPicPr>
          <p:nvPr userDrawn="1"/>
        </p:nvPicPr>
        <p:blipFill>
          <a:blip r:embed="rId2"/>
          <a:srcRect/>
          <a:stretch>
            <a:fillRect/>
          </a:stretch>
        </p:blipFill>
        <p:spPr bwMode="auto">
          <a:xfrm>
            <a:off x="0" y="0"/>
            <a:ext cx="9906000" cy="6858000"/>
          </a:xfrm>
          <a:prstGeom prst="rect">
            <a:avLst/>
          </a:prstGeom>
          <a:noFill/>
          <a:ln w="9525">
            <a:noFill/>
            <a:miter lim="800000"/>
            <a:headEnd/>
            <a:tailEnd/>
          </a:ln>
        </p:spPr>
      </p:pic>
      <p:sp>
        <p:nvSpPr>
          <p:cNvPr id="2" name="標題 1"/>
          <p:cNvSpPr>
            <a:spLocks noGrp="1"/>
          </p:cNvSpPr>
          <p:nvPr>
            <p:ph type="ctrTitle"/>
          </p:nvPr>
        </p:nvSpPr>
        <p:spPr>
          <a:xfrm>
            <a:off x="742950" y="404664"/>
            <a:ext cx="8420100" cy="1224136"/>
          </a:xfrm>
          <a:prstGeom prst="rect">
            <a:avLst/>
          </a:prstGeom>
        </p:spPr>
        <p:txBody>
          <a:bodyPr>
            <a:noAutofit/>
          </a:bodyPr>
          <a:lstStyle>
            <a:lvl1pPr algn="l">
              <a:defRPr sz="3600" baseline="0">
                <a:solidFill>
                  <a:srgbClr val="0087DC"/>
                </a:solidFill>
                <a:latin typeface="Arial" pitchFamily="34" charset="0"/>
                <a:cs typeface="Arial" pitchFamily="34" charset="0"/>
              </a:defRPr>
            </a:lvl1pPr>
          </a:lstStyle>
          <a:p>
            <a:r>
              <a:rPr lang="zh-TW" altLang="en-US" dirty="0" smtClean="0"/>
              <a:t>按一下以編輯母片標題樣式</a:t>
            </a:r>
            <a:endParaRPr lang="zh-TW" altLang="en-US" dirty="0"/>
          </a:p>
        </p:txBody>
      </p:sp>
      <p:sp>
        <p:nvSpPr>
          <p:cNvPr id="9" name="文字版面配置區 8"/>
          <p:cNvSpPr>
            <a:spLocks noGrp="1"/>
          </p:cNvSpPr>
          <p:nvPr>
            <p:ph type="body" sz="quarter" idx="10"/>
          </p:nvPr>
        </p:nvSpPr>
        <p:spPr>
          <a:xfrm>
            <a:off x="704527" y="2276872"/>
            <a:ext cx="8568952" cy="720080"/>
          </a:xfrm>
          <a:prstGeom prst="rect">
            <a:avLst/>
          </a:prstGeom>
        </p:spPr>
        <p:txBody>
          <a:bodyPr/>
          <a:lstStyle>
            <a:lvl1pPr marL="0" marR="0" indent="0" algn="l" defTabSz="914400" rtl="0" eaLnBrk="1" fontAlgn="base" latinLnBrk="0" hangingPunct="1">
              <a:lnSpc>
                <a:spcPct val="100000"/>
              </a:lnSpc>
              <a:spcBef>
                <a:spcPct val="20000"/>
              </a:spcBef>
              <a:spcAft>
                <a:spcPct val="0"/>
              </a:spcAft>
              <a:buClrTx/>
              <a:buSzTx/>
              <a:buFontTx/>
              <a:buNone/>
              <a:tabLst/>
              <a:defRPr sz="2000"/>
            </a:lvl1pPr>
          </a:lstStyle>
          <a:p>
            <a:pPr lvl="0"/>
            <a:r>
              <a:rPr lang="zh-TW" altLang="en-US" smtClean="0"/>
              <a:t>按一下以編輯母片文字樣式</a:t>
            </a:r>
          </a:p>
        </p:txBody>
      </p:sp>
    </p:spTree>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Insert Page">
    <p:spTree>
      <p:nvGrpSpPr>
        <p:cNvPr id="1" name=""/>
        <p:cNvGrpSpPr/>
        <p:nvPr/>
      </p:nvGrpSpPr>
      <p:grpSpPr>
        <a:xfrm>
          <a:off x="0" y="0"/>
          <a:ext cx="0" cy="0"/>
          <a:chOff x="0" y="0"/>
          <a:chExt cx="0" cy="0"/>
        </a:xfrm>
      </p:grpSpPr>
      <p:sp>
        <p:nvSpPr>
          <p:cNvPr id="4" name="文字方塊 10"/>
          <p:cNvSpPr txBox="1">
            <a:spLocks noChangeArrowheads="1"/>
          </p:cNvSpPr>
          <p:nvPr userDrawn="1"/>
        </p:nvSpPr>
        <p:spPr bwMode="auto">
          <a:xfrm>
            <a:off x="350838" y="6311900"/>
            <a:ext cx="1793743" cy="274638"/>
          </a:xfrm>
          <a:prstGeom prst="rect">
            <a:avLst/>
          </a:prstGeom>
          <a:noFill/>
          <a:ln w="9525">
            <a:noFill/>
            <a:miter lim="800000"/>
            <a:headEnd/>
            <a:tailEnd/>
          </a:ln>
        </p:spPr>
        <p:txBody>
          <a:bodyPr anchor="b">
            <a:spAutoFit/>
          </a:bodyPr>
          <a:lstStyle/>
          <a:p>
            <a:pPr fontAlgn="auto">
              <a:spcBef>
                <a:spcPts val="0"/>
              </a:spcBef>
              <a:spcAft>
                <a:spcPts val="0"/>
              </a:spcAft>
              <a:defRPr/>
            </a:pPr>
            <a:r>
              <a:rPr lang="en-US" altLang="zh-TW" sz="1200">
                <a:solidFill>
                  <a:srgbClr val="4D4D4D"/>
                </a:solidFill>
                <a:latin typeface="+mn-lt"/>
                <a:ea typeface="+mn-ea"/>
              </a:rPr>
              <a:t>Confidential</a:t>
            </a:r>
            <a:endParaRPr lang="zh-TW" altLang="en-US" sz="1200">
              <a:solidFill>
                <a:srgbClr val="4D4D4D"/>
              </a:solidFill>
              <a:latin typeface="+mn-lt"/>
              <a:ea typeface="+mn-ea"/>
            </a:endParaRPr>
          </a:p>
        </p:txBody>
      </p:sp>
      <p:sp>
        <p:nvSpPr>
          <p:cNvPr id="5" name="AutoShape 6"/>
          <p:cNvSpPr>
            <a:spLocks noChangeArrowheads="1"/>
          </p:cNvSpPr>
          <p:nvPr/>
        </p:nvSpPr>
        <p:spPr bwMode="gray">
          <a:xfrm>
            <a:off x="0" y="585788"/>
            <a:ext cx="9906000" cy="203200"/>
          </a:xfrm>
          <a:prstGeom prst="roundRect">
            <a:avLst>
              <a:gd name="adj" fmla="val 50000"/>
            </a:avLst>
          </a:prstGeom>
          <a:gradFill rotWithShape="1">
            <a:gsLst>
              <a:gs pos="0">
                <a:srgbClr val="3CA1E6">
                  <a:alpha val="0"/>
                </a:srgbClr>
              </a:gs>
              <a:gs pos="100000">
                <a:srgbClr val="9BCFF2"/>
              </a:gs>
            </a:gsLst>
            <a:lin ang="5400000" scaled="1"/>
          </a:gradFill>
          <a:ln w="9525">
            <a:noFill/>
            <a:round/>
            <a:headEnd/>
            <a:tailEnd/>
          </a:ln>
        </p:spPr>
        <p:txBody>
          <a:bodyPr wrap="none" anchor="ctr"/>
          <a:lstStyle/>
          <a:p>
            <a:pPr>
              <a:defRPr/>
            </a:pPr>
            <a:endParaRPr lang="zh-CN" altLang="en-US">
              <a:latin typeface="Calibri" pitchFamily="34" charset="0"/>
            </a:endParaRPr>
          </a:p>
        </p:txBody>
      </p:sp>
      <p:sp>
        <p:nvSpPr>
          <p:cNvPr id="6" name="AutoShape 7"/>
          <p:cNvSpPr>
            <a:spLocks noChangeArrowheads="1"/>
          </p:cNvSpPr>
          <p:nvPr/>
        </p:nvSpPr>
        <p:spPr bwMode="gray">
          <a:xfrm>
            <a:off x="0" y="1"/>
            <a:ext cx="9906000" cy="201613"/>
          </a:xfrm>
          <a:prstGeom prst="roundRect">
            <a:avLst>
              <a:gd name="adj" fmla="val 50000"/>
            </a:avLst>
          </a:prstGeom>
          <a:gradFill rotWithShape="1">
            <a:gsLst>
              <a:gs pos="0">
                <a:srgbClr val="BEE0F7"/>
              </a:gs>
              <a:gs pos="100000">
                <a:srgbClr val="3CA1E6">
                  <a:alpha val="0"/>
                </a:srgbClr>
              </a:gs>
            </a:gsLst>
            <a:lin ang="5400000" scaled="1"/>
          </a:gradFill>
          <a:ln w="9525">
            <a:noFill/>
            <a:round/>
            <a:headEnd/>
            <a:tailEnd/>
          </a:ln>
        </p:spPr>
        <p:txBody>
          <a:bodyPr wrap="none" anchor="ctr"/>
          <a:lstStyle/>
          <a:p>
            <a:pPr>
              <a:defRPr/>
            </a:pPr>
            <a:endParaRPr lang="zh-CN" altLang="en-US">
              <a:latin typeface="Calibri" pitchFamily="34" charset="0"/>
            </a:endParaRPr>
          </a:p>
        </p:txBody>
      </p:sp>
      <p:grpSp>
        <p:nvGrpSpPr>
          <p:cNvPr id="2" name="组合 23"/>
          <p:cNvGrpSpPr/>
          <p:nvPr userDrawn="1"/>
        </p:nvGrpSpPr>
        <p:grpSpPr>
          <a:xfrm>
            <a:off x="0" y="0"/>
            <a:ext cx="4881562" cy="785818"/>
            <a:chOff x="380968" y="1857364"/>
            <a:chExt cx="4071966" cy="785818"/>
          </a:xfrm>
          <a:gradFill flip="none" rotWithShape="1">
            <a:gsLst>
              <a:gs pos="11000">
                <a:schemeClr val="accent5">
                  <a:lumMod val="40000"/>
                  <a:lumOff val="60000"/>
                </a:schemeClr>
              </a:gs>
              <a:gs pos="51000">
                <a:schemeClr val="bg1"/>
              </a:gs>
              <a:gs pos="98000">
                <a:schemeClr val="accent5">
                  <a:lumMod val="60000"/>
                  <a:lumOff val="40000"/>
                </a:schemeClr>
              </a:gs>
            </a:gsLst>
            <a:lin ang="5400000" scaled="0"/>
            <a:tileRect/>
          </a:gradFill>
        </p:grpSpPr>
        <p:sp>
          <p:nvSpPr>
            <p:cNvPr id="8" name="流程图: 库存数据 7"/>
            <p:cNvSpPr/>
            <p:nvPr/>
          </p:nvSpPr>
          <p:spPr>
            <a:xfrm>
              <a:off x="380968" y="1857364"/>
              <a:ext cx="4071966" cy="785794"/>
            </a:xfrm>
            <a:prstGeom prst="flowChartOnlineStorage">
              <a:avLst/>
            </a:prstGeom>
            <a:grpFill/>
            <a:ln w="9525">
              <a:noFill/>
              <a:round/>
              <a:headEnd/>
              <a:tailEnd/>
            </a:ln>
          </p:spPr>
          <p:txBody>
            <a:bodyPr wrap="none" anchor="ctr"/>
            <a:lstStyle/>
            <a:p>
              <a:pPr fontAlgn="auto">
                <a:spcBef>
                  <a:spcPts val="0"/>
                </a:spcBef>
                <a:spcAft>
                  <a:spcPts val="0"/>
                </a:spcAft>
                <a:defRPr/>
              </a:pPr>
              <a:endParaRPr lang="zh-CN" altLang="en-US">
                <a:ea typeface="+mn-ea"/>
                <a:cs typeface="Arial" charset="0"/>
              </a:endParaRPr>
            </a:p>
          </p:txBody>
        </p:sp>
        <p:sp>
          <p:nvSpPr>
            <p:cNvPr id="11" name="矩形 10"/>
            <p:cNvSpPr/>
            <p:nvPr/>
          </p:nvSpPr>
          <p:spPr>
            <a:xfrm>
              <a:off x="380968" y="1857364"/>
              <a:ext cx="714380" cy="785818"/>
            </a:xfrm>
            <a:prstGeom prst="rect">
              <a:avLst/>
            </a:prstGeom>
            <a:grpFill/>
            <a:ln w="9525">
              <a:noFill/>
              <a:round/>
              <a:headEnd/>
              <a:tailEnd/>
            </a:ln>
          </p:spPr>
          <p:txBody>
            <a:bodyPr wrap="none" anchor="ctr"/>
            <a:lstStyle/>
            <a:p>
              <a:pPr fontAlgn="auto">
                <a:spcBef>
                  <a:spcPts val="0"/>
                </a:spcBef>
                <a:spcAft>
                  <a:spcPts val="0"/>
                </a:spcAft>
                <a:defRPr/>
              </a:pPr>
              <a:endParaRPr lang="zh-CN" altLang="en-US">
                <a:ea typeface="+mn-ea"/>
                <a:cs typeface="Arial" charset="0"/>
              </a:endParaRPr>
            </a:p>
          </p:txBody>
        </p:sp>
      </p:grpSp>
      <p:pic>
        <p:nvPicPr>
          <p:cNvPr id="12" name="图片 7" descr="Delta.gif"/>
          <p:cNvPicPr>
            <a:picLocks noChangeAspect="1"/>
          </p:cNvPicPr>
          <p:nvPr userDrawn="1"/>
        </p:nvPicPr>
        <p:blipFill>
          <a:blip r:embed="rId2"/>
          <a:srcRect/>
          <a:stretch>
            <a:fillRect/>
          </a:stretch>
        </p:blipFill>
        <p:spPr bwMode="auto">
          <a:xfrm>
            <a:off x="214974" y="101601"/>
            <a:ext cx="1809221" cy="574675"/>
          </a:xfrm>
          <a:prstGeom prst="rect">
            <a:avLst/>
          </a:prstGeom>
          <a:noFill/>
          <a:ln w="9525">
            <a:noFill/>
            <a:miter lim="800000"/>
            <a:headEnd/>
            <a:tailEnd/>
          </a:ln>
        </p:spPr>
      </p:pic>
      <p:sp>
        <p:nvSpPr>
          <p:cNvPr id="9" name="文字版面配置區 3"/>
          <p:cNvSpPr>
            <a:spLocks noGrp="1"/>
          </p:cNvSpPr>
          <p:nvPr>
            <p:ph type="body" sz="half" idx="2"/>
          </p:nvPr>
        </p:nvSpPr>
        <p:spPr>
          <a:xfrm>
            <a:off x="2504728" y="1988840"/>
            <a:ext cx="7056784" cy="3888432"/>
          </a:xfrm>
          <a:prstGeom prst="rect">
            <a:avLst/>
          </a:prstGeom>
        </p:spPr>
        <p:txBody>
          <a:bodyPr>
            <a:normAutofit/>
          </a:bodyPr>
          <a:lstStyle>
            <a:lvl1pPr marL="285750" indent="-285750">
              <a:lnSpc>
                <a:spcPts val="1800"/>
              </a:lnSpc>
              <a:spcBef>
                <a:spcPts val="2200"/>
              </a:spcBef>
              <a:buFont typeface="Arial" pitchFamily="34" charset="0"/>
              <a:buChar char="•"/>
              <a:defRPr sz="2800">
                <a:solidFill>
                  <a:schemeClr val="tx1"/>
                </a:solidFill>
                <a:latin typeface="Arial" pitchFamily="34" charset="0"/>
                <a:cs typeface="Arial" pitchFamily="34" charset="0"/>
              </a:defRPr>
            </a:lvl1pPr>
            <a:lvl2pPr marL="457200" indent="0">
              <a:buNone/>
              <a:defRPr sz="2800">
                <a:solidFill>
                  <a:schemeClr val="tx1"/>
                </a:solidFill>
              </a:defRPr>
            </a:lvl2pPr>
            <a:lvl3pPr marL="914400" indent="0">
              <a:buNone/>
              <a:defRPr sz="2800">
                <a:solidFill>
                  <a:schemeClr val="tx1"/>
                </a:solidFill>
              </a:defRPr>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dirty="0" smtClean="0"/>
              <a:t>按一下以編輯母片文字樣式</a:t>
            </a:r>
          </a:p>
        </p:txBody>
      </p:sp>
      <p:sp>
        <p:nvSpPr>
          <p:cNvPr id="10" name="標題 1"/>
          <p:cNvSpPr>
            <a:spLocks noGrp="1"/>
          </p:cNvSpPr>
          <p:nvPr>
            <p:ph type="ctrTitle"/>
          </p:nvPr>
        </p:nvSpPr>
        <p:spPr>
          <a:xfrm>
            <a:off x="1613239" y="0"/>
            <a:ext cx="8292761" cy="714356"/>
          </a:xfrm>
          <a:prstGeom prst="rect">
            <a:avLst/>
          </a:prstGeom>
        </p:spPr>
        <p:txBody>
          <a:bodyPr anchor="ctr">
            <a:noAutofit/>
          </a:bodyPr>
          <a:lstStyle>
            <a:lvl1pPr algn="r">
              <a:defRPr lang="zh-TW" altLang="en-US" sz="3600" kern="1200" baseline="0" dirty="0">
                <a:solidFill>
                  <a:srgbClr val="005F9A"/>
                </a:solidFill>
                <a:latin typeface="Arial Unicode MS" pitchFamily="34" charset="-122"/>
                <a:ea typeface="Arial Unicode MS" pitchFamily="34" charset="-122"/>
                <a:cs typeface="Arial Unicode MS" pitchFamily="34" charset="-122"/>
              </a:defRPr>
            </a:lvl1pPr>
          </a:lstStyle>
          <a:p>
            <a:r>
              <a:rPr lang="zh-TW" altLang="en-US" dirty="0" smtClean="0"/>
              <a:t>按一下以編輯母片標題樣式</a:t>
            </a:r>
            <a:endParaRPr lang="zh-TW" altLang="en-US" dirty="0"/>
          </a:p>
        </p:txBody>
      </p:sp>
      <p:sp>
        <p:nvSpPr>
          <p:cNvPr id="13" name="投影片編號版面配置區 5"/>
          <p:cNvSpPr>
            <a:spLocks noGrp="1"/>
          </p:cNvSpPr>
          <p:nvPr userDrawn="1">
            <p:ph type="sldNum" sz="quarter" idx="10"/>
          </p:nvPr>
        </p:nvSpPr>
        <p:spPr>
          <a:xfrm>
            <a:off x="3938323" y="6308726"/>
            <a:ext cx="2311400" cy="365125"/>
          </a:xfrm>
          <a:prstGeom prst="rect">
            <a:avLst/>
          </a:prstGeom>
        </p:spPr>
        <p:txBody>
          <a:bodyPr rtlCol="0"/>
          <a:lstStyle>
            <a:lvl1pPr algn="ctr" fontAlgn="auto">
              <a:spcBef>
                <a:spcPts val="0"/>
              </a:spcBef>
              <a:spcAft>
                <a:spcPts val="0"/>
              </a:spcAft>
              <a:defRPr kumimoji="0" sz="1200">
                <a:solidFill>
                  <a:srgbClr val="898989"/>
                </a:solidFill>
                <a:latin typeface="+mn-lt"/>
                <a:ea typeface="+mn-ea"/>
              </a:defRPr>
            </a:lvl1pPr>
          </a:lstStyle>
          <a:p>
            <a:pPr>
              <a:defRPr/>
            </a:pPr>
            <a:fld id="{70F9353D-B14B-4B3B-B6EB-0580EF1D4242}" type="slidenum">
              <a:rPr lang="zh-TW" altLang="en-US"/>
              <a:pPr>
                <a:defRPr/>
              </a:pPr>
              <a:t>‹#›</a:t>
            </a:fld>
            <a:endParaRPr lang="en-US" altLang="zh-TW"/>
          </a:p>
        </p:txBody>
      </p:sp>
    </p:spTree>
  </p:cSld>
  <p:clrMapOvr>
    <a:masterClrMapping/>
  </p:clrMapOvr>
  <p:transition spd="med">
    <p:fade/>
  </p:transition>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pic>
        <p:nvPicPr>
          <p:cNvPr id="3" name="圖片 2"/>
          <p:cNvPicPr>
            <a:picLocks noChangeAspect="1"/>
          </p:cNvPicPr>
          <p:nvPr userDrawn="1"/>
        </p:nvPicPr>
        <p:blipFill>
          <a:blip r:embed="rId2"/>
          <a:srcRect/>
          <a:stretch>
            <a:fillRect/>
          </a:stretch>
        </p:blipFill>
        <p:spPr bwMode="auto">
          <a:xfrm>
            <a:off x="3440" y="1"/>
            <a:ext cx="9902560" cy="6856413"/>
          </a:xfrm>
          <a:prstGeom prst="rect">
            <a:avLst/>
          </a:prstGeom>
          <a:noFill/>
          <a:ln w="9525">
            <a:noFill/>
            <a:miter lim="800000"/>
            <a:headEnd/>
            <a:tailEnd/>
          </a:ln>
        </p:spPr>
      </p:pic>
      <p:sp>
        <p:nvSpPr>
          <p:cNvPr id="8" name="標題 1"/>
          <p:cNvSpPr>
            <a:spLocks noGrp="1"/>
          </p:cNvSpPr>
          <p:nvPr>
            <p:ph type="ctrTitle"/>
          </p:nvPr>
        </p:nvSpPr>
        <p:spPr>
          <a:xfrm>
            <a:off x="742951" y="764704"/>
            <a:ext cx="4990137" cy="4032448"/>
          </a:xfrm>
          <a:prstGeom prst="rect">
            <a:avLst/>
          </a:prstGeom>
        </p:spPr>
        <p:txBody>
          <a:bodyPr>
            <a:noAutofit/>
          </a:bodyPr>
          <a:lstStyle>
            <a:lvl1pPr algn="l">
              <a:defRPr sz="3600" baseline="0">
                <a:solidFill>
                  <a:srgbClr val="0087DC"/>
                </a:solidFill>
                <a:latin typeface="+mj-ea"/>
                <a:ea typeface="+mj-ea"/>
                <a:cs typeface="Arial" pitchFamily="34" charset="0"/>
              </a:defRPr>
            </a:lvl1pPr>
          </a:lstStyle>
          <a:p>
            <a:r>
              <a:rPr lang="zh-TW" altLang="en-US" dirty="0" smtClean="0"/>
              <a:t>按一下以編輯母片標題樣式</a:t>
            </a:r>
            <a:endParaRPr lang="zh-TW" altLang="en-US" dirty="0"/>
          </a:p>
        </p:txBody>
      </p:sp>
    </p:spTree>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95300" y="1600200"/>
            <a:ext cx="43815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029200" y="1600200"/>
            <a:ext cx="43815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95300" y="1600200"/>
            <a:ext cx="89154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2638" y="4406900"/>
            <a:ext cx="84201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82638" y="2906713"/>
            <a:ext cx="84201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95300" y="1600200"/>
            <a:ext cx="43815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029200" y="1600200"/>
            <a:ext cx="43815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95300" y="1535113"/>
            <a:ext cx="437673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95300" y="2174875"/>
            <a:ext cx="437673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032375" y="1535113"/>
            <a:ext cx="437832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5032375" y="2174875"/>
            <a:ext cx="437832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95300" y="273050"/>
            <a:ext cx="3259138"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73500" y="273050"/>
            <a:ext cx="553720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95300" y="1435100"/>
            <a:ext cx="3259138"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41513" y="4800600"/>
            <a:ext cx="59436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941513" y="612775"/>
            <a:ext cx="59436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941513" y="5367338"/>
            <a:ext cx="59436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8"/>
          <a:srcRect/>
          <a:stretch>
            <a:fillRect/>
          </a:stretch>
        </a:blipFill>
        <a:effectLst/>
      </p:bgPr>
    </p:bg>
    <p:spTree>
      <p:nvGrpSpPr>
        <p:cNvPr id="1" name=""/>
        <p:cNvGrpSpPr/>
        <p:nvPr/>
      </p:nvGrpSpPr>
      <p:grpSpPr>
        <a:xfrm>
          <a:off x="0" y="0"/>
          <a:ext cx="0" cy="0"/>
          <a:chOff x="0" y="0"/>
          <a:chExt cx="0" cy="0"/>
        </a:xfrm>
      </p:grpSpPr>
      <p:pic>
        <p:nvPicPr>
          <p:cNvPr id="31745" name="Picture 1"/>
          <p:cNvPicPr>
            <a:picLocks noChangeAspect="1" noChangeArrowheads="1"/>
          </p:cNvPicPr>
          <p:nvPr userDrawn="1"/>
        </p:nvPicPr>
        <p:blipFill>
          <a:blip r:embed="rId19"/>
          <a:srcRect/>
          <a:stretch>
            <a:fillRect/>
          </a:stretch>
        </p:blipFill>
        <p:spPr bwMode="auto">
          <a:xfrm>
            <a:off x="0" y="0"/>
            <a:ext cx="9906000" cy="762000"/>
          </a:xfrm>
          <a:prstGeom prst="rect">
            <a:avLst/>
          </a:prstGeom>
          <a:noFill/>
          <a:ln w="9525">
            <a:noFill/>
            <a:miter lim="800000"/>
            <a:headEnd/>
            <a:tailEnd/>
          </a:ln>
          <a:effectLst/>
        </p:spPr>
      </p:pic>
      <p:sp>
        <p:nvSpPr>
          <p:cNvPr id="3" name="矩形 2"/>
          <p:cNvSpPr/>
          <p:nvPr userDrawn="1"/>
        </p:nvSpPr>
        <p:spPr bwMode="auto">
          <a:xfrm>
            <a:off x="12700" y="6616700"/>
            <a:ext cx="9864000" cy="241300"/>
          </a:xfrm>
          <a:prstGeom prst="rect">
            <a:avLst/>
          </a:prstGeom>
          <a:solidFill>
            <a:schemeClr val="bg1"/>
          </a:solidFill>
          <a:ln w="254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600" b="1" i="0" u="none" strike="noStrike" cap="none" normalizeH="0" baseline="0" smtClean="0">
              <a:ln>
                <a:noFill/>
              </a:ln>
              <a:solidFill>
                <a:schemeClr val="tx1"/>
              </a:solidFill>
              <a:effectLst/>
              <a:latin typeface="Arial" pitchFamily="34" charset="0"/>
              <a:ea typeface="新細明體" pitchFamily="18" charset="-12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新細明體" pitchFamily="18" charset="-120"/>
        </a:defRPr>
      </a:lvl2pPr>
      <a:lvl3pPr algn="ctr" rtl="0" eaLnBrk="0" fontAlgn="base" hangingPunct="0">
        <a:spcBef>
          <a:spcPct val="0"/>
        </a:spcBef>
        <a:spcAft>
          <a:spcPct val="0"/>
        </a:spcAft>
        <a:defRPr kumimoji="1" sz="4400">
          <a:solidFill>
            <a:schemeClr val="tx2"/>
          </a:solidFill>
          <a:latin typeface="Times New Roman" pitchFamily="18" charset="0"/>
          <a:ea typeface="新細明體" pitchFamily="18" charset="-120"/>
        </a:defRPr>
      </a:lvl3pPr>
      <a:lvl4pPr algn="ctr" rtl="0" eaLnBrk="0" fontAlgn="base" hangingPunct="0">
        <a:spcBef>
          <a:spcPct val="0"/>
        </a:spcBef>
        <a:spcAft>
          <a:spcPct val="0"/>
        </a:spcAft>
        <a:defRPr kumimoji="1" sz="4400">
          <a:solidFill>
            <a:schemeClr val="tx2"/>
          </a:solidFill>
          <a:latin typeface="Times New Roman" pitchFamily="18" charset="0"/>
          <a:ea typeface="新細明體" pitchFamily="18" charset="-120"/>
        </a:defRPr>
      </a:lvl4pPr>
      <a:lvl5pPr algn="ctr" rtl="0" eaLnBrk="0" fontAlgn="base" hangingPunct="0">
        <a:spcBef>
          <a:spcPct val="0"/>
        </a:spcBef>
        <a:spcAft>
          <a:spcPct val="0"/>
        </a:spcAft>
        <a:defRPr kumimoji="1" sz="4400">
          <a:solidFill>
            <a:schemeClr val="tx2"/>
          </a:solidFill>
          <a:latin typeface="Times New Roman" pitchFamily="18" charset="0"/>
          <a:ea typeface="新細明體" pitchFamily="18" charset="-120"/>
        </a:defRPr>
      </a:lvl5pPr>
      <a:lvl6pPr marL="457200" algn="ctr" rtl="0" fontAlgn="base">
        <a:spcBef>
          <a:spcPct val="0"/>
        </a:spcBef>
        <a:spcAft>
          <a:spcPct val="0"/>
        </a:spcAft>
        <a:defRPr kumimoji="1" sz="4400">
          <a:solidFill>
            <a:schemeClr val="tx2"/>
          </a:solidFill>
          <a:latin typeface="Times New Roman" pitchFamily="18" charset="0"/>
          <a:ea typeface="新細明體" pitchFamily="18" charset="-120"/>
        </a:defRPr>
      </a:lvl6pPr>
      <a:lvl7pPr marL="914400" algn="ctr" rtl="0" fontAlgn="base">
        <a:spcBef>
          <a:spcPct val="0"/>
        </a:spcBef>
        <a:spcAft>
          <a:spcPct val="0"/>
        </a:spcAft>
        <a:defRPr kumimoji="1" sz="4400">
          <a:solidFill>
            <a:schemeClr val="tx2"/>
          </a:solidFill>
          <a:latin typeface="Times New Roman" pitchFamily="18" charset="0"/>
          <a:ea typeface="新細明體" pitchFamily="18" charset="-120"/>
        </a:defRPr>
      </a:lvl7pPr>
      <a:lvl8pPr marL="1371600" algn="ctr" rtl="0" fontAlgn="base">
        <a:spcBef>
          <a:spcPct val="0"/>
        </a:spcBef>
        <a:spcAft>
          <a:spcPct val="0"/>
        </a:spcAft>
        <a:defRPr kumimoji="1" sz="4400">
          <a:solidFill>
            <a:schemeClr val="tx2"/>
          </a:solidFill>
          <a:latin typeface="Times New Roman" pitchFamily="18" charset="0"/>
          <a:ea typeface="新細明體" pitchFamily="18" charset="-120"/>
        </a:defRPr>
      </a:lvl8pPr>
      <a:lvl9pPr marL="1828800" algn="ctr" rtl="0" fontAlgn="base">
        <a:spcBef>
          <a:spcPct val="0"/>
        </a:spcBef>
        <a:spcAft>
          <a:spcPct val="0"/>
        </a:spcAft>
        <a:defRPr kumimoji="1" sz="4400">
          <a:solidFill>
            <a:schemeClr val="tx2"/>
          </a:solidFill>
          <a:latin typeface="Times New Roman" pitchFamily="18" charset="0"/>
          <a:ea typeface="新細明體" pitchFamily="18" charset="-120"/>
        </a:defRPr>
      </a:lvl9pPr>
    </p:titleStyle>
    <p:bodyStyle>
      <a:lvl1pPr marL="341313" indent="-341313"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9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xml"/><Relationship Id="rId5" Type="http://schemas.openxmlformats.org/officeDocument/2006/relationships/image" Target="../media/image36.png"/><Relationship Id="rId4" Type="http://schemas.openxmlformats.org/officeDocument/2006/relationships/image" Target="../media/image35.png"/></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xml"/><Relationship Id="rId5" Type="http://schemas.openxmlformats.org/officeDocument/2006/relationships/image" Target="../media/image40.png"/><Relationship Id="rId4" Type="http://schemas.openxmlformats.org/officeDocument/2006/relationships/image" Target="../media/image39.png"/></Relationships>
</file>

<file path=ppt/slides/_rels/slide1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xml"/><Relationship Id="rId5" Type="http://schemas.openxmlformats.org/officeDocument/2006/relationships/image" Target="../media/image44.png"/><Relationship Id="rId4" Type="http://schemas.openxmlformats.org/officeDocument/2006/relationships/image" Target="../media/image43.png"/></Relationships>
</file>

<file path=ppt/slides/_rels/slide1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xml"/><Relationship Id="rId4" Type="http://schemas.openxmlformats.org/officeDocument/2006/relationships/image" Target="../media/image47.png"/></Relationships>
</file>

<file path=ppt/slides/_rels/slide1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xml"/><Relationship Id="rId4" Type="http://schemas.openxmlformats.org/officeDocument/2006/relationships/image" Target="../media/image50.png"/></Relationships>
</file>

<file path=ppt/slides/_rels/slide1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0967" y="442722"/>
            <a:ext cx="10414033" cy="800219"/>
          </a:xfrm>
          <a:prstGeom prst="rect">
            <a:avLst/>
          </a:prstGeom>
          <a:scene3d>
            <a:camera prst="orthographicFront"/>
            <a:lightRig rig="balanced" dir="t">
              <a:rot lat="0" lon="0" rev="2100000"/>
            </a:lightRig>
          </a:scene3d>
          <a:sp3d>
            <a:bevelT/>
          </a:sp3d>
        </p:spPr>
        <p:txBody>
          <a:bodyPr wrap="square">
            <a:spAutoFit/>
          </a:bodyPr>
          <a:lstStyle/>
          <a:p>
            <a:pPr defTabSz="820738" fontAlgn="ctr"/>
            <a:r>
              <a:rPr lang="en-US" altLang="zh-TW" sz="4600" dirty="0" smtClean="0">
                <a:ea typeface="標楷體"/>
                <a:cs typeface="標楷體"/>
              </a:rPr>
              <a:t>DVP 10MC System Architecture</a:t>
            </a:r>
            <a:endParaRPr lang="zh-CN" altLang="en-US" sz="4600" dirty="0">
              <a:ea typeface="標楷體"/>
              <a:cs typeface="標楷體"/>
            </a:endParaRPr>
          </a:p>
        </p:txBody>
      </p:sp>
      <p:sp>
        <p:nvSpPr>
          <p:cNvPr id="21509" name="矩形 6"/>
          <p:cNvSpPr>
            <a:spLocks noChangeArrowheads="1"/>
          </p:cNvSpPr>
          <p:nvPr/>
        </p:nvSpPr>
        <p:spPr bwMode="auto">
          <a:xfrm>
            <a:off x="464344" y="1857375"/>
            <a:ext cx="3429265" cy="708025"/>
          </a:xfrm>
          <a:prstGeom prst="rect">
            <a:avLst/>
          </a:prstGeom>
          <a:noFill/>
          <a:ln w="9525">
            <a:noFill/>
            <a:miter lim="800000"/>
            <a:headEnd/>
            <a:tailEnd/>
          </a:ln>
        </p:spPr>
        <p:txBody>
          <a:bodyPr>
            <a:spAutoFit/>
          </a:bodyPr>
          <a:lstStyle/>
          <a:p>
            <a:pPr defTabSz="1052513"/>
            <a:r>
              <a:rPr lang="en-US" altLang="zh-CN" sz="2000" b="1" dirty="0">
                <a:solidFill>
                  <a:srgbClr val="7F7F7F"/>
                </a:solidFill>
                <a:cs typeface="Arial" charset="0"/>
              </a:rPr>
              <a:t>WJ Solution center</a:t>
            </a:r>
          </a:p>
          <a:p>
            <a:pPr defTabSz="1052513"/>
            <a:r>
              <a:rPr lang="en-US" altLang="zh-CN" sz="2000" b="1" dirty="0">
                <a:solidFill>
                  <a:srgbClr val="7F7F7F"/>
                </a:solidFill>
                <a:cs typeface="Arial" charset="0"/>
              </a:rPr>
              <a:t>2012. Aug. </a:t>
            </a:r>
            <a:r>
              <a:rPr lang="en-US" altLang="zh-CN" sz="2000" b="1" dirty="0" smtClean="0">
                <a:solidFill>
                  <a:srgbClr val="7F7F7F"/>
                </a:solidFill>
                <a:cs typeface="Arial" charset="0"/>
              </a:rPr>
              <a:t>25</a:t>
            </a:r>
            <a:endParaRPr lang="zh-TW" altLang="en-US" sz="2000" b="1" dirty="0">
              <a:solidFill>
                <a:srgbClr val="7F7F7F"/>
              </a:solidFill>
              <a:ea typeface="新細明體" pitchFamily="18" charset="-120"/>
              <a:cs typeface="Arial" charset="0"/>
            </a:endParaRPr>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6723" name="Picture 35"/>
          <p:cNvPicPr>
            <a:picLocks noChangeAspect="1" noChangeArrowheads="1"/>
          </p:cNvPicPr>
          <p:nvPr/>
        </p:nvPicPr>
        <p:blipFill>
          <a:blip r:embed="rId2"/>
          <a:srcRect/>
          <a:stretch>
            <a:fillRect/>
          </a:stretch>
        </p:blipFill>
        <p:spPr bwMode="auto">
          <a:xfrm>
            <a:off x="2649538" y="1412875"/>
            <a:ext cx="3586162" cy="4681538"/>
          </a:xfrm>
          <a:prstGeom prst="rect">
            <a:avLst/>
          </a:prstGeom>
          <a:noFill/>
          <a:ln w="9525" algn="ctr">
            <a:noFill/>
            <a:miter lim="800000"/>
            <a:headEnd/>
            <a:tailEnd/>
          </a:ln>
          <a:effectLst/>
        </p:spPr>
      </p:pic>
      <p:sp>
        <p:nvSpPr>
          <p:cNvPr id="626693" name="Rectangle 5"/>
          <p:cNvSpPr>
            <a:spLocks noChangeArrowheads="1"/>
          </p:cNvSpPr>
          <p:nvPr/>
        </p:nvSpPr>
        <p:spPr bwMode="auto">
          <a:xfrm>
            <a:off x="344488" y="1052513"/>
            <a:ext cx="2879725" cy="284162"/>
          </a:xfrm>
          <a:prstGeom prst="rect">
            <a:avLst/>
          </a:prstGeom>
          <a:solidFill>
            <a:srgbClr val="CCFF99"/>
          </a:solidFill>
          <a:ln w="9525" algn="ctr">
            <a:solidFill>
              <a:srgbClr val="FF0000"/>
            </a:solidFill>
            <a:miter lim="800000"/>
            <a:headEnd/>
            <a:tailEnd/>
          </a:ln>
          <a:effectLst/>
        </p:spPr>
        <p:txBody>
          <a:bodyPr anchor="ctr">
            <a:spAutoFit/>
          </a:bodyPr>
          <a:lstStyle/>
          <a:p>
            <a:pPr defTabSz="793750"/>
            <a:r>
              <a:rPr lang="en-US" altLang="zh-CN" sz="1200" b="0">
                <a:latin typeface="Arial" pitchFamily="34" charset="0"/>
                <a:ea typeface="SimSun" pitchFamily="2" charset="-122"/>
              </a:rPr>
              <a:t>Explanation of axis parameters:</a:t>
            </a:r>
            <a:endParaRPr lang="zh-CN" altLang="en-US" sz="1200" b="0">
              <a:latin typeface="Arial" pitchFamily="34" charset="0"/>
              <a:ea typeface="SimSun" pitchFamily="2" charset="-122"/>
            </a:endParaRPr>
          </a:p>
        </p:txBody>
      </p:sp>
      <p:sp>
        <p:nvSpPr>
          <p:cNvPr id="626697" name="AutoShape 9"/>
          <p:cNvSpPr>
            <a:spLocks/>
          </p:cNvSpPr>
          <p:nvPr/>
        </p:nvSpPr>
        <p:spPr bwMode="auto">
          <a:xfrm>
            <a:off x="849313" y="1557338"/>
            <a:ext cx="1439862" cy="215900"/>
          </a:xfrm>
          <a:prstGeom prst="borderCallout1">
            <a:avLst>
              <a:gd name="adj1" fmla="val 52940"/>
              <a:gd name="adj2" fmla="val 105292"/>
              <a:gd name="adj3" fmla="val 52940"/>
              <a:gd name="adj4" fmla="val 138699"/>
            </a:avLst>
          </a:prstGeom>
          <a:solidFill>
            <a:srgbClr val="FFFFFF"/>
          </a:solidFill>
          <a:ln w="9525" algn="ctr">
            <a:solidFill>
              <a:srgbClr val="FF0000"/>
            </a:solidFill>
            <a:miter lim="800000"/>
            <a:headEnd/>
            <a:tailEnd/>
          </a:ln>
          <a:effectLst/>
        </p:spPr>
        <p:txBody>
          <a:bodyPr anchor="ctr"/>
          <a:lstStyle/>
          <a:p>
            <a:pPr defTabSz="793750"/>
            <a:r>
              <a:rPr lang="en-US" altLang="zh-CN" sz="1200" b="0">
                <a:latin typeface="Arial" pitchFamily="34" charset="0"/>
                <a:ea typeface="SimSun" pitchFamily="2" charset="-122"/>
              </a:rPr>
              <a:t>No. of servo axis</a:t>
            </a:r>
            <a:endParaRPr lang="zh-CN" altLang="en-US" sz="1200" b="0">
              <a:latin typeface="Arial" pitchFamily="34" charset="0"/>
              <a:ea typeface="SimSun" pitchFamily="2" charset="-122"/>
            </a:endParaRPr>
          </a:p>
        </p:txBody>
      </p:sp>
      <p:sp>
        <p:nvSpPr>
          <p:cNvPr id="626699" name="AutoShape 11"/>
          <p:cNvSpPr>
            <a:spLocks/>
          </p:cNvSpPr>
          <p:nvPr/>
        </p:nvSpPr>
        <p:spPr bwMode="auto">
          <a:xfrm>
            <a:off x="6537325" y="1700213"/>
            <a:ext cx="1439863" cy="287337"/>
          </a:xfrm>
          <a:prstGeom prst="borderCallout1">
            <a:avLst>
              <a:gd name="adj1" fmla="val 39778"/>
              <a:gd name="adj2" fmla="val -5292"/>
              <a:gd name="adj3" fmla="val 39778"/>
              <a:gd name="adj4" fmla="val -61301"/>
            </a:avLst>
          </a:prstGeom>
          <a:solidFill>
            <a:srgbClr val="FFFFFF"/>
          </a:solidFill>
          <a:ln w="9525" algn="ctr">
            <a:solidFill>
              <a:srgbClr val="FF0000"/>
            </a:solidFill>
            <a:miter lim="800000"/>
            <a:headEnd/>
            <a:tailEnd/>
          </a:ln>
          <a:effectLst/>
        </p:spPr>
        <p:txBody>
          <a:bodyPr anchor="ctr"/>
          <a:lstStyle/>
          <a:p>
            <a:pPr defTabSz="793750"/>
            <a:r>
              <a:rPr lang="en-US" altLang="zh-CN" sz="1200" b="0">
                <a:latin typeface="Arial" pitchFamily="34" charset="0"/>
                <a:ea typeface="SimSun" pitchFamily="2" charset="-122"/>
              </a:rPr>
              <a:t>Servo’s name</a:t>
            </a:r>
            <a:endParaRPr lang="zh-CN" altLang="en-US" sz="1200" b="0">
              <a:latin typeface="Arial" pitchFamily="34" charset="0"/>
              <a:ea typeface="SimSun" pitchFamily="2" charset="-122"/>
            </a:endParaRPr>
          </a:p>
        </p:txBody>
      </p:sp>
      <p:sp>
        <p:nvSpPr>
          <p:cNvPr id="626700" name="AutoShape 12"/>
          <p:cNvSpPr>
            <a:spLocks/>
          </p:cNvSpPr>
          <p:nvPr/>
        </p:nvSpPr>
        <p:spPr bwMode="auto">
          <a:xfrm>
            <a:off x="200025" y="2133600"/>
            <a:ext cx="1439863" cy="647700"/>
          </a:xfrm>
          <a:prstGeom prst="borderCallout1">
            <a:avLst>
              <a:gd name="adj1" fmla="val 17648"/>
              <a:gd name="adj2" fmla="val 105292"/>
              <a:gd name="adj3" fmla="val 81861"/>
              <a:gd name="adj4" fmla="val 178171"/>
            </a:avLst>
          </a:prstGeom>
          <a:solidFill>
            <a:srgbClr val="FFFFFF"/>
          </a:solidFill>
          <a:ln w="9525" algn="ctr">
            <a:solidFill>
              <a:srgbClr val="FF0000"/>
            </a:solidFill>
            <a:miter lim="800000"/>
            <a:headEnd/>
            <a:tailEnd/>
          </a:ln>
          <a:effectLst/>
        </p:spPr>
        <p:txBody>
          <a:bodyPr anchor="ctr"/>
          <a:lstStyle/>
          <a:p>
            <a:pPr marL="457200" indent="-457200" defTabSz="793750"/>
            <a:r>
              <a:rPr lang="en-US" altLang="zh-CN" sz="1200" b="0">
                <a:latin typeface="Arial" pitchFamily="34" charset="0"/>
                <a:ea typeface="SimSun" pitchFamily="2" charset="-122"/>
              </a:rPr>
              <a:t>Axis type:</a:t>
            </a:r>
          </a:p>
          <a:p>
            <a:pPr marL="457200" indent="-457200" defTabSz="793750"/>
            <a:r>
              <a:rPr lang="en-US" altLang="zh-CN" sz="1200" b="0">
                <a:latin typeface="Arial" pitchFamily="34" charset="0"/>
                <a:ea typeface="SimSun" pitchFamily="2" charset="-122"/>
              </a:rPr>
              <a:t>1. Linear axis </a:t>
            </a:r>
          </a:p>
          <a:p>
            <a:pPr marL="457200" indent="-457200" defTabSz="793750"/>
            <a:r>
              <a:rPr lang="en-US" altLang="zh-CN" sz="1200" b="0">
                <a:latin typeface="Arial" pitchFamily="34" charset="0"/>
                <a:ea typeface="SimSun" pitchFamily="2" charset="-122"/>
              </a:rPr>
              <a:t>2. Rotary axis</a:t>
            </a:r>
            <a:endParaRPr lang="zh-CN" altLang="en-US" sz="1200" b="0">
              <a:latin typeface="SimSun" pitchFamily="2" charset="-122"/>
              <a:ea typeface="SimSun" pitchFamily="2" charset="-122"/>
            </a:endParaRPr>
          </a:p>
        </p:txBody>
      </p:sp>
      <p:sp>
        <p:nvSpPr>
          <p:cNvPr id="626701" name="AutoShape 13"/>
          <p:cNvSpPr>
            <a:spLocks/>
          </p:cNvSpPr>
          <p:nvPr/>
        </p:nvSpPr>
        <p:spPr bwMode="auto">
          <a:xfrm>
            <a:off x="6537325" y="2133600"/>
            <a:ext cx="2592388" cy="431800"/>
          </a:xfrm>
          <a:prstGeom prst="borderCallout1">
            <a:avLst>
              <a:gd name="adj1" fmla="val 26472"/>
              <a:gd name="adj2" fmla="val -2940"/>
              <a:gd name="adj3" fmla="val 250736"/>
              <a:gd name="adj4" fmla="val -29519"/>
            </a:avLst>
          </a:prstGeom>
          <a:solidFill>
            <a:srgbClr val="FFFFFF"/>
          </a:solidFill>
          <a:ln w="9525" algn="ctr">
            <a:solidFill>
              <a:srgbClr val="FF0000"/>
            </a:solidFill>
            <a:miter lim="800000"/>
            <a:headEnd/>
            <a:tailEnd/>
          </a:ln>
          <a:effectLst/>
        </p:spPr>
        <p:txBody>
          <a:bodyPr anchor="ctr"/>
          <a:lstStyle/>
          <a:p>
            <a:pPr defTabSz="793750"/>
            <a:r>
              <a:rPr lang="en-US" altLang="zh-CN" sz="1200" b="0">
                <a:latin typeface="Arial" pitchFamily="34" charset="0"/>
                <a:ea typeface="SimSun" pitchFamily="2" charset="-122"/>
              </a:rPr>
              <a:t>Homing mode: value range:1-35</a:t>
            </a:r>
            <a:endParaRPr lang="zh-CN" altLang="en-US" sz="1200" b="0">
              <a:latin typeface="Arial" pitchFamily="34" charset="0"/>
              <a:ea typeface="SimSun" pitchFamily="2" charset="-122"/>
            </a:endParaRPr>
          </a:p>
        </p:txBody>
      </p:sp>
      <p:sp>
        <p:nvSpPr>
          <p:cNvPr id="626702" name="AutoShape 14"/>
          <p:cNvSpPr>
            <a:spLocks/>
          </p:cNvSpPr>
          <p:nvPr/>
        </p:nvSpPr>
        <p:spPr bwMode="auto">
          <a:xfrm>
            <a:off x="6537325" y="2636838"/>
            <a:ext cx="3024188" cy="288925"/>
          </a:xfrm>
          <a:prstGeom prst="borderCallout1">
            <a:avLst>
              <a:gd name="adj1" fmla="val 39560"/>
              <a:gd name="adj2" fmla="val -2519"/>
              <a:gd name="adj3" fmla="val 270329"/>
              <a:gd name="adj4" fmla="val -24356"/>
            </a:avLst>
          </a:prstGeom>
          <a:solidFill>
            <a:srgbClr val="FFFFFF"/>
          </a:solidFill>
          <a:ln w="9525" algn="ctr">
            <a:solidFill>
              <a:srgbClr val="FF0000"/>
            </a:solidFill>
            <a:miter lim="800000"/>
            <a:headEnd/>
            <a:tailEnd/>
          </a:ln>
          <a:effectLst/>
        </p:spPr>
        <p:txBody>
          <a:bodyPr anchor="ctr"/>
          <a:lstStyle/>
          <a:p>
            <a:pPr defTabSz="793750"/>
            <a:r>
              <a:rPr lang="en-US" altLang="zh-CN" sz="1200" b="0">
                <a:latin typeface="Arial" pitchFamily="34" charset="0"/>
                <a:ea typeface="SimSun" pitchFamily="2" charset="-122"/>
              </a:rPr>
              <a:t>Homing speed: value range:1-500 rpm</a:t>
            </a:r>
          </a:p>
        </p:txBody>
      </p:sp>
      <p:sp>
        <p:nvSpPr>
          <p:cNvPr id="626703" name="AutoShape 15"/>
          <p:cNvSpPr>
            <a:spLocks/>
          </p:cNvSpPr>
          <p:nvPr/>
        </p:nvSpPr>
        <p:spPr bwMode="auto">
          <a:xfrm>
            <a:off x="6392863" y="2997200"/>
            <a:ext cx="3384550" cy="2016125"/>
          </a:xfrm>
          <a:prstGeom prst="borderCallout1">
            <a:avLst>
              <a:gd name="adj1" fmla="val 5671"/>
              <a:gd name="adj2" fmla="val -2250"/>
              <a:gd name="adj3" fmla="val 46065"/>
              <a:gd name="adj4" fmla="val -12009"/>
            </a:avLst>
          </a:prstGeom>
          <a:solidFill>
            <a:srgbClr val="FFFFFF"/>
          </a:solidFill>
          <a:ln w="9525" algn="ctr">
            <a:solidFill>
              <a:srgbClr val="FF0000"/>
            </a:solidFill>
            <a:miter lim="800000"/>
            <a:headEnd/>
            <a:tailEnd/>
          </a:ln>
          <a:effectLst/>
        </p:spPr>
        <p:txBody>
          <a:bodyPr anchor="ctr"/>
          <a:lstStyle/>
          <a:p>
            <a:pPr defTabSz="793750"/>
            <a:r>
              <a:rPr lang="en-US" altLang="zh-CN" sz="1200" b="0">
                <a:latin typeface="Arial" pitchFamily="34" charset="0"/>
                <a:ea typeface="SimSun" pitchFamily="2" charset="-122"/>
              </a:rPr>
              <a:t>The three parameters are used in the specified occasion. For instance, they can be the speed, acceleration and deceleration of G0 in CNC instruction; when “MC_CamIn” is executed, they are the speed, acceleration and deceleration at which the slave is entering the meshing point; when “MC_GearIn” is executed and, they are the speed, acceleration and deceleration at which slave follows master to move.</a:t>
            </a:r>
          </a:p>
        </p:txBody>
      </p:sp>
      <p:sp>
        <p:nvSpPr>
          <p:cNvPr id="626704" name="Rectangle 16"/>
          <p:cNvSpPr>
            <a:spLocks noChangeArrowheads="1"/>
          </p:cNvSpPr>
          <p:nvPr/>
        </p:nvSpPr>
        <p:spPr bwMode="auto">
          <a:xfrm>
            <a:off x="4521200" y="3716338"/>
            <a:ext cx="1512888" cy="647700"/>
          </a:xfrm>
          <a:prstGeom prst="rect">
            <a:avLst/>
          </a:prstGeom>
          <a:noFill/>
          <a:ln w="19050" algn="ctr">
            <a:solidFill>
              <a:srgbClr val="FF9900"/>
            </a:solidFill>
            <a:miter lim="800000"/>
            <a:headEnd/>
            <a:tailEnd/>
          </a:ln>
          <a:effectLst/>
        </p:spPr>
        <p:txBody>
          <a:bodyPr wrap="none" anchor="ctr">
            <a:spAutoFit/>
          </a:bodyPr>
          <a:lstStyle/>
          <a:p>
            <a:endParaRPr lang="zh-CN" altLang="en-US"/>
          </a:p>
        </p:txBody>
      </p:sp>
      <p:sp>
        <p:nvSpPr>
          <p:cNvPr id="626705" name="Rectangle 17"/>
          <p:cNvSpPr>
            <a:spLocks noChangeArrowheads="1"/>
          </p:cNvSpPr>
          <p:nvPr/>
        </p:nvSpPr>
        <p:spPr bwMode="auto">
          <a:xfrm>
            <a:off x="4521200" y="4941888"/>
            <a:ext cx="1512888" cy="792162"/>
          </a:xfrm>
          <a:prstGeom prst="rect">
            <a:avLst/>
          </a:prstGeom>
          <a:noFill/>
          <a:ln w="19050" algn="ctr">
            <a:solidFill>
              <a:srgbClr val="FF9900"/>
            </a:solidFill>
            <a:miter lim="800000"/>
            <a:headEnd/>
            <a:tailEnd/>
          </a:ln>
          <a:effectLst/>
        </p:spPr>
        <p:txBody>
          <a:bodyPr anchor="ctr">
            <a:spAutoFit/>
          </a:bodyPr>
          <a:lstStyle/>
          <a:p>
            <a:endParaRPr lang="zh-CN" altLang="en-US"/>
          </a:p>
        </p:txBody>
      </p:sp>
      <p:sp>
        <p:nvSpPr>
          <p:cNvPr id="626706" name="AutoShape 18"/>
          <p:cNvSpPr>
            <a:spLocks/>
          </p:cNvSpPr>
          <p:nvPr/>
        </p:nvSpPr>
        <p:spPr bwMode="auto">
          <a:xfrm>
            <a:off x="6392863" y="5086350"/>
            <a:ext cx="3384550" cy="1079500"/>
          </a:xfrm>
          <a:prstGeom prst="borderCallout1">
            <a:avLst>
              <a:gd name="adj1" fmla="val 10588"/>
              <a:gd name="adj2" fmla="val -2250"/>
              <a:gd name="adj3" fmla="val 6028"/>
              <a:gd name="adj4" fmla="val -9898"/>
            </a:avLst>
          </a:prstGeom>
          <a:solidFill>
            <a:srgbClr val="FFFFFF"/>
          </a:solidFill>
          <a:ln w="9525" algn="ctr">
            <a:solidFill>
              <a:srgbClr val="FF0000"/>
            </a:solidFill>
            <a:miter lim="800000"/>
            <a:headEnd/>
            <a:tailEnd/>
          </a:ln>
          <a:effectLst/>
        </p:spPr>
        <p:txBody>
          <a:bodyPr anchor="ctr"/>
          <a:lstStyle/>
          <a:p>
            <a:pPr defTabSz="793750"/>
            <a:r>
              <a:rPr lang="en-US" altLang="zh-CN" sz="1200" b="0">
                <a:latin typeface="Arial" pitchFamily="34" charset="0"/>
                <a:ea typeface="SimSun" pitchFamily="2" charset="-122"/>
              </a:rPr>
              <a:t>Actually, the user-defined parameter is the servo drive parameter. The method of calculating the index and sub-index is as follows.</a:t>
            </a:r>
          </a:p>
          <a:p>
            <a:pPr defTabSz="793750"/>
            <a:r>
              <a:rPr lang="en-US" altLang="zh-CN" sz="1200" b="0">
                <a:latin typeface="Arial" pitchFamily="34" charset="0"/>
                <a:ea typeface="SimSun" pitchFamily="2" charset="-122"/>
              </a:rPr>
              <a:t>Index= servo drive parameter (Hex.) + 2000 (Hex.), sub-index= 0 </a:t>
            </a:r>
          </a:p>
        </p:txBody>
      </p:sp>
      <p:sp>
        <p:nvSpPr>
          <p:cNvPr id="626707" name="AutoShape 19"/>
          <p:cNvSpPr>
            <a:spLocks/>
          </p:cNvSpPr>
          <p:nvPr/>
        </p:nvSpPr>
        <p:spPr bwMode="auto">
          <a:xfrm>
            <a:off x="57150" y="2997200"/>
            <a:ext cx="2303463" cy="431800"/>
          </a:xfrm>
          <a:prstGeom prst="borderCallout1">
            <a:avLst>
              <a:gd name="adj1" fmla="val 26472"/>
              <a:gd name="adj2" fmla="val 103310"/>
              <a:gd name="adj3" fmla="val 43014"/>
              <a:gd name="adj4" fmla="val 119435"/>
            </a:avLst>
          </a:prstGeom>
          <a:solidFill>
            <a:srgbClr val="FFFFFF"/>
          </a:solidFill>
          <a:ln w="9525" algn="ctr">
            <a:solidFill>
              <a:srgbClr val="FF0000"/>
            </a:solidFill>
            <a:miter lim="800000"/>
            <a:headEnd/>
            <a:tailEnd/>
          </a:ln>
          <a:effectLst/>
        </p:spPr>
        <p:txBody>
          <a:bodyPr anchor="ctr"/>
          <a:lstStyle/>
          <a:p>
            <a:pPr defTabSz="793750"/>
            <a:r>
              <a:rPr lang="en-US" altLang="zh-CN" sz="1200" b="0">
                <a:latin typeface="Arial" pitchFamily="34" charset="0"/>
                <a:ea typeface="SimSun" pitchFamily="2" charset="-122"/>
              </a:rPr>
              <a:t>Max. and min. position of the axis limited by software</a:t>
            </a:r>
            <a:endParaRPr lang="zh-CN" altLang="en-US" sz="1200" b="0">
              <a:latin typeface="Arial" pitchFamily="34" charset="0"/>
              <a:ea typeface="SimSun" pitchFamily="2" charset="-122"/>
            </a:endParaRPr>
          </a:p>
        </p:txBody>
      </p:sp>
      <p:sp>
        <p:nvSpPr>
          <p:cNvPr id="626708" name="Rectangle 20"/>
          <p:cNvSpPr>
            <a:spLocks noChangeArrowheads="1"/>
          </p:cNvSpPr>
          <p:nvPr/>
        </p:nvSpPr>
        <p:spPr bwMode="auto">
          <a:xfrm>
            <a:off x="2792413" y="3141663"/>
            <a:ext cx="1585912" cy="792162"/>
          </a:xfrm>
          <a:prstGeom prst="rect">
            <a:avLst/>
          </a:prstGeom>
          <a:noFill/>
          <a:ln w="19050" algn="ctr">
            <a:solidFill>
              <a:srgbClr val="FF9900"/>
            </a:solidFill>
            <a:miter lim="800000"/>
            <a:headEnd/>
            <a:tailEnd/>
          </a:ln>
          <a:effectLst/>
        </p:spPr>
        <p:txBody>
          <a:bodyPr anchor="ctr">
            <a:spAutoFit/>
          </a:bodyPr>
          <a:lstStyle/>
          <a:p>
            <a:endParaRPr lang="zh-CN" altLang="en-US"/>
          </a:p>
        </p:txBody>
      </p:sp>
      <p:sp>
        <p:nvSpPr>
          <p:cNvPr id="626710" name="AutoShape 22"/>
          <p:cNvSpPr>
            <a:spLocks/>
          </p:cNvSpPr>
          <p:nvPr/>
        </p:nvSpPr>
        <p:spPr bwMode="auto">
          <a:xfrm>
            <a:off x="128588" y="3716338"/>
            <a:ext cx="2303462" cy="792162"/>
          </a:xfrm>
          <a:prstGeom prst="borderCallout1">
            <a:avLst>
              <a:gd name="adj1" fmla="val 51301"/>
              <a:gd name="adj2" fmla="val 103310"/>
              <a:gd name="adj3" fmla="val 51301"/>
              <a:gd name="adj4" fmla="val 115370"/>
            </a:avLst>
          </a:prstGeom>
          <a:solidFill>
            <a:srgbClr val="FFFFFF"/>
          </a:solidFill>
          <a:ln w="9525" algn="ctr">
            <a:solidFill>
              <a:srgbClr val="FF0000"/>
            </a:solidFill>
            <a:miter lim="800000"/>
            <a:headEnd/>
            <a:tailEnd/>
          </a:ln>
          <a:effectLst/>
        </p:spPr>
        <p:txBody>
          <a:bodyPr anchor="ctr"/>
          <a:lstStyle/>
          <a:p>
            <a:pPr defTabSz="793750"/>
            <a:r>
              <a:rPr lang="en-US" altLang="zh-CN" sz="1200" b="0">
                <a:latin typeface="Arial" pitchFamily="34" charset="0"/>
                <a:ea typeface="SimSun" pitchFamily="2" charset="-122"/>
              </a:rPr>
              <a:t>Servo gear ratio is used to set how many pulses servo drive receives when servo motor rotates for one circle.</a:t>
            </a:r>
            <a:endParaRPr lang="zh-CN" altLang="en-US" sz="1200" b="0">
              <a:ea typeface="SimSun" pitchFamily="2" charset="-122"/>
            </a:endParaRPr>
          </a:p>
        </p:txBody>
      </p:sp>
      <p:sp>
        <p:nvSpPr>
          <p:cNvPr id="626711" name="Rectangle 23"/>
          <p:cNvSpPr>
            <a:spLocks noChangeArrowheads="1"/>
          </p:cNvSpPr>
          <p:nvPr/>
        </p:nvSpPr>
        <p:spPr bwMode="auto">
          <a:xfrm>
            <a:off x="2792413" y="4005263"/>
            <a:ext cx="1585912" cy="792162"/>
          </a:xfrm>
          <a:prstGeom prst="rect">
            <a:avLst/>
          </a:prstGeom>
          <a:noFill/>
          <a:ln w="19050" algn="ctr">
            <a:solidFill>
              <a:srgbClr val="FF9900"/>
            </a:solidFill>
            <a:miter lim="800000"/>
            <a:headEnd/>
            <a:tailEnd/>
          </a:ln>
          <a:effectLst/>
        </p:spPr>
        <p:txBody>
          <a:bodyPr anchor="ctr">
            <a:spAutoFit/>
          </a:bodyPr>
          <a:lstStyle/>
          <a:p>
            <a:endParaRPr lang="zh-CN" altLang="en-US"/>
          </a:p>
        </p:txBody>
      </p:sp>
      <p:sp>
        <p:nvSpPr>
          <p:cNvPr id="626712" name="Rectangle 24"/>
          <p:cNvSpPr>
            <a:spLocks noChangeArrowheads="1"/>
          </p:cNvSpPr>
          <p:nvPr/>
        </p:nvSpPr>
        <p:spPr bwMode="auto">
          <a:xfrm>
            <a:off x="2792413" y="5300663"/>
            <a:ext cx="1585912" cy="215900"/>
          </a:xfrm>
          <a:prstGeom prst="rect">
            <a:avLst/>
          </a:prstGeom>
          <a:noFill/>
          <a:ln w="19050" algn="ctr">
            <a:solidFill>
              <a:srgbClr val="FF9900"/>
            </a:solidFill>
            <a:miter lim="800000"/>
            <a:headEnd/>
            <a:tailEnd/>
          </a:ln>
          <a:effectLst/>
        </p:spPr>
        <p:txBody>
          <a:bodyPr anchor="ctr">
            <a:spAutoFit/>
          </a:bodyPr>
          <a:lstStyle/>
          <a:p>
            <a:endParaRPr lang="zh-CN" altLang="en-US"/>
          </a:p>
        </p:txBody>
      </p:sp>
      <p:sp>
        <p:nvSpPr>
          <p:cNvPr id="626713" name="AutoShape 25"/>
          <p:cNvSpPr>
            <a:spLocks/>
          </p:cNvSpPr>
          <p:nvPr/>
        </p:nvSpPr>
        <p:spPr bwMode="auto">
          <a:xfrm>
            <a:off x="128588" y="4868863"/>
            <a:ext cx="2447925" cy="935037"/>
          </a:xfrm>
          <a:prstGeom prst="borderCallout1">
            <a:avLst>
              <a:gd name="adj1" fmla="val 12222"/>
              <a:gd name="adj2" fmla="val 103111"/>
              <a:gd name="adj3" fmla="val 52630"/>
              <a:gd name="adj4" fmla="val 111023"/>
            </a:avLst>
          </a:prstGeom>
          <a:solidFill>
            <a:srgbClr val="FFFFFF"/>
          </a:solidFill>
          <a:ln w="9525" algn="ctr">
            <a:solidFill>
              <a:srgbClr val="FF0000"/>
            </a:solidFill>
            <a:miter lim="800000"/>
            <a:headEnd/>
            <a:tailEnd/>
          </a:ln>
          <a:effectLst/>
        </p:spPr>
        <p:txBody>
          <a:bodyPr anchor="ctr"/>
          <a:lstStyle/>
          <a:p>
            <a:pPr defTabSz="793750"/>
            <a:r>
              <a:rPr lang="en-US" altLang="zh-CN" sz="1200" b="0">
                <a:latin typeface="Arial" pitchFamily="34" charset="0"/>
                <a:ea typeface="SimSun" pitchFamily="2" charset="-122"/>
              </a:rPr>
              <a:t>The corresponding units that terminal actuator moves when the output end of gear rotates for one circle.</a:t>
            </a:r>
          </a:p>
          <a:p>
            <a:pPr defTabSz="793750"/>
            <a:endParaRPr lang="zh-CN" altLang="en-US" sz="1200">
              <a:latin typeface="SimSun" pitchFamily="2" charset="-122"/>
              <a:ea typeface="SimSun" pitchFamily="2" charset="-122"/>
            </a:endParaRPr>
          </a:p>
        </p:txBody>
      </p:sp>
      <p:sp>
        <p:nvSpPr>
          <p:cNvPr id="626716" name="AutoShape 28"/>
          <p:cNvSpPr>
            <a:spLocks noChangeArrowheads="1"/>
          </p:cNvSpPr>
          <p:nvPr/>
        </p:nvSpPr>
        <p:spPr bwMode="auto">
          <a:xfrm>
            <a:off x="128588" y="5876925"/>
            <a:ext cx="1943100" cy="574675"/>
          </a:xfrm>
          <a:prstGeom prst="cloudCallout">
            <a:avLst>
              <a:gd name="adj1" fmla="val 151963"/>
              <a:gd name="adj2" fmla="val -57458"/>
            </a:avLst>
          </a:prstGeom>
          <a:solidFill>
            <a:srgbClr val="CCFF99"/>
          </a:solidFill>
          <a:ln w="9525">
            <a:solidFill>
              <a:srgbClr val="FF0000"/>
            </a:solidFill>
            <a:round/>
            <a:headEnd/>
            <a:tailEnd/>
          </a:ln>
          <a:effectLst/>
        </p:spPr>
        <p:txBody>
          <a:bodyPr anchor="ctr"/>
          <a:lstStyle/>
          <a:p>
            <a:pPr defTabSz="793750"/>
            <a:r>
              <a:rPr lang="en-US" altLang="zh-CN" sz="1200" b="0">
                <a:latin typeface="Arial" pitchFamily="34" charset="0"/>
                <a:ea typeface="SimSun" pitchFamily="2" charset="-122"/>
              </a:rPr>
              <a:t>Click “OK” to finish the setting.</a:t>
            </a:r>
            <a:endParaRPr lang="zh-CN" altLang="en-US" sz="1200" b="0">
              <a:latin typeface="Arial" pitchFamily="34" charset="0"/>
              <a:ea typeface="SimSun" pitchFamily="2" charset="-122"/>
            </a:endParaRPr>
          </a:p>
        </p:txBody>
      </p:sp>
      <p:sp>
        <p:nvSpPr>
          <p:cNvPr id="25" name="标题 8"/>
          <p:cNvSpPr>
            <a:spLocks noGrp="1"/>
          </p:cNvSpPr>
          <p:nvPr>
            <p:ph type="ctrTitle"/>
          </p:nvPr>
        </p:nvSpPr>
        <p:spPr>
          <a:xfrm>
            <a:off x="849313" y="0"/>
            <a:ext cx="9056687" cy="771525"/>
          </a:xfrm>
        </p:spPr>
        <p:txBody>
          <a:bodyPr anchor="ctr"/>
          <a:lstStyle/>
          <a:p>
            <a:r>
              <a:rPr lang="en-US" altLang="zh-CN" sz="3600" dirty="0" smtClean="0"/>
              <a:t>Configuration &amp; Program </a:t>
            </a:r>
            <a:r>
              <a:rPr lang="en-US" altLang="zh-CN" sz="3600" dirty="0" smtClean="0"/>
              <a:t>Download(2)</a:t>
            </a:r>
            <a:endParaRPr lang="zh-CN" altLang="en-US" sz="3600" dirty="0">
              <a:latin typeface="Arial Unicode MS" pitchFamily="34" charset="-122"/>
              <a:ea typeface="Arial Unicode MS" pitchFamily="34" charset="-122"/>
              <a:cs typeface="Arial Unicode MS" pitchFamily="34" charset="-122"/>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4098" name="Picture 2"/>
          <p:cNvPicPr>
            <a:picLocks noChangeAspect="1" noChangeArrowheads="1"/>
          </p:cNvPicPr>
          <p:nvPr/>
        </p:nvPicPr>
        <p:blipFill>
          <a:blip r:embed="rId2"/>
          <a:srcRect/>
          <a:stretch>
            <a:fillRect/>
          </a:stretch>
        </p:blipFill>
        <p:spPr bwMode="auto">
          <a:xfrm>
            <a:off x="5168900" y="2205038"/>
            <a:ext cx="3095625" cy="2003425"/>
          </a:xfrm>
          <a:prstGeom prst="rect">
            <a:avLst/>
          </a:prstGeom>
          <a:noFill/>
          <a:ln w="9525" algn="ctr">
            <a:noFill/>
            <a:miter lim="800000"/>
            <a:headEnd/>
            <a:tailEnd/>
          </a:ln>
          <a:effectLst/>
        </p:spPr>
      </p:pic>
      <p:sp>
        <p:nvSpPr>
          <p:cNvPr id="644099" name="AutoShape 3"/>
          <p:cNvSpPr>
            <a:spLocks/>
          </p:cNvSpPr>
          <p:nvPr/>
        </p:nvSpPr>
        <p:spPr bwMode="auto">
          <a:xfrm>
            <a:off x="433388" y="1154113"/>
            <a:ext cx="3871912" cy="474662"/>
          </a:xfrm>
          <a:prstGeom prst="borderCallout3">
            <a:avLst>
              <a:gd name="adj1" fmla="val 24079"/>
              <a:gd name="adj2" fmla="val 101968"/>
              <a:gd name="adj3" fmla="val 24079"/>
              <a:gd name="adj4" fmla="val 116074"/>
              <a:gd name="adj5" fmla="val 142139"/>
              <a:gd name="adj6" fmla="val 116074"/>
              <a:gd name="adj7" fmla="val 307356"/>
              <a:gd name="adj8" fmla="val 44444"/>
            </a:avLst>
          </a:prstGeom>
          <a:noFill/>
          <a:ln w="9525" algn="ctr">
            <a:solidFill>
              <a:srgbClr val="FF0000"/>
            </a:solidFill>
            <a:miter lim="800000"/>
            <a:headEnd/>
            <a:tailEnd/>
          </a:ln>
          <a:effectLst/>
        </p:spPr>
        <p:txBody>
          <a:bodyPr anchor="ctr"/>
          <a:lstStyle/>
          <a:p>
            <a:pPr defTabSz="793750"/>
            <a:r>
              <a:rPr lang="en-US" altLang="zh-CN" sz="1200" b="0">
                <a:latin typeface="Arial" pitchFamily="34" charset="0"/>
                <a:ea typeface="SimSun" pitchFamily="2" charset="-122"/>
              </a:rPr>
              <a:t>3. Double click the icon of DVP10MC11T, and then the “Node List Setting” dialog box appears.</a:t>
            </a:r>
            <a:endParaRPr lang="en-US" altLang="zh-CN" sz="1200">
              <a:latin typeface="Arial" pitchFamily="34" charset="0"/>
              <a:ea typeface="SimSun" pitchFamily="2" charset="-122"/>
            </a:endParaRPr>
          </a:p>
        </p:txBody>
      </p:sp>
      <p:sp>
        <p:nvSpPr>
          <p:cNvPr id="644102" name="AutoShape 6"/>
          <p:cNvSpPr>
            <a:spLocks/>
          </p:cNvSpPr>
          <p:nvPr/>
        </p:nvSpPr>
        <p:spPr bwMode="auto">
          <a:xfrm>
            <a:off x="7473950" y="4941888"/>
            <a:ext cx="2087563" cy="574675"/>
          </a:xfrm>
          <a:prstGeom prst="borderCallout1">
            <a:avLst>
              <a:gd name="adj1" fmla="val 19889"/>
              <a:gd name="adj2" fmla="val -3648"/>
              <a:gd name="adj3" fmla="val -145306"/>
              <a:gd name="adj4" fmla="val -18250"/>
            </a:avLst>
          </a:prstGeom>
          <a:solidFill>
            <a:srgbClr val="FFFFFF"/>
          </a:solidFill>
          <a:ln w="9525" algn="ctr">
            <a:solidFill>
              <a:srgbClr val="FF0000"/>
            </a:solidFill>
            <a:miter lim="800000"/>
            <a:headEnd/>
            <a:tailEnd/>
          </a:ln>
          <a:effectLst/>
        </p:spPr>
        <p:txBody>
          <a:bodyPr anchor="ctr"/>
          <a:lstStyle/>
          <a:p>
            <a:pPr defTabSz="793750"/>
            <a:r>
              <a:rPr lang="en-US" altLang="zh-CN" sz="1200" b="0">
                <a:latin typeface="Arial" pitchFamily="34" charset="0"/>
                <a:ea typeface="SimSun" pitchFamily="2" charset="-122"/>
              </a:rPr>
              <a:t>5. ASDA-A2 Drive has been allocated into the Node List and then click “OK”.</a:t>
            </a:r>
          </a:p>
        </p:txBody>
      </p:sp>
      <p:pic>
        <p:nvPicPr>
          <p:cNvPr id="644106" name="Picture 10"/>
          <p:cNvPicPr>
            <a:picLocks noChangeAspect="1" noChangeArrowheads="1"/>
          </p:cNvPicPr>
          <p:nvPr/>
        </p:nvPicPr>
        <p:blipFill>
          <a:blip r:embed="rId3"/>
          <a:srcRect/>
          <a:stretch>
            <a:fillRect/>
          </a:stretch>
        </p:blipFill>
        <p:spPr bwMode="auto">
          <a:xfrm>
            <a:off x="415925" y="1700213"/>
            <a:ext cx="4032250" cy="2725737"/>
          </a:xfrm>
          <a:prstGeom prst="rect">
            <a:avLst/>
          </a:prstGeom>
          <a:noFill/>
          <a:ln w="9525" algn="ctr">
            <a:noFill/>
            <a:miter lim="800000"/>
            <a:headEnd/>
            <a:tailEnd/>
          </a:ln>
          <a:effectLst/>
        </p:spPr>
      </p:pic>
      <p:pic>
        <p:nvPicPr>
          <p:cNvPr id="644107" name="Picture 11"/>
          <p:cNvPicPr>
            <a:picLocks noChangeAspect="1" noChangeArrowheads="1"/>
          </p:cNvPicPr>
          <p:nvPr/>
        </p:nvPicPr>
        <p:blipFill>
          <a:blip r:embed="rId4"/>
          <a:srcRect/>
          <a:stretch>
            <a:fillRect/>
          </a:stretch>
        </p:blipFill>
        <p:spPr bwMode="auto">
          <a:xfrm>
            <a:off x="1281113" y="2636838"/>
            <a:ext cx="2735262" cy="1728787"/>
          </a:xfrm>
          <a:prstGeom prst="rect">
            <a:avLst/>
          </a:prstGeom>
          <a:noFill/>
          <a:ln w="9525" algn="ctr">
            <a:noFill/>
            <a:miter lim="800000"/>
            <a:headEnd/>
            <a:tailEnd/>
          </a:ln>
          <a:effectLst/>
        </p:spPr>
      </p:pic>
      <p:sp>
        <p:nvSpPr>
          <p:cNvPr id="644109" name="AutoShape 13"/>
          <p:cNvSpPr>
            <a:spLocks/>
          </p:cNvSpPr>
          <p:nvPr/>
        </p:nvSpPr>
        <p:spPr bwMode="auto">
          <a:xfrm>
            <a:off x="2865438" y="5229225"/>
            <a:ext cx="3313112" cy="863600"/>
          </a:xfrm>
          <a:prstGeom prst="borderCallout1">
            <a:avLst>
              <a:gd name="adj1" fmla="val 13236"/>
              <a:gd name="adj2" fmla="val -2301"/>
              <a:gd name="adj3" fmla="val -233273"/>
              <a:gd name="adj4" fmla="val -5509"/>
            </a:avLst>
          </a:prstGeom>
          <a:solidFill>
            <a:srgbClr val="CCFF99"/>
          </a:solidFill>
          <a:ln w="9525" algn="ctr">
            <a:solidFill>
              <a:srgbClr val="FF0000"/>
            </a:solidFill>
            <a:miter lim="800000"/>
            <a:headEnd/>
            <a:tailEnd/>
          </a:ln>
          <a:effectLst/>
        </p:spPr>
        <p:txBody>
          <a:bodyPr anchor="ctr"/>
          <a:lstStyle/>
          <a:p>
            <a:pPr defTabSz="793750"/>
            <a:r>
              <a:rPr lang="en-US" altLang="zh-CN" sz="1200" b="0">
                <a:latin typeface="Arial" pitchFamily="34" charset="0"/>
                <a:ea typeface="SimSun" pitchFamily="2" charset="-122"/>
              </a:rPr>
              <a:t>4. Select ASDA-A2 Drive on the available list; click “</a:t>
            </a:r>
            <a:r>
              <a:rPr lang="en-US" altLang="zh-CN" b="0"/>
              <a:t>&gt;</a:t>
            </a:r>
            <a:r>
              <a:rPr lang="en-US" altLang="zh-CN" sz="1200" b="0">
                <a:latin typeface="Arial" pitchFamily="34" charset="0"/>
                <a:ea typeface="SimSun" pitchFamily="2" charset="-122"/>
              </a:rPr>
              <a:t>” to allocate it  into the master node list and then click  “OK” to finish the configuration.</a:t>
            </a:r>
            <a:endParaRPr lang="en-US" altLang="zh-CN" sz="1200" b="0">
              <a:latin typeface="SimSun" pitchFamily="2" charset="-122"/>
              <a:ea typeface="SimSun" pitchFamily="2" charset="-122"/>
            </a:endParaRPr>
          </a:p>
        </p:txBody>
      </p:sp>
      <p:sp>
        <p:nvSpPr>
          <p:cNvPr id="15" name="标题 14"/>
          <p:cNvSpPr>
            <a:spLocks noGrp="1"/>
          </p:cNvSpPr>
          <p:nvPr>
            <p:ph type="ctrTitle"/>
          </p:nvPr>
        </p:nvSpPr>
        <p:spPr>
          <a:xfrm>
            <a:off x="986971" y="0"/>
            <a:ext cx="8919029" cy="771525"/>
          </a:xfrm>
        </p:spPr>
        <p:txBody>
          <a:bodyPr/>
          <a:lstStyle/>
          <a:p>
            <a:r>
              <a:rPr lang="en-US" altLang="zh-CN" sz="3200" dirty="0" smtClean="0"/>
              <a:t>Configuration &amp; Program </a:t>
            </a:r>
            <a:r>
              <a:rPr lang="en-US" altLang="zh-CN" sz="3200" dirty="0" smtClean="0"/>
              <a:t>Download(3)</a:t>
            </a:r>
            <a:endParaRPr lang="zh-CN" altLang="en-US" dirty="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9548" name="Picture 28"/>
          <p:cNvPicPr>
            <a:picLocks noChangeAspect="1" noChangeArrowheads="1"/>
          </p:cNvPicPr>
          <p:nvPr/>
        </p:nvPicPr>
        <p:blipFill>
          <a:blip r:embed="rId2"/>
          <a:srcRect r="31044" b="29156"/>
          <a:stretch>
            <a:fillRect/>
          </a:stretch>
        </p:blipFill>
        <p:spPr bwMode="auto">
          <a:xfrm>
            <a:off x="5529263" y="3141663"/>
            <a:ext cx="3887787" cy="2849562"/>
          </a:xfrm>
          <a:prstGeom prst="rect">
            <a:avLst/>
          </a:prstGeom>
          <a:noFill/>
          <a:ln w="9525" algn="ctr">
            <a:noFill/>
            <a:miter lim="800000"/>
            <a:headEnd/>
            <a:tailEnd/>
          </a:ln>
          <a:effectLst/>
        </p:spPr>
      </p:pic>
      <p:pic>
        <p:nvPicPr>
          <p:cNvPr id="619546" name="Picture 26"/>
          <p:cNvPicPr>
            <a:picLocks noChangeAspect="1" noChangeArrowheads="1"/>
          </p:cNvPicPr>
          <p:nvPr/>
        </p:nvPicPr>
        <p:blipFill>
          <a:blip r:embed="rId3"/>
          <a:srcRect r="34309" b="26320"/>
          <a:stretch>
            <a:fillRect/>
          </a:stretch>
        </p:blipFill>
        <p:spPr bwMode="auto">
          <a:xfrm>
            <a:off x="273050" y="1052513"/>
            <a:ext cx="3598863" cy="2879725"/>
          </a:xfrm>
          <a:prstGeom prst="rect">
            <a:avLst/>
          </a:prstGeom>
          <a:noFill/>
          <a:ln w="9525" algn="ctr">
            <a:noFill/>
            <a:miter lim="800000"/>
            <a:headEnd/>
            <a:tailEnd/>
          </a:ln>
          <a:effectLst/>
        </p:spPr>
      </p:pic>
      <p:sp>
        <p:nvSpPr>
          <p:cNvPr id="619536" name="AutoShape 16"/>
          <p:cNvSpPr>
            <a:spLocks/>
          </p:cNvSpPr>
          <p:nvPr/>
        </p:nvSpPr>
        <p:spPr bwMode="auto">
          <a:xfrm>
            <a:off x="7400925" y="5229225"/>
            <a:ext cx="2305050" cy="1152525"/>
          </a:xfrm>
          <a:prstGeom prst="borderCallout1">
            <a:avLst>
              <a:gd name="adj1" fmla="val 9917"/>
              <a:gd name="adj2" fmla="val -3306"/>
              <a:gd name="adj3" fmla="val -19282"/>
              <a:gd name="adj4" fmla="val -31060"/>
            </a:avLst>
          </a:prstGeom>
          <a:noFill/>
          <a:ln w="9525" algn="ctr">
            <a:solidFill>
              <a:srgbClr val="FF0000"/>
            </a:solidFill>
            <a:miter lim="800000"/>
            <a:headEnd/>
            <a:tailEnd/>
          </a:ln>
          <a:effectLst/>
        </p:spPr>
        <p:txBody>
          <a:bodyPr anchor="ctr"/>
          <a:lstStyle/>
          <a:p>
            <a:pPr marL="180975" indent="-180975" defTabSz="793750"/>
            <a:r>
              <a:rPr lang="en-US" altLang="zh-CN" sz="1200" b="0">
                <a:latin typeface="Arial" pitchFamily="34" charset="0"/>
                <a:ea typeface="SimSun" pitchFamily="2" charset="-122"/>
              </a:rPr>
              <a:t>3. </a:t>
            </a:r>
            <a:r>
              <a:rPr lang="en-US" altLang="zh-CN" sz="1200" b="0">
                <a:latin typeface="Arial" pitchFamily="34" charset="0"/>
              </a:rPr>
              <a:t>After the new program creation is finished,</a:t>
            </a:r>
            <a:r>
              <a:rPr lang="en-US" altLang="zh-CN" sz="1200">
                <a:latin typeface="Arial" pitchFamily="34" charset="0"/>
              </a:rPr>
              <a:t> </a:t>
            </a:r>
            <a:r>
              <a:rPr lang="en-US" altLang="zh-CN" sz="1200" b="0">
                <a:latin typeface="Arial" pitchFamily="34" charset="0"/>
              </a:rPr>
              <a:t>the program name and</a:t>
            </a:r>
            <a:r>
              <a:rPr lang="en-US" altLang="zh-CN" sz="1200" b="0">
                <a:latin typeface="Arial" pitchFamily="34" charset="0"/>
                <a:ea typeface="SimSun" pitchFamily="2" charset="-122"/>
              </a:rPr>
              <a:t> number are shown under “Program” and the right window is the program editing area.</a:t>
            </a:r>
          </a:p>
        </p:txBody>
      </p:sp>
      <p:pic>
        <p:nvPicPr>
          <p:cNvPr id="619547" name="Picture 27"/>
          <p:cNvPicPr>
            <a:picLocks noChangeAspect="1" noChangeArrowheads="1"/>
          </p:cNvPicPr>
          <p:nvPr/>
        </p:nvPicPr>
        <p:blipFill>
          <a:blip r:embed="rId4"/>
          <a:srcRect/>
          <a:stretch>
            <a:fillRect/>
          </a:stretch>
        </p:blipFill>
        <p:spPr bwMode="auto">
          <a:xfrm>
            <a:off x="2865438" y="1989138"/>
            <a:ext cx="2592387" cy="3240087"/>
          </a:xfrm>
          <a:prstGeom prst="rect">
            <a:avLst/>
          </a:prstGeom>
          <a:noFill/>
          <a:ln w="9525" algn="ctr">
            <a:noFill/>
            <a:miter lim="800000"/>
            <a:headEnd/>
            <a:tailEnd/>
          </a:ln>
          <a:effectLst/>
        </p:spPr>
      </p:pic>
      <p:sp>
        <p:nvSpPr>
          <p:cNvPr id="619545" name="AutoShape 25"/>
          <p:cNvSpPr>
            <a:spLocks/>
          </p:cNvSpPr>
          <p:nvPr/>
        </p:nvSpPr>
        <p:spPr bwMode="auto">
          <a:xfrm>
            <a:off x="1423988" y="5300663"/>
            <a:ext cx="2736850" cy="720725"/>
          </a:xfrm>
          <a:prstGeom prst="borderCallout1">
            <a:avLst>
              <a:gd name="adj1" fmla="val 15861"/>
              <a:gd name="adj2" fmla="val -2782"/>
              <a:gd name="adj3" fmla="val -352866"/>
              <a:gd name="adj4" fmla="val -8991"/>
            </a:avLst>
          </a:prstGeom>
          <a:solidFill>
            <a:srgbClr val="FFFFFF"/>
          </a:solidFill>
          <a:ln w="9525" algn="ctr">
            <a:solidFill>
              <a:srgbClr val="FF0000"/>
            </a:solidFill>
            <a:miter lim="800000"/>
            <a:headEnd/>
            <a:tailEnd/>
          </a:ln>
          <a:effectLst/>
        </p:spPr>
        <p:txBody>
          <a:bodyPr anchor="ctr"/>
          <a:lstStyle/>
          <a:p>
            <a:pPr defTabSz="793750"/>
            <a:r>
              <a:rPr lang="en-US" altLang="zh-CN" sz="1200" b="0">
                <a:latin typeface="Arial" pitchFamily="34" charset="0"/>
                <a:ea typeface="SimSun" pitchFamily="2" charset="-122"/>
              </a:rPr>
              <a:t>1. Right click on “Program” on the left project window, select “New Program” in the menu and then “New Program” dialog box appears.</a:t>
            </a:r>
          </a:p>
        </p:txBody>
      </p:sp>
      <p:sp>
        <p:nvSpPr>
          <p:cNvPr id="619538" name="AutoShape 18"/>
          <p:cNvSpPr>
            <a:spLocks/>
          </p:cNvSpPr>
          <p:nvPr/>
        </p:nvSpPr>
        <p:spPr bwMode="auto">
          <a:xfrm>
            <a:off x="5889625" y="1052513"/>
            <a:ext cx="2947988" cy="1152525"/>
          </a:xfrm>
          <a:prstGeom prst="borderCallout2">
            <a:avLst>
              <a:gd name="adj1" fmla="val 9917"/>
              <a:gd name="adj2" fmla="val -2583"/>
              <a:gd name="adj3" fmla="val 9917"/>
              <a:gd name="adj4" fmla="val -6463"/>
              <a:gd name="adj5" fmla="val 89120"/>
              <a:gd name="adj6" fmla="val -33389"/>
            </a:avLst>
          </a:prstGeom>
          <a:solidFill>
            <a:srgbClr val="FFFFFF"/>
          </a:solidFill>
          <a:ln w="9525" algn="ctr">
            <a:solidFill>
              <a:srgbClr val="FF0000"/>
            </a:solidFill>
            <a:miter lim="800000"/>
            <a:headEnd/>
            <a:tailEnd/>
          </a:ln>
          <a:effectLst/>
        </p:spPr>
        <p:txBody>
          <a:bodyPr anchor="ctr"/>
          <a:lstStyle/>
          <a:p>
            <a:pPr defTabSz="793750"/>
            <a:r>
              <a:rPr lang="en-US" altLang="zh-CN" sz="1200" b="0">
                <a:latin typeface="Arial" pitchFamily="34" charset="0"/>
                <a:ea typeface="SimSun" pitchFamily="2" charset="-122"/>
              </a:rPr>
              <a:t>2. The “New Program” dialog box pops up, where to enter the program name, sequence no, view type, author and task type. The CFC language is taken as an example here. After setting is finished, click “OK”.</a:t>
            </a:r>
          </a:p>
        </p:txBody>
      </p:sp>
      <p:sp>
        <p:nvSpPr>
          <p:cNvPr id="15" name="标题 14"/>
          <p:cNvSpPr>
            <a:spLocks noGrp="1"/>
          </p:cNvSpPr>
          <p:nvPr>
            <p:ph type="ctrTitle"/>
          </p:nvPr>
        </p:nvSpPr>
        <p:spPr>
          <a:xfrm>
            <a:off x="1785257" y="0"/>
            <a:ext cx="8120743" cy="771525"/>
          </a:xfrm>
        </p:spPr>
        <p:txBody>
          <a:bodyPr/>
          <a:lstStyle/>
          <a:p>
            <a:r>
              <a:rPr lang="en-US" altLang="zh-CN" dirty="0" smtClean="0"/>
              <a:t>Motion Control Function </a:t>
            </a:r>
            <a:r>
              <a:rPr lang="en-US" altLang="zh-CN" dirty="0" smtClean="0"/>
              <a:t>Planning(1)</a:t>
            </a:r>
            <a:endParaRPr lang="zh-CN" altLang="en-US" dirty="0"/>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0565" name="Picture 21"/>
          <p:cNvPicPr>
            <a:picLocks noChangeAspect="1" noChangeArrowheads="1"/>
          </p:cNvPicPr>
          <p:nvPr/>
        </p:nvPicPr>
        <p:blipFill>
          <a:blip r:embed="rId2"/>
          <a:srcRect r="18953" b="24910"/>
          <a:stretch>
            <a:fillRect/>
          </a:stretch>
        </p:blipFill>
        <p:spPr bwMode="auto">
          <a:xfrm>
            <a:off x="920750" y="4076700"/>
            <a:ext cx="3887788" cy="2379663"/>
          </a:xfrm>
          <a:prstGeom prst="rect">
            <a:avLst/>
          </a:prstGeom>
          <a:noFill/>
          <a:ln w="9525" algn="ctr">
            <a:noFill/>
            <a:miter lim="800000"/>
            <a:headEnd/>
            <a:tailEnd/>
          </a:ln>
          <a:effectLst/>
        </p:spPr>
      </p:pic>
      <p:sp>
        <p:nvSpPr>
          <p:cNvPr id="620548" name="Rectangle 4"/>
          <p:cNvSpPr>
            <a:spLocks noChangeArrowheads="1"/>
          </p:cNvSpPr>
          <p:nvPr/>
        </p:nvSpPr>
        <p:spPr bwMode="auto">
          <a:xfrm>
            <a:off x="415925" y="981075"/>
            <a:ext cx="4176713" cy="719138"/>
          </a:xfrm>
          <a:prstGeom prst="rect">
            <a:avLst/>
          </a:prstGeom>
          <a:solidFill>
            <a:srgbClr val="FFFFFF"/>
          </a:solidFill>
          <a:ln w="9525" algn="ctr">
            <a:solidFill>
              <a:srgbClr val="FF0000"/>
            </a:solidFill>
            <a:miter lim="800000"/>
            <a:headEnd/>
            <a:tailEnd/>
          </a:ln>
          <a:effectLst/>
        </p:spPr>
        <p:txBody>
          <a:bodyPr anchor="ctr"/>
          <a:lstStyle/>
          <a:p>
            <a:pPr marL="180975" indent="-180975" defTabSz="793750"/>
            <a:r>
              <a:rPr lang="en-US" altLang="zh-CN" sz="1200" b="0">
                <a:latin typeface="Arial" pitchFamily="34" charset="0"/>
                <a:ea typeface="SimSun" pitchFamily="2" charset="-122"/>
              </a:rPr>
              <a:t>4. Select the single axis function from the Single-Axis Lib by double clicking the corresponding instruction in the pull-down list and then click on the right program editing area to put the selected instruction.</a:t>
            </a:r>
            <a:endParaRPr lang="zh-CN" altLang="en-US" sz="1200" b="0">
              <a:latin typeface="Arial" pitchFamily="34" charset="0"/>
              <a:ea typeface="SimSun" pitchFamily="2" charset="-122"/>
            </a:endParaRPr>
          </a:p>
        </p:txBody>
      </p:sp>
      <p:sp>
        <p:nvSpPr>
          <p:cNvPr id="620553" name="Rectangle 9"/>
          <p:cNvSpPr>
            <a:spLocks noChangeArrowheads="1"/>
          </p:cNvSpPr>
          <p:nvPr/>
        </p:nvSpPr>
        <p:spPr bwMode="auto">
          <a:xfrm>
            <a:off x="4953000" y="981075"/>
            <a:ext cx="4337050" cy="719138"/>
          </a:xfrm>
          <a:prstGeom prst="rect">
            <a:avLst/>
          </a:prstGeom>
          <a:solidFill>
            <a:srgbClr val="FFFFFF"/>
          </a:solidFill>
          <a:ln w="9525" algn="ctr">
            <a:solidFill>
              <a:srgbClr val="FF0000"/>
            </a:solidFill>
            <a:miter lim="800000"/>
            <a:headEnd/>
            <a:tailEnd/>
          </a:ln>
          <a:effectLst/>
        </p:spPr>
        <p:txBody>
          <a:bodyPr anchor="ctr"/>
          <a:lstStyle/>
          <a:p>
            <a:pPr marL="180975" indent="-180975" defTabSz="793750"/>
            <a:r>
              <a:rPr lang="en-US" altLang="zh-CN" sz="1200" b="0">
                <a:latin typeface="Arial" pitchFamily="34" charset="0"/>
                <a:ea typeface="SimSun" pitchFamily="2" charset="-122"/>
              </a:rPr>
              <a:t>5. After the instruction is selected, click the right icon   ”   ”  on the toolbar and  put the input/ output block to the locations of the input/out pins according to the actual need.</a:t>
            </a:r>
          </a:p>
        </p:txBody>
      </p:sp>
      <p:pic>
        <p:nvPicPr>
          <p:cNvPr id="620555" name="Picture 11"/>
          <p:cNvPicPr>
            <a:picLocks noChangeAspect="1" noChangeArrowheads="1"/>
          </p:cNvPicPr>
          <p:nvPr/>
        </p:nvPicPr>
        <p:blipFill>
          <a:blip r:embed="rId3"/>
          <a:srcRect/>
          <a:stretch>
            <a:fillRect/>
          </a:stretch>
        </p:blipFill>
        <p:spPr bwMode="auto">
          <a:xfrm>
            <a:off x="8697913" y="1052513"/>
            <a:ext cx="374650" cy="123825"/>
          </a:xfrm>
          <a:prstGeom prst="rect">
            <a:avLst/>
          </a:prstGeom>
          <a:noFill/>
          <a:ln w="9525" algn="ctr">
            <a:noFill/>
            <a:miter lim="800000"/>
            <a:headEnd/>
            <a:tailEnd/>
          </a:ln>
          <a:effectLst/>
        </p:spPr>
      </p:pic>
      <p:sp>
        <p:nvSpPr>
          <p:cNvPr id="620559" name="Oval 15"/>
          <p:cNvSpPr>
            <a:spLocks noChangeArrowheads="1"/>
          </p:cNvSpPr>
          <p:nvPr/>
        </p:nvSpPr>
        <p:spPr bwMode="auto">
          <a:xfrm>
            <a:off x="3152775" y="5013325"/>
            <a:ext cx="287338" cy="179388"/>
          </a:xfrm>
          <a:prstGeom prst="ellipse">
            <a:avLst/>
          </a:prstGeom>
          <a:noFill/>
          <a:ln w="9525" algn="ctr">
            <a:solidFill>
              <a:srgbClr val="FF0000"/>
            </a:solidFill>
            <a:round/>
            <a:headEnd/>
            <a:tailEnd/>
          </a:ln>
          <a:effectLst/>
        </p:spPr>
        <p:txBody>
          <a:bodyPr anchor="ctr"/>
          <a:lstStyle/>
          <a:p>
            <a:pPr algn="ctr" defTabSz="793750"/>
            <a:endParaRPr lang="zh-CN" altLang="en-US"/>
          </a:p>
        </p:txBody>
      </p:sp>
      <p:sp>
        <p:nvSpPr>
          <p:cNvPr id="620560" name="AutoShape 16"/>
          <p:cNvSpPr>
            <a:spLocks/>
          </p:cNvSpPr>
          <p:nvPr/>
        </p:nvSpPr>
        <p:spPr bwMode="auto">
          <a:xfrm>
            <a:off x="5384800" y="4797425"/>
            <a:ext cx="4248150" cy="576263"/>
          </a:xfrm>
          <a:prstGeom prst="borderCallout2">
            <a:avLst>
              <a:gd name="adj1" fmla="val 19833"/>
              <a:gd name="adj2" fmla="val -1792"/>
              <a:gd name="adj3" fmla="val 19833"/>
              <a:gd name="adj4" fmla="val -42861"/>
              <a:gd name="adj5" fmla="val 47106"/>
              <a:gd name="adj6" fmla="val -47458"/>
            </a:avLst>
          </a:prstGeom>
          <a:solidFill>
            <a:srgbClr val="FFFFFF"/>
          </a:solidFill>
          <a:ln w="9525" algn="ctr">
            <a:solidFill>
              <a:srgbClr val="FF0000"/>
            </a:solidFill>
            <a:miter lim="800000"/>
            <a:headEnd/>
            <a:tailEnd/>
          </a:ln>
          <a:effectLst/>
        </p:spPr>
        <p:txBody>
          <a:bodyPr anchor="ctr"/>
          <a:lstStyle/>
          <a:p>
            <a:pPr marL="180975" indent="-180975" defTabSz="793750"/>
            <a:r>
              <a:rPr lang="en-US" altLang="zh-CN" sz="1200" b="0">
                <a:latin typeface="Arial" pitchFamily="34" charset="0"/>
                <a:ea typeface="SimSun" pitchFamily="2" charset="-122"/>
              </a:rPr>
              <a:t>6. Click the pin of input/output block or the instruction and then click the pin of the instruction or input/ output block to be connected and then the connection is finished.</a:t>
            </a:r>
          </a:p>
        </p:txBody>
      </p:sp>
      <p:pic>
        <p:nvPicPr>
          <p:cNvPr id="620563" name="Picture 19"/>
          <p:cNvPicPr>
            <a:picLocks noChangeAspect="1" noChangeArrowheads="1"/>
          </p:cNvPicPr>
          <p:nvPr/>
        </p:nvPicPr>
        <p:blipFill>
          <a:blip r:embed="rId4"/>
          <a:srcRect r="28769" b="24704"/>
          <a:stretch>
            <a:fillRect/>
          </a:stretch>
        </p:blipFill>
        <p:spPr bwMode="auto">
          <a:xfrm>
            <a:off x="488950" y="1700213"/>
            <a:ext cx="3671888" cy="2335212"/>
          </a:xfrm>
          <a:prstGeom prst="rect">
            <a:avLst/>
          </a:prstGeom>
          <a:noFill/>
          <a:ln w="9525" algn="ctr">
            <a:noFill/>
            <a:miter lim="800000"/>
            <a:headEnd/>
            <a:tailEnd/>
          </a:ln>
          <a:effectLst/>
        </p:spPr>
      </p:pic>
      <p:pic>
        <p:nvPicPr>
          <p:cNvPr id="620564" name="Picture 20"/>
          <p:cNvPicPr>
            <a:picLocks noChangeAspect="1" noChangeArrowheads="1"/>
          </p:cNvPicPr>
          <p:nvPr/>
        </p:nvPicPr>
        <p:blipFill>
          <a:blip r:embed="rId5"/>
          <a:srcRect r="18826" b="23747"/>
          <a:stretch>
            <a:fillRect/>
          </a:stretch>
        </p:blipFill>
        <p:spPr bwMode="auto">
          <a:xfrm>
            <a:off x="4953000" y="1773238"/>
            <a:ext cx="4325938" cy="2706687"/>
          </a:xfrm>
          <a:prstGeom prst="rect">
            <a:avLst/>
          </a:prstGeom>
          <a:noFill/>
          <a:ln w="9525" algn="ctr">
            <a:noFill/>
            <a:miter lim="800000"/>
            <a:headEnd/>
            <a:tailEnd/>
          </a:ln>
          <a:effectLst/>
        </p:spPr>
      </p:pic>
      <p:sp>
        <p:nvSpPr>
          <p:cNvPr id="17" name="标题 16"/>
          <p:cNvSpPr>
            <a:spLocks noGrp="1"/>
          </p:cNvSpPr>
          <p:nvPr>
            <p:ph type="ctrTitle"/>
          </p:nvPr>
        </p:nvSpPr>
        <p:spPr>
          <a:xfrm>
            <a:off x="1524000" y="0"/>
            <a:ext cx="8382000" cy="771525"/>
          </a:xfrm>
        </p:spPr>
        <p:txBody>
          <a:bodyPr/>
          <a:lstStyle/>
          <a:p>
            <a:r>
              <a:rPr lang="en-US" altLang="zh-CN" dirty="0" smtClean="0"/>
              <a:t>Motion Control Function </a:t>
            </a:r>
            <a:r>
              <a:rPr lang="en-US" altLang="zh-CN" dirty="0" smtClean="0"/>
              <a:t>Planning(2)</a:t>
            </a:r>
            <a:endParaRPr lang="zh-CN" altLang="en-US" dirty="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1584" name="Picture 16"/>
          <p:cNvPicPr>
            <a:picLocks noChangeAspect="1" noChangeArrowheads="1"/>
          </p:cNvPicPr>
          <p:nvPr/>
        </p:nvPicPr>
        <p:blipFill>
          <a:blip r:embed="rId2"/>
          <a:srcRect/>
          <a:stretch>
            <a:fillRect/>
          </a:stretch>
        </p:blipFill>
        <p:spPr bwMode="auto">
          <a:xfrm>
            <a:off x="4953000" y="2852738"/>
            <a:ext cx="4248150" cy="3016250"/>
          </a:xfrm>
          <a:prstGeom prst="rect">
            <a:avLst/>
          </a:prstGeom>
          <a:noFill/>
          <a:ln w="9525" algn="ctr">
            <a:noFill/>
            <a:miter lim="800000"/>
            <a:headEnd/>
            <a:tailEnd/>
          </a:ln>
          <a:effectLst/>
        </p:spPr>
      </p:pic>
      <p:pic>
        <p:nvPicPr>
          <p:cNvPr id="621576" name="Picture 8"/>
          <p:cNvPicPr>
            <a:picLocks noChangeAspect="1" noChangeArrowheads="1"/>
          </p:cNvPicPr>
          <p:nvPr/>
        </p:nvPicPr>
        <p:blipFill>
          <a:blip r:embed="rId3"/>
          <a:srcRect l="32571" t="30370" r="25980" b="52295"/>
          <a:stretch>
            <a:fillRect/>
          </a:stretch>
        </p:blipFill>
        <p:spPr bwMode="auto">
          <a:xfrm>
            <a:off x="560388" y="1557338"/>
            <a:ext cx="3024187" cy="863600"/>
          </a:xfrm>
          <a:prstGeom prst="rect">
            <a:avLst/>
          </a:prstGeom>
          <a:noFill/>
          <a:ln w="9525" algn="ctr">
            <a:noFill/>
            <a:miter lim="800000"/>
            <a:headEnd/>
            <a:tailEnd/>
          </a:ln>
          <a:effectLst/>
        </p:spPr>
      </p:pic>
      <p:sp>
        <p:nvSpPr>
          <p:cNvPr id="621587" name="AutoShape 19"/>
          <p:cNvSpPr>
            <a:spLocks noChangeArrowheads="1"/>
          </p:cNvSpPr>
          <p:nvPr/>
        </p:nvSpPr>
        <p:spPr bwMode="auto">
          <a:xfrm>
            <a:off x="4592638" y="1052513"/>
            <a:ext cx="4752975" cy="1223962"/>
          </a:xfrm>
          <a:prstGeom prst="wedgeEllipseCallout">
            <a:avLst>
              <a:gd name="adj1" fmla="val -5778"/>
              <a:gd name="adj2" fmla="val 113685"/>
            </a:avLst>
          </a:prstGeom>
          <a:noFill/>
          <a:ln w="9525" algn="ctr">
            <a:solidFill>
              <a:srgbClr val="FF0000"/>
            </a:solidFill>
            <a:miter lim="800000"/>
            <a:headEnd/>
            <a:tailEnd/>
          </a:ln>
          <a:effectLst/>
        </p:spPr>
        <p:txBody>
          <a:bodyPr anchor="ctr"/>
          <a:lstStyle/>
          <a:p>
            <a:pPr defTabSz="793750"/>
            <a:r>
              <a:rPr lang="en-US" altLang="zh-CN" sz="1200" b="0">
                <a:latin typeface="Arial" pitchFamily="34" charset="0"/>
              </a:rPr>
              <a:t>9. Click the icon   “       ” on the network toolbar to download the motion control program and configuration information to DVP10MC11T.</a:t>
            </a:r>
            <a:endParaRPr lang="zh-CN" altLang="en-US" sz="1200">
              <a:latin typeface="Arial" pitchFamily="34" charset="0"/>
            </a:endParaRPr>
          </a:p>
        </p:txBody>
      </p:sp>
      <p:sp>
        <p:nvSpPr>
          <p:cNvPr id="621577" name="AutoShape 9"/>
          <p:cNvSpPr>
            <a:spLocks/>
          </p:cNvSpPr>
          <p:nvPr/>
        </p:nvSpPr>
        <p:spPr bwMode="auto">
          <a:xfrm>
            <a:off x="488950" y="981075"/>
            <a:ext cx="2430463" cy="576263"/>
          </a:xfrm>
          <a:prstGeom prst="borderCallout3">
            <a:avLst>
              <a:gd name="adj1" fmla="val 19833"/>
              <a:gd name="adj2" fmla="val 103134"/>
              <a:gd name="adj3" fmla="val 19833"/>
              <a:gd name="adj4" fmla="val 108491"/>
              <a:gd name="adj5" fmla="val 92560"/>
              <a:gd name="adj6" fmla="val 108491"/>
              <a:gd name="adj7" fmla="val 174657"/>
              <a:gd name="adj8" fmla="val 102940"/>
            </a:avLst>
          </a:prstGeom>
          <a:solidFill>
            <a:srgbClr val="FFFFFF"/>
          </a:solidFill>
          <a:ln w="9525" algn="ctr">
            <a:solidFill>
              <a:srgbClr val="FF0000"/>
            </a:solidFill>
            <a:miter lim="800000"/>
            <a:headEnd/>
            <a:tailEnd/>
          </a:ln>
          <a:effectLst/>
        </p:spPr>
        <p:txBody>
          <a:bodyPr anchor="ctr"/>
          <a:lstStyle/>
          <a:p>
            <a:pPr defTabSz="793750"/>
            <a:r>
              <a:rPr lang="en-US" altLang="zh-CN" sz="1200" b="0">
                <a:latin typeface="Arial" pitchFamily="34" charset="0"/>
                <a:ea typeface="SimSun" pitchFamily="2" charset="-122"/>
              </a:rPr>
              <a:t>7. Double click input/output block to conduct the setting of parameters.</a:t>
            </a:r>
          </a:p>
        </p:txBody>
      </p:sp>
      <p:sp>
        <p:nvSpPr>
          <p:cNvPr id="621579" name="Rectangle 11"/>
          <p:cNvSpPr>
            <a:spLocks noChangeArrowheads="1"/>
          </p:cNvSpPr>
          <p:nvPr/>
        </p:nvSpPr>
        <p:spPr bwMode="auto">
          <a:xfrm>
            <a:off x="200025" y="2349500"/>
            <a:ext cx="4392613" cy="831850"/>
          </a:xfrm>
          <a:prstGeom prst="rect">
            <a:avLst/>
          </a:prstGeom>
          <a:solidFill>
            <a:srgbClr val="FFFFFF"/>
          </a:solidFill>
          <a:ln w="9525" algn="ctr">
            <a:solidFill>
              <a:srgbClr val="FF0000"/>
            </a:solidFill>
            <a:miter lim="800000"/>
            <a:headEnd/>
            <a:tailEnd/>
          </a:ln>
          <a:effectLst/>
        </p:spPr>
        <p:txBody>
          <a:bodyPr anchor="ctr">
            <a:spAutoFit/>
          </a:bodyPr>
          <a:lstStyle/>
          <a:p>
            <a:pPr defTabSz="793750"/>
            <a:r>
              <a:rPr lang="en-US" altLang="zh-CN" sz="1200" b="0">
                <a:latin typeface="Arial" pitchFamily="34" charset="0"/>
                <a:ea typeface=""/>
              </a:rPr>
              <a:t>8.  Right click on the program editing area and the below menu pops up, where to select “Check All” to check the correctness of the whole program after program editing is completed.</a:t>
            </a:r>
          </a:p>
        </p:txBody>
      </p:sp>
      <p:pic>
        <p:nvPicPr>
          <p:cNvPr id="621583" name="Picture 15"/>
          <p:cNvPicPr>
            <a:picLocks noChangeAspect="1" noChangeArrowheads="1"/>
          </p:cNvPicPr>
          <p:nvPr/>
        </p:nvPicPr>
        <p:blipFill>
          <a:blip r:embed="rId4"/>
          <a:srcRect/>
          <a:stretch>
            <a:fillRect/>
          </a:stretch>
        </p:blipFill>
        <p:spPr bwMode="auto">
          <a:xfrm>
            <a:off x="128588" y="3284538"/>
            <a:ext cx="4392612" cy="2968625"/>
          </a:xfrm>
          <a:prstGeom prst="rect">
            <a:avLst/>
          </a:prstGeom>
          <a:noFill/>
          <a:ln w="9525" algn="ctr">
            <a:noFill/>
            <a:miter lim="800000"/>
            <a:headEnd/>
            <a:tailEnd/>
          </a:ln>
          <a:effectLst/>
        </p:spPr>
      </p:pic>
      <p:pic>
        <p:nvPicPr>
          <p:cNvPr id="621586" name="Picture 18"/>
          <p:cNvPicPr>
            <a:picLocks noChangeAspect="1" noChangeArrowheads="1"/>
          </p:cNvPicPr>
          <p:nvPr/>
        </p:nvPicPr>
        <p:blipFill>
          <a:blip r:embed="rId5"/>
          <a:srcRect/>
          <a:stretch>
            <a:fillRect/>
          </a:stretch>
        </p:blipFill>
        <p:spPr bwMode="auto">
          <a:xfrm>
            <a:off x="6608763" y="1341438"/>
            <a:ext cx="209550" cy="200025"/>
          </a:xfrm>
          <a:prstGeom prst="rect">
            <a:avLst/>
          </a:prstGeom>
          <a:noFill/>
          <a:ln w="9525" algn="ctr">
            <a:noFill/>
            <a:miter lim="800000"/>
            <a:headEnd/>
            <a:tailEnd/>
          </a:ln>
          <a:effectLst/>
        </p:spPr>
      </p:pic>
      <p:sp>
        <p:nvSpPr>
          <p:cNvPr id="16" name="标题 15"/>
          <p:cNvSpPr>
            <a:spLocks noGrp="1"/>
          </p:cNvSpPr>
          <p:nvPr>
            <p:ph type="ctrTitle"/>
          </p:nvPr>
        </p:nvSpPr>
        <p:spPr>
          <a:xfrm>
            <a:off x="1291771" y="0"/>
            <a:ext cx="8614229" cy="771525"/>
          </a:xfrm>
        </p:spPr>
        <p:txBody>
          <a:bodyPr/>
          <a:lstStyle/>
          <a:p>
            <a:r>
              <a:rPr lang="en-US" altLang="zh-CN" dirty="0" smtClean="0"/>
              <a:t>Motion Control Function </a:t>
            </a:r>
            <a:r>
              <a:rPr lang="en-US" altLang="zh-CN" dirty="0" smtClean="0"/>
              <a:t>Planning(3)</a:t>
            </a:r>
            <a:endParaRPr lang="zh-CN" altLang="en-US" dirty="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2598" name="Rectangle 6"/>
          <p:cNvSpPr>
            <a:spLocks noChangeArrowheads="1"/>
          </p:cNvSpPr>
          <p:nvPr/>
        </p:nvSpPr>
        <p:spPr bwMode="auto">
          <a:xfrm>
            <a:off x="415925" y="1112838"/>
            <a:ext cx="4681538" cy="831850"/>
          </a:xfrm>
          <a:prstGeom prst="rect">
            <a:avLst/>
          </a:prstGeom>
          <a:solidFill>
            <a:srgbClr val="FFFFFF"/>
          </a:solidFill>
          <a:ln w="9525" algn="ctr">
            <a:solidFill>
              <a:srgbClr val="FF0000"/>
            </a:solidFill>
            <a:miter lim="800000"/>
            <a:headEnd/>
            <a:tailEnd/>
          </a:ln>
          <a:effectLst/>
        </p:spPr>
        <p:txBody>
          <a:bodyPr anchor="ctr">
            <a:spAutoFit/>
          </a:bodyPr>
          <a:lstStyle/>
          <a:p>
            <a:pPr defTabSz="793750"/>
            <a:r>
              <a:rPr lang="en-US" altLang="zh-CN" sz="1200" b="0">
                <a:latin typeface="Arial" pitchFamily="34" charset="0"/>
                <a:ea typeface="SimSun" pitchFamily="2" charset="-122"/>
              </a:rPr>
              <a:t>1. After download is finished, if the CAN and MTL indicators on the panel of </a:t>
            </a:r>
            <a:r>
              <a:rPr lang="en-US" altLang="zh-CN" sz="1200" b="0">
                <a:latin typeface="Arial" pitchFamily="34" charset="0"/>
              </a:rPr>
              <a:t>DVP10MC11T are in status of being green, it means the network connection is successful and then click the icon   “ ”  on the toolbar to conduct the monitoring of the program.</a:t>
            </a:r>
            <a:endParaRPr lang="en-US" altLang="zh-CN" sz="1200" b="0">
              <a:latin typeface="Arial" pitchFamily="34" charset="0"/>
              <a:ea typeface="SimSun" pitchFamily="2" charset="-122"/>
            </a:endParaRPr>
          </a:p>
        </p:txBody>
      </p:sp>
      <p:pic>
        <p:nvPicPr>
          <p:cNvPr id="622601" name="Picture 9"/>
          <p:cNvPicPr>
            <a:picLocks noChangeAspect="1" noChangeArrowheads="1"/>
          </p:cNvPicPr>
          <p:nvPr/>
        </p:nvPicPr>
        <p:blipFill>
          <a:blip r:embed="rId2"/>
          <a:srcRect/>
          <a:stretch>
            <a:fillRect/>
          </a:stretch>
        </p:blipFill>
        <p:spPr bwMode="auto">
          <a:xfrm>
            <a:off x="4376738" y="1484313"/>
            <a:ext cx="238125" cy="228600"/>
          </a:xfrm>
          <a:prstGeom prst="rect">
            <a:avLst/>
          </a:prstGeom>
          <a:noFill/>
          <a:ln w="9525" algn="ctr">
            <a:noFill/>
            <a:miter lim="800000"/>
            <a:headEnd/>
            <a:tailEnd/>
          </a:ln>
          <a:effectLst/>
        </p:spPr>
      </p:pic>
      <p:sp>
        <p:nvSpPr>
          <p:cNvPr id="622603" name="Rectangle 11"/>
          <p:cNvSpPr>
            <a:spLocks noChangeArrowheads="1"/>
          </p:cNvSpPr>
          <p:nvPr/>
        </p:nvSpPr>
        <p:spPr bwMode="auto">
          <a:xfrm>
            <a:off x="5673725" y="2211388"/>
            <a:ext cx="3816350" cy="649287"/>
          </a:xfrm>
          <a:prstGeom prst="rect">
            <a:avLst/>
          </a:prstGeom>
          <a:solidFill>
            <a:srgbClr val="FFFFFF"/>
          </a:solidFill>
          <a:ln w="9525" algn="ctr">
            <a:solidFill>
              <a:srgbClr val="FF0000"/>
            </a:solidFill>
            <a:miter lim="800000"/>
            <a:headEnd/>
            <a:tailEnd/>
          </a:ln>
          <a:effectLst/>
        </p:spPr>
        <p:txBody>
          <a:bodyPr anchor="ctr">
            <a:spAutoFit/>
          </a:bodyPr>
          <a:lstStyle/>
          <a:p>
            <a:pPr defTabSz="793750"/>
            <a:r>
              <a:rPr lang="en-US" altLang="zh-CN" sz="1200" b="0">
                <a:latin typeface="Arial" pitchFamily="34" charset="0"/>
              </a:rPr>
              <a:t>D device setting: right click the input block to be set and a menu pops up, where to select  “Change Value” and then the value of D10 can be changed.</a:t>
            </a:r>
            <a:endParaRPr lang="zh-CN" altLang="en-US" sz="1200" b="0">
              <a:latin typeface="SimSun" pitchFamily="2" charset="-122"/>
              <a:ea typeface="SimSun" pitchFamily="2" charset="-122"/>
            </a:endParaRPr>
          </a:p>
        </p:txBody>
      </p:sp>
      <p:sp>
        <p:nvSpPr>
          <p:cNvPr id="622609" name="Rectangle 17"/>
          <p:cNvSpPr>
            <a:spLocks noChangeArrowheads="1"/>
          </p:cNvSpPr>
          <p:nvPr/>
        </p:nvSpPr>
        <p:spPr bwMode="auto">
          <a:xfrm>
            <a:off x="5673725" y="4545013"/>
            <a:ext cx="3816350" cy="831850"/>
          </a:xfrm>
          <a:prstGeom prst="rect">
            <a:avLst/>
          </a:prstGeom>
          <a:solidFill>
            <a:srgbClr val="FFFFFF"/>
          </a:solidFill>
          <a:ln w="9525" algn="ctr">
            <a:solidFill>
              <a:srgbClr val="FF0000"/>
            </a:solidFill>
            <a:miter lim="800000"/>
            <a:headEnd/>
            <a:tailEnd/>
          </a:ln>
          <a:effectLst/>
        </p:spPr>
        <p:txBody>
          <a:bodyPr anchor="ctr">
            <a:spAutoFit/>
          </a:bodyPr>
          <a:lstStyle/>
          <a:p>
            <a:pPr defTabSz="793750"/>
            <a:r>
              <a:rPr lang="en-US" altLang="zh-CN" sz="1200" b="0">
                <a:latin typeface="Arial" pitchFamily="34" charset="0"/>
              </a:rPr>
              <a:t>Bit device setting:</a:t>
            </a:r>
          </a:p>
          <a:p>
            <a:pPr defTabSz="793750"/>
            <a:r>
              <a:rPr lang="en-US" altLang="zh-CN" sz="1200" b="0">
                <a:latin typeface="Arial" pitchFamily="34" charset="0"/>
              </a:rPr>
              <a:t>Right click the input block to be set, a menu pops up, where to select  “On/Off” and then the status of the bit device can be changed.</a:t>
            </a:r>
            <a:endParaRPr lang="zh-CN" altLang="en-US" sz="1200" b="0">
              <a:latin typeface="SimSun" pitchFamily="2" charset="-122"/>
              <a:ea typeface="SimSun" pitchFamily="2" charset="-122"/>
            </a:endParaRPr>
          </a:p>
        </p:txBody>
      </p:sp>
      <p:sp>
        <p:nvSpPr>
          <p:cNvPr id="622613" name="Rectangle 21"/>
          <p:cNvSpPr>
            <a:spLocks noChangeArrowheads="1"/>
          </p:cNvSpPr>
          <p:nvPr/>
        </p:nvSpPr>
        <p:spPr bwMode="auto">
          <a:xfrm>
            <a:off x="5600700" y="1184275"/>
            <a:ext cx="3816350" cy="831850"/>
          </a:xfrm>
          <a:prstGeom prst="rect">
            <a:avLst/>
          </a:prstGeom>
          <a:solidFill>
            <a:srgbClr val="FFFFFF"/>
          </a:solidFill>
          <a:ln w="9525" algn="ctr">
            <a:solidFill>
              <a:srgbClr val="FF0000"/>
            </a:solidFill>
            <a:miter lim="800000"/>
            <a:headEnd/>
            <a:tailEnd/>
          </a:ln>
          <a:effectLst/>
        </p:spPr>
        <p:txBody>
          <a:bodyPr anchor="ctr">
            <a:spAutoFit/>
          </a:bodyPr>
          <a:lstStyle/>
          <a:p>
            <a:pPr defTabSz="793750"/>
            <a:r>
              <a:rPr lang="en-US" altLang="zh-CN" sz="1200" b="0">
                <a:latin typeface="Arial" pitchFamily="34" charset="0"/>
              </a:rPr>
              <a:t>2. In status of on-line monitoring,  the D device and bit device need be set and the setting method is seen below.</a:t>
            </a:r>
          </a:p>
          <a:p>
            <a:pPr defTabSz="793750"/>
            <a:endParaRPr lang="en-US" altLang="zh-CN" sz="1200" b="0">
              <a:latin typeface="SimSun" pitchFamily="2" charset="-122"/>
              <a:ea typeface="SimSun" pitchFamily="2" charset="-122"/>
            </a:endParaRPr>
          </a:p>
        </p:txBody>
      </p:sp>
      <p:pic>
        <p:nvPicPr>
          <p:cNvPr id="622617" name="Picture 25"/>
          <p:cNvPicPr>
            <a:picLocks noChangeAspect="1" noChangeArrowheads="1"/>
          </p:cNvPicPr>
          <p:nvPr/>
        </p:nvPicPr>
        <p:blipFill>
          <a:blip r:embed="rId3"/>
          <a:srcRect/>
          <a:stretch>
            <a:fillRect/>
          </a:stretch>
        </p:blipFill>
        <p:spPr bwMode="auto">
          <a:xfrm>
            <a:off x="344488" y="2133600"/>
            <a:ext cx="5040312" cy="3746500"/>
          </a:xfrm>
          <a:prstGeom prst="rect">
            <a:avLst/>
          </a:prstGeom>
          <a:noFill/>
          <a:ln w="9525" algn="ctr">
            <a:noFill/>
            <a:miter lim="800000"/>
            <a:headEnd/>
            <a:tailEnd/>
          </a:ln>
          <a:effectLst/>
        </p:spPr>
      </p:pic>
      <p:pic>
        <p:nvPicPr>
          <p:cNvPr id="622618" name="Picture 26"/>
          <p:cNvPicPr>
            <a:picLocks noChangeAspect="1" noChangeArrowheads="1"/>
          </p:cNvPicPr>
          <p:nvPr/>
        </p:nvPicPr>
        <p:blipFill>
          <a:blip r:embed="rId4"/>
          <a:srcRect/>
          <a:stretch>
            <a:fillRect/>
          </a:stretch>
        </p:blipFill>
        <p:spPr bwMode="auto">
          <a:xfrm>
            <a:off x="5889625" y="5516563"/>
            <a:ext cx="2828925" cy="1162050"/>
          </a:xfrm>
          <a:prstGeom prst="rect">
            <a:avLst/>
          </a:prstGeom>
          <a:noFill/>
          <a:ln w="9525" algn="ctr">
            <a:noFill/>
            <a:miter lim="800000"/>
            <a:headEnd/>
            <a:tailEnd/>
          </a:ln>
          <a:effectLst/>
        </p:spPr>
      </p:pic>
      <p:pic>
        <p:nvPicPr>
          <p:cNvPr id="622619" name="Picture 27"/>
          <p:cNvPicPr>
            <a:picLocks noChangeAspect="1" noChangeArrowheads="1"/>
          </p:cNvPicPr>
          <p:nvPr/>
        </p:nvPicPr>
        <p:blipFill>
          <a:blip r:embed="rId5"/>
          <a:srcRect/>
          <a:stretch>
            <a:fillRect/>
          </a:stretch>
        </p:blipFill>
        <p:spPr bwMode="auto">
          <a:xfrm>
            <a:off x="5816600" y="3068638"/>
            <a:ext cx="3305175" cy="1304925"/>
          </a:xfrm>
          <a:prstGeom prst="rect">
            <a:avLst/>
          </a:prstGeom>
          <a:noFill/>
          <a:ln w="9525" algn="ctr">
            <a:noFill/>
            <a:miter lim="800000"/>
            <a:headEnd/>
            <a:tailEnd/>
          </a:ln>
          <a:effectLst/>
        </p:spPr>
      </p:pic>
      <p:sp>
        <p:nvSpPr>
          <p:cNvPr id="17" name="标题 16"/>
          <p:cNvSpPr>
            <a:spLocks noGrp="1"/>
          </p:cNvSpPr>
          <p:nvPr>
            <p:ph type="ctrTitle"/>
          </p:nvPr>
        </p:nvSpPr>
        <p:spPr/>
        <p:txBody>
          <a:bodyPr/>
          <a:lstStyle/>
          <a:p>
            <a:r>
              <a:rPr lang="en-US" altLang="zh-CN" dirty="0" smtClean="0"/>
              <a:t>On-line </a:t>
            </a:r>
            <a:r>
              <a:rPr lang="en-US" altLang="zh-CN" dirty="0" smtClean="0"/>
              <a:t>Monitoring(1)</a:t>
            </a:r>
            <a:endParaRPr lang="zh-CN" altLang="en-US" dirty="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7719" name="Rectangle 7"/>
          <p:cNvSpPr>
            <a:spLocks noChangeArrowheads="1"/>
          </p:cNvSpPr>
          <p:nvPr/>
        </p:nvSpPr>
        <p:spPr bwMode="auto">
          <a:xfrm>
            <a:off x="776288" y="1196975"/>
            <a:ext cx="1951037" cy="284163"/>
          </a:xfrm>
          <a:prstGeom prst="rect">
            <a:avLst/>
          </a:prstGeom>
          <a:solidFill>
            <a:srgbClr val="FFFFFF"/>
          </a:solidFill>
          <a:ln w="9525" algn="ctr">
            <a:solidFill>
              <a:srgbClr val="FF0000"/>
            </a:solidFill>
            <a:miter lim="800000"/>
            <a:headEnd/>
            <a:tailEnd/>
          </a:ln>
          <a:effectLst/>
        </p:spPr>
        <p:txBody>
          <a:bodyPr wrap="none" anchor="ctr">
            <a:spAutoFit/>
          </a:bodyPr>
          <a:lstStyle/>
          <a:p>
            <a:pPr defTabSz="793750"/>
            <a:r>
              <a:rPr lang="en-US" altLang="zh-CN" sz="1200" b="0">
                <a:latin typeface="Arial" pitchFamily="34" charset="0"/>
                <a:ea typeface="Adobe 宋体 Std L" pitchFamily="18" charset="-122"/>
              </a:rPr>
              <a:t>3. Explanation of Program</a:t>
            </a:r>
            <a:endParaRPr lang="zh-CN" altLang="en-US" sz="1200" b="0">
              <a:latin typeface="Arial" pitchFamily="34" charset="0"/>
              <a:ea typeface="Adobe 宋体 Std L" pitchFamily="18" charset="-122"/>
            </a:endParaRPr>
          </a:p>
        </p:txBody>
      </p:sp>
      <p:sp>
        <p:nvSpPr>
          <p:cNvPr id="627720" name="Rectangle 8"/>
          <p:cNvSpPr>
            <a:spLocks noChangeArrowheads="1"/>
          </p:cNvSpPr>
          <p:nvPr/>
        </p:nvSpPr>
        <p:spPr bwMode="auto">
          <a:xfrm>
            <a:off x="776288" y="1557338"/>
            <a:ext cx="3816350" cy="466725"/>
          </a:xfrm>
          <a:prstGeom prst="rect">
            <a:avLst/>
          </a:prstGeom>
          <a:solidFill>
            <a:srgbClr val="FFFFFF"/>
          </a:solidFill>
          <a:ln w="9525" algn="ctr">
            <a:solidFill>
              <a:srgbClr val="FF0000"/>
            </a:solidFill>
            <a:miter lim="800000"/>
            <a:headEnd/>
            <a:tailEnd/>
          </a:ln>
          <a:effectLst/>
        </p:spPr>
        <p:txBody>
          <a:bodyPr anchor="ctr">
            <a:spAutoFit/>
          </a:bodyPr>
          <a:lstStyle/>
          <a:p>
            <a:pPr defTabSz="793750"/>
            <a:r>
              <a:rPr lang="en-US" altLang="zh-CN" sz="1200" b="0">
                <a:latin typeface="Arial" pitchFamily="34" charset="0"/>
                <a:ea typeface="Adobe 宋体 Std L" pitchFamily="18" charset="-122"/>
              </a:rPr>
              <a:t>a. The servo with the Node ID 1 is started when M0 and M1 are on.</a:t>
            </a:r>
          </a:p>
        </p:txBody>
      </p:sp>
      <p:sp>
        <p:nvSpPr>
          <p:cNvPr id="627721" name="Rectangle 9"/>
          <p:cNvSpPr>
            <a:spLocks noChangeArrowheads="1"/>
          </p:cNvSpPr>
          <p:nvPr/>
        </p:nvSpPr>
        <p:spPr bwMode="auto">
          <a:xfrm>
            <a:off x="5745163" y="1466850"/>
            <a:ext cx="3671887" cy="466725"/>
          </a:xfrm>
          <a:prstGeom prst="rect">
            <a:avLst/>
          </a:prstGeom>
          <a:solidFill>
            <a:srgbClr val="FFFFFF"/>
          </a:solidFill>
          <a:ln w="9525" algn="ctr">
            <a:solidFill>
              <a:srgbClr val="FF0000"/>
            </a:solidFill>
            <a:miter lim="800000"/>
            <a:headEnd/>
            <a:tailEnd/>
          </a:ln>
          <a:effectLst/>
        </p:spPr>
        <p:txBody>
          <a:bodyPr anchor="ctr">
            <a:spAutoFit/>
          </a:bodyPr>
          <a:lstStyle/>
          <a:p>
            <a:pPr defTabSz="793750"/>
            <a:r>
              <a:rPr lang="en-US" altLang="zh-CN" sz="1200" b="0">
                <a:latin typeface="Arial" pitchFamily="34" charset="0"/>
                <a:ea typeface="Adobe 宋体 Std L" pitchFamily="18" charset="-122"/>
              </a:rPr>
              <a:t>b. The servo starts to move  by execution of the velocity instruction when M2 is on.</a:t>
            </a:r>
          </a:p>
        </p:txBody>
      </p:sp>
      <p:sp>
        <p:nvSpPr>
          <p:cNvPr id="627722" name="Rectangle 10"/>
          <p:cNvSpPr>
            <a:spLocks noChangeArrowheads="1"/>
          </p:cNvSpPr>
          <p:nvPr/>
        </p:nvSpPr>
        <p:spPr bwMode="auto">
          <a:xfrm>
            <a:off x="920750" y="3843338"/>
            <a:ext cx="3600450" cy="466725"/>
          </a:xfrm>
          <a:prstGeom prst="rect">
            <a:avLst/>
          </a:prstGeom>
          <a:solidFill>
            <a:srgbClr val="FFFFFF"/>
          </a:solidFill>
          <a:ln w="9525" algn="ctr">
            <a:solidFill>
              <a:srgbClr val="FF0000"/>
            </a:solidFill>
            <a:miter lim="800000"/>
            <a:headEnd/>
            <a:tailEnd/>
          </a:ln>
          <a:effectLst/>
        </p:spPr>
        <p:txBody>
          <a:bodyPr anchor="ctr">
            <a:spAutoFit/>
          </a:bodyPr>
          <a:lstStyle/>
          <a:p>
            <a:pPr defTabSz="793750"/>
            <a:r>
              <a:rPr lang="en-US" altLang="zh-CN" sz="1200" b="0">
                <a:latin typeface="Arial" pitchFamily="34" charset="0"/>
                <a:ea typeface="Adobe 宋体 Std L" pitchFamily="18" charset="-122"/>
              </a:rPr>
              <a:t>c. The servo stops moving by execution of the stop instruction when M3 is on.</a:t>
            </a:r>
          </a:p>
        </p:txBody>
      </p:sp>
      <p:pic>
        <p:nvPicPr>
          <p:cNvPr id="627727" name="Picture 15"/>
          <p:cNvPicPr>
            <a:picLocks noChangeAspect="1" noChangeArrowheads="1"/>
          </p:cNvPicPr>
          <p:nvPr/>
        </p:nvPicPr>
        <p:blipFill>
          <a:blip r:embed="rId2"/>
          <a:srcRect/>
          <a:stretch>
            <a:fillRect/>
          </a:stretch>
        </p:blipFill>
        <p:spPr bwMode="auto">
          <a:xfrm>
            <a:off x="704850" y="2205038"/>
            <a:ext cx="3228975" cy="1047750"/>
          </a:xfrm>
          <a:prstGeom prst="rect">
            <a:avLst/>
          </a:prstGeom>
          <a:noFill/>
          <a:ln w="9525" algn="ctr">
            <a:noFill/>
            <a:miter lim="800000"/>
            <a:headEnd/>
            <a:tailEnd/>
          </a:ln>
          <a:effectLst/>
        </p:spPr>
      </p:pic>
      <p:pic>
        <p:nvPicPr>
          <p:cNvPr id="627728" name="Picture 16"/>
          <p:cNvPicPr>
            <a:picLocks noChangeAspect="1" noChangeArrowheads="1"/>
          </p:cNvPicPr>
          <p:nvPr/>
        </p:nvPicPr>
        <p:blipFill>
          <a:blip r:embed="rId3"/>
          <a:srcRect/>
          <a:stretch>
            <a:fillRect/>
          </a:stretch>
        </p:blipFill>
        <p:spPr bwMode="auto">
          <a:xfrm>
            <a:off x="5600700" y="2133600"/>
            <a:ext cx="3657600" cy="1476375"/>
          </a:xfrm>
          <a:prstGeom prst="rect">
            <a:avLst/>
          </a:prstGeom>
          <a:noFill/>
          <a:ln w="9525" algn="ctr">
            <a:noFill/>
            <a:miter lim="800000"/>
            <a:headEnd/>
            <a:tailEnd/>
          </a:ln>
          <a:effectLst/>
        </p:spPr>
      </p:pic>
      <p:pic>
        <p:nvPicPr>
          <p:cNvPr id="627729" name="Picture 17"/>
          <p:cNvPicPr>
            <a:picLocks noChangeAspect="1" noChangeArrowheads="1"/>
          </p:cNvPicPr>
          <p:nvPr/>
        </p:nvPicPr>
        <p:blipFill>
          <a:blip r:embed="rId4"/>
          <a:srcRect/>
          <a:stretch>
            <a:fillRect/>
          </a:stretch>
        </p:blipFill>
        <p:spPr bwMode="auto">
          <a:xfrm>
            <a:off x="776288" y="4437063"/>
            <a:ext cx="3514725" cy="1019175"/>
          </a:xfrm>
          <a:prstGeom prst="rect">
            <a:avLst/>
          </a:prstGeom>
          <a:noFill/>
          <a:ln w="9525" algn="ctr">
            <a:noFill/>
            <a:miter lim="800000"/>
            <a:headEnd/>
            <a:tailEnd/>
          </a:ln>
          <a:effectLst/>
        </p:spPr>
      </p:pic>
      <p:sp>
        <p:nvSpPr>
          <p:cNvPr id="16" name="标题 15"/>
          <p:cNvSpPr>
            <a:spLocks noGrp="1"/>
          </p:cNvSpPr>
          <p:nvPr>
            <p:ph type="ctrTitle"/>
          </p:nvPr>
        </p:nvSpPr>
        <p:spPr/>
        <p:txBody>
          <a:bodyPr/>
          <a:lstStyle/>
          <a:p>
            <a:r>
              <a:rPr lang="en-US" altLang="zh-CN" dirty="0" smtClean="0"/>
              <a:t>On-line </a:t>
            </a:r>
            <a:r>
              <a:rPr lang="en-US" altLang="zh-CN" dirty="0" smtClean="0"/>
              <a:t>Monitoring(2)</a:t>
            </a:r>
            <a:endParaRPr lang="zh-CN" altLang="en-US" dirty="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0187" name="Picture 427"/>
          <p:cNvPicPr>
            <a:picLocks noChangeAspect="1" noChangeArrowheads="1"/>
          </p:cNvPicPr>
          <p:nvPr/>
        </p:nvPicPr>
        <p:blipFill>
          <a:blip r:embed="rId2"/>
          <a:srcRect/>
          <a:stretch>
            <a:fillRect/>
          </a:stretch>
        </p:blipFill>
        <p:spPr bwMode="auto">
          <a:xfrm>
            <a:off x="1208088" y="2636838"/>
            <a:ext cx="6696075" cy="1228725"/>
          </a:xfrm>
          <a:prstGeom prst="rect">
            <a:avLst/>
          </a:prstGeom>
          <a:noFill/>
          <a:ln w="9525" algn="ctr">
            <a:noFill/>
            <a:miter lim="800000"/>
            <a:headEnd/>
            <a:tailEnd/>
          </a:ln>
          <a:effectLst/>
        </p:spPr>
      </p:pic>
      <p:pic>
        <p:nvPicPr>
          <p:cNvPr id="630189" name="Picture 429"/>
          <p:cNvPicPr>
            <a:picLocks noChangeAspect="1" noChangeArrowheads="1"/>
          </p:cNvPicPr>
          <p:nvPr/>
        </p:nvPicPr>
        <p:blipFill>
          <a:blip r:embed="rId3"/>
          <a:srcRect/>
          <a:stretch>
            <a:fillRect/>
          </a:stretch>
        </p:blipFill>
        <p:spPr bwMode="auto">
          <a:xfrm>
            <a:off x="1136650" y="3860800"/>
            <a:ext cx="6657975" cy="2857500"/>
          </a:xfrm>
          <a:prstGeom prst="rect">
            <a:avLst/>
          </a:prstGeom>
          <a:noFill/>
          <a:ln w="9525" algn="ctr">
            <a:noFill/>
            <a:miter lim="800000"/>
            <a:headEnd/>
            <a:tailEnd/>
          </a:ln>
          <a:effectLst/>
        </p:spPr>
      </p:pic>
      <p:pic>
        <p:nvPicPr>
          <p:cNvPr id="630192" name="Picture 432"/>
          <p:cNvPicPr>
            <a:picLocks noChangeAspect="1" noChangeArrowheads="1"/>
          </p:cNvPicPr>
          <p:nvPr/>
        </p:nvPicPr>
        <p:blipFill>
          <a:blip r:embed="rId4"/>
          <a:srcRect/>
          <a:stretch>
            <a:fillRect/>
          </a:stretch>
        </p:blipFill>
        <p:spPr bwMode="auto">
          <a:xfrm>
            <a:off x="1281113" y="765175"/>
            <a:ext cx="6572250" cy="1847850"/>
          </a:xfrm>
          <a:prstGeom prst="rect">
            <a:avLst/>
          </a:prstGeom>
          <a:noFill/>
          <a:ln w="9525" algn="ctr">
            <a:noFill/>
            <a:miter lim="800000"/>
            <a:headEnd/>
            <a:tailEnd/>
          </a:ln>
          <a:effectLst/>
        </p:spPr>
      </p:pic>
      <p:sp>
        <p:nvSpPr>
          <p:cNvPr id="12" name="标题 11"/>
          <p:cNvSpPr>
            <a:spLocks noGrp="1"/>
          </p:cNvSpPr>
          <p:nvPr>
            <p:ph type="ctrTitle"/>
          </p:nvPr>
        </p:nvSpPr>
        <p:spPr>
          <a:xfrm>
            <a:off x="2017486" y="0"/>
            <a:ext cx="7888514" cy="771525"/>
          </a:xfrm>
        </p:spPr>
        <p:txBody>
          <a:bodyPr/>
          <a:lstStyle/>
          <a:p>
            <a:r>
              <a:rPr lang="en-US" altLang="zh-CN" dirty="0" smtClean="0"/>
              <a:t>Diagnosis of LED and </a:t>
            </a:r>
            <a:r>
              <a:rPr lang="en-US" altLang="zh-CN" dirty="0" smtClean="0"/>
              <a:t>Debugging(1)</a:t>
            </a:r>
            <a:endParaRPr lang="zh-CN" altLang="en-US" dirty="0"/>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0852" name="Picture 68"/>
          <p:cNvPicPr>
            <a:picLocks noChangeAspect="1" noChangeArrowheads="1"/>
          </p:cNvPicPr>
          <p:nvPr/>
        </p:nvPicPr>
        <p:blipFill>
          <a:blip r:embed="rId2"/>
          <a:srcRect/>
          <a:stretch>
            <a:fillRect/>
          </a:stretch>
        </p:blipFill>
        <p:spPr bwMode="auto">
          <a:xfrm>
            <a:off x="1281113" y="908050"/>
            <a:ext cx="6991350" cy="4762500"/>
          </a:xfrm>
          <a:prstGeom prst="rect">
            <a:avLst/>
          </a:prstGeom>
          <a:noFill/>
          <a:ln w="9525" algn="ctr">
            <a:noFill/>
            <a:miter lim="800000"/>
            <a:headEnd/>
            <a:tailEnd/>
          </a:ln>
          <a:effectLst/>
        </p:spPr>
      </p:pic>
      <p:sp>
        <p:nvSpPr>
          <p:cNvPr id="10" name="标题 9"/>
          <p:cNvSpPr>
            <a:spLocks noGrp="1"/>
          </p:cNvSpPr>
          <p:nvPr>
            <p:ph type="ctrTitle"/>
          </p:nvPr>
        </p:nvSpPr>
        <p:spPr>
          <a:xfrm>
            <a:off x="1698171" y="0"/>
            <a:ext cx="8207829" cy="771525"/>
          </a:xfrm>
        </p:spPr>
        <p:txBody>
          <a:bodyPr/>
          <a:lstStyle/>
          <a:p>
            <a:r>
              <a:rPr lang="en-US" altLang="zh-CN" dirty="0" smtClean="0"/>
              <a:t>Diagnosis of LED and </a:t>
            </a:r>
            <a:r>
              <a:rPr lang="en-US" altLang="zh-CN" dirty="0" smtClean="0"/>
              <a:t>Debugging(2)</a:t>
            </a:r>
            <a:endParaRPr lang="zh-CN" altLang="en-US" dirty="0"/>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2054" name="Picture 6"/>
          <p:cNvPicPr>
            <a:picLocks noChangeAspect="1" noChangeArrowheads="1"/>
          </p:cNvPicPr>
          <p:nvPr/>
        </p:nvPicPr>
        <p:blipFill>
          <a:blip r:embed="rId2"/>
          <a:srcRect/>
          <a:stretch>
            <a:fillRect/>
          </a:stretch>
        </p:blipFill>
        <p:spPr bwMode="auto">
          <a:xfrm>
            <a:off x="1167720" y="1166813"/>
            <a:ext cx="7551362" cy="4827587"/>
          </a:xfrm>
          <a:prstGeom prst="rect">
            <a:avLst/>
          </a:prstGeom>
          <a:noFill/>
          <a:ln w="9525" algn="ctr">
            <a:noFill/>
            <a:miter lim="800000"/>
            <a:headEnd/>
            <a:tailEnd/>
          </a:ln>
          <a:effectLst/>
        </p:spPr>
      </p:pic>
      <p:sp>
        <p:nvSpPr>
          <p:cNvPr id="6" name="标题 5"/>
          <p:cNvSpPr>
            <a:spLocks noGrp="1"/>
          </p:cNvSpPr>
          <p:nvPr>
            <p:ph type="ctrTitle"/>
          </p:nvPr>
        </p:nvSpPr>
        <p:spPr>
          <a:xfrm>
            <a:off x="1712686" y="0"/>
            <a:ext cx="8193314" cy="771525"/>
          </a:xfrm>
        </p:spPr>
        <p:txBody>
          <a:bodyPr/>
          <a:lstStyle/>
          <a:p>
            <a:r>
              <a:rPr lang="en-US" altLang="zh-CN" dirty="0" smtClean="0"/>
              <a:t>Diagnosis of LED and </a:t>
            </a:r>
            <a:r>
              <a:rPr lang="en-US" altLang="zh-CN" dirty="0" smtClean="0"/>
              <a:t>Debugging(3)</a:t>
            </a:r>
            <a:endParaRPr lang="zh-CN" altLang="en-US" dirty="0"/>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2"/>
          <p:cNvSpPr>
            <a:spLocks noGrp="1"/>
          </p:cNvSpPr>
          <p:nvPr>
            <p:ph type="ctrTitle"/>
          </p:nvPr>
        </p:nvSpPr>
        <p:spPr>
          <a:xfrm>
            <a:off x="4279900" y="1"/>
            <a:ext cx="5626100" cy="756000"/>
          </a:xfrm>
          <a:prstGeom prst="rect">
            <a:avLst/>
          </a:prstGeom>
        </p:spPr>
        <p:txBody>
          <a:bodyPr/>
          <a:lstStyle/>
          <a:p>
            <a:pPr algn="r"/>
            <a:r>
              <a:rPr lang="en-US" altLang="zh-CN" b="1" dirty="0" smtClean="0">
                <a:solidFill>
                  <a:srgbClr val="0070C0"/>
                </a:solidFill>
                <a:latin typeface="Arial Unicode MS" pitchFamily="34" charset="-122"/>
                <a:ea typeface="Arial Unicode MS" pitchFamily="34" charset="-122"/>
                <a:cs typeface="Arial Unicode MS" pitchFamily="34" charset="-122"/>
              </a:rPr>
              <a:t>Content</a:t>
            </a:r>
            <a:endParaRPr lang="zh-CN" altLang="zh-CN" b="1" dirty="0" smtClean="0">
              <a:solidFill>
                <a:srgbClr val="0070C0"/>
              </a:solidFill>
              <a:latin typeface="Arial Unicode MS" pitchFamily="34" charset="-122"/>
              <a:ea typeface="Arial Unicode MS" pitchFamily="34" charset="-122"/>
              <a:cs typeface="Arial Unicode MS" pitchFamily="34" charset="-122"/>
            </a:endParaRPr>
          </a:p>
        </p:txBody>
      </p:sp>
      <p:sp>
        <p:nvSpPr>
          <p:cNvPr id="4" name="灯片编号占位符 3"/>
          <p:cNvSpPr>
            <a:spLocks noGrp="1"/>
          </p:cNvSpPr>
          <p:nvPr>
            <p:ph type="sldNum" sz="quarter" idx="4294967295"/>
          </p:nvPr>
        </p:nvSpPr>
        <p:spPr>
          <a:xfrm>
            <a:off x="7594600" y="6308725"/>
            <a:ext cx="2311400" cy="365125"/>
          </a:xfrm>
          <a:prstGeom prst="rect">
            <a:avLst/>
          </a:prstGeom>
        </p:spPr>
        <p:txBody>
          <a:bodyPr/>
          <a:lstStyle/>
          <a:p>
            <a:pPr>
              <a:defRPr/>
            </a:pPr>
            <a:fld id="{180235AB-1538-4BA3-8ACC-70B2BCAF34DA}" type="slidenum">
              <a:rPr lang="zh-TW" altLang="en-US" smtClean="0"/>
              <a:pPr>
                <a:defRPr/>
              </a:pPr>
              <a:t>2</a:t>
            </a:fld>
            <a:endParaRPr lang="en-US" altLang="zh-TW"/>
          </a:p>
        </p:txBody>
      </p:sp>
      <p:grpSp>
        <p:nvGrpSpPr>
          <p:cNvPr id="3" name="组合 57"/>
          <p:cNvGrpSpPr>
            <a:grpSpLocks/>
          </p:cNvGrpSpPr>
          <p:nvPr/>
        </p:nvGrpSpPr>
        <p:grpSpPr bwMode="auto">
          <a:xfrm>
            <a:off x="773907" y="1064718"/>
            <a:ext cx="8590360" cy="612657"/>
            <a:chOff x="714348" y="1939580"/>
            <a:chExt cx="7929618" cy="645995"/>
          </a:xfrm>
        </p:grpSpPr>
        <p:sp>
          <p:nvSpPr>
            <p:cNvPr id="32" name="Rectangle 190"/>
            <p:cNvSpPr>
              <a:spLocks noChangeArrowheads="1"/>
            </p:cNvSpPr>
            <p:nvPr/>
          </p:nvSpPr>
          <p:spPr bwMode="auto">
            <a:xfrm>
              <a:off x="714348" y="2456376"/>
              <a:ext cx="7929618" cy="129199"/>
            </a:xfrm>
            <a:prstGeom prst="rect">
              <a:avLst/>
            </a:prstGeom>
            <a:gradFill flip="none" rotWithShape="1">
              <a:gsLst>
                <a:gs pos="0">
                  <a:srgbClr val="92D050">
                    <a:tint val="66000"/>
                    <a:satMod val="160000"/>
                  </a:srgbClr>
                </a:gs>
                <a:gs pos="50000">
                  <a:srgbClr val="92D050">
                    <a:tint val="44500"/>
                    <a:satMod val="160000"/>
                  </a:srgbClr>
                </a:gs>
                <a:gs pos="71000">
                  <a:srgbClr val="92D050">
                    <a:tint val="23500"/>
                    <a:satMod val="160000"/>
                    <a:alpha val="63000"/>
                  </a:srgbClr>
                </a:gs>
              </a:gsLst>
              <a:lin ang="0" scaled="1"/>
              <a:tileRect/>
            </a:gradFill>
            <a:ln w="9525">
              <a:noFill/>
              <a:miter lim="800000"/>
              <a:headEnd/>
              <a:tailEnd/>
            </a:ln>
            <a:effectLst/>
          </p:spPr>
          <p:txBody>
            <a:bodyPr wrap="none" anchor="ctr"/>
            <a:lstStyle/>
            <a:p>
              <a:pPr>
                <a:defRPr/>
              </a:pPr>
              <a:endParaRPr lang="zh-CN" altLang="en-US" sz="2400">
                <a:solidFill>
                  <a:srgbClr val="0070C0"/>
                </a:solidFill>
              </a:endParaRPr>
            </a:p>
          </p:txBody>
        </p:sp>
        <p:sp>
          <p:nvSpPr>
            <p:cNvPr id="22557" name="Rectangle 191"/>
            <p:cNvSpPr>
              <a:spLocks noChangeArrowheads="1"/>
            </p:cNvSpPr>
            <p:nvPr/>
          </p:nvSpPr>
          <p:spPr bwMode="auto">
            <a:xfrm>
              <a:off x="714348" y="1939580"/>
              <a:ext cx="7929618" cy="516795"/>
            </a:xfrm>
            <a:prstGeom prst="rect">
              <a:avLst/>
            </a:prstGeom>
            <a:solidFill>
              <a:schemeClr val="bg1"/>
            </a:solidFill>
            <a:ln w="9525">
              <a:solidFill>
                <a:srgbClr val="92D050"/>
              </a:solidFill>
              <a:miter lim="800000"/>
              <a:headEnd/>
              <a:tailEnd/>
            </a:ln>
          </p:spPr>
          <p:txBody>
            <a:bodyPr wrap="none" anchor="ctr"/>
            <a:lstStyle/>
            <a:p>
              <a:pPr>
                <a:spcBef>
                  <a:spcPct val="50000"/>
                </a:spcBef>
              </a:pPr>
              <a:r>
                <a:rPr lang="en-US" altLang="zh-CN" sz="2400" b="1" i="1" dirty="0" smtClean="0">
                  <a:solidFill>
                    <a:srgbClr val="41641A"/>
                  </a:solidFill>
                </a:rPr>
                <a:t>1. </a:t>
              </a:r>
              <a:r>
                <a:rPr lang="en-US" altLang="zh-CN" sz="2400" i="1" dirty="0" smtClean="0">
                  <a:solidFill>
                    <a:srgbClr val="41641A"/>
                  </a:solidFill>
                </a:rPr>
                <a:t>Preparation</a:t>
              </a:r>
              <a:endParaRPr lang="en-US" altLang="zh-CN" sz="2400" i="1" dirty="0">
                <a:solidFill>
                  <a:srgbClr val="41641A"/>
                </a:solidFill>
              </a:endParaRPr>
            </a:p>
          </p:txBody>
        </p:sp>
      </p:grpSp>
      <p:grpSp>
        <p:nvGrpSpPr>
          <p:cNvPr id="5" name="组合 58"/>
          <p:cNvGrpSpPr>
            <a:grpSpLocks/>
          </p:cNvGrpSpPr>
          <p:nvPr/>
        </p:nvGrpSpPr>
        <p:grpSpPr bwMode="auto">
          <a:xfrm>
            <a:off x="773907" y="1780161"/>
            <a:ext cx="8590360" cy="673516"/>
            <a:chOff x="714348" y="2779035"/>
            <a:chExt cx="7929618" cy="743582"/>
          </a:xfrm>
        </p:grpSpPr>
        <p:sp>
          <p:nvSpPr>
            <p:cNvPr id="35" name="Rectangle 193"/>
            <p:cNvSpPr>
              <a:spLocks noChangeArrowheads="1"/>
            </p:cNvSpPr>
            <p:nvPr/>
          </p:nvSpPr>
          <p:spPr bwMode="auto">
            <a:xfrm>
              <a:off x="714348" y="3373901"/>
              <a:ext cx="7929618" cy="148716"/>
            </a:xfrm>
            <a:prstGeom prst="rect">
              <a:avLst/>
            </a:prstGeom>
            <a:gradFill flip="none" rotWithShape="1">
              <a:gsLst>
                <a:gs pos="0">
                  <a:srgbClr val="92D050">
                    <a:tint val="66000"/>
                    <a:satMod val="160000"/>
                  </a:srgbClr>
                </a:gs>
                <a:gs pos="50000">
                  <a:srgbClr val="92D050">
                    <a:tint val="44500"/>
                    <a:satMod val="160000"/>
                  </a:srgbClr>
                </a:gs>
                <a:gs pos="71000">
                  <a:srgbClr val="92D050">
                    <a:tint val="23500"/>
                    <a:satMod val="160000"/>
                    <a:alpha val="63000"/>
                  </a:srgbClr>
                </a:gs>
              </a:gsLst>
              <a:lin ang="0" scaled="1"/>
              <a:tileRect/>
            </a:gradFill>
            <a:ln w="9525">
              <a:noFill/>
              <a:miter lim="800000"/>
              <a:headEnd/>
              <a:tailEnd/>
            </a:ln>
            <a:effectLst/>
          </p:spPr>
          <p:txBody>
            <a:bodyPr wrap="none" anchor="ctr"/>
            <a:lstStyle/>
            <a:p>
              <a:pPr>
                <a:defRPr/>
              </a:pPr>
              <a:endParaRPr lang="zh-CN" altLang="en-US" sz="2400">
                <a:solidFill>
                  <a:srgbClr val="0070C0"/>
                </a:solidFill>
              </a:endParaRPr>
            </a:p>
          </p:txBody>
        </p:sp>
        <p:sp>
          <p:nvSpPr>
            <p:cNvPr id="22553" name="Rectangle 194"/>
            <p:cNvSpPr>
              <a:spLocks noChangeArrowheads="1"/>
            </p:cNvSpPr>
            <p:nvPr/>
          </p:nvSpPr>
          <p:spPr bwMode="auto">
            <a:xfrm>
              <a:off x="714348" y="2779035"/>
              <a:ext cx="7929618" cy="594867"/>
            </a:xfrm>
            <a:prstGeom prst="rect">
              <a:avLst/>
            </a:prstGeom>
            <a:solidFill>
              <a:schemeClr val="bg1"/>
            </a:solidFill>
            <a:ln w="9525">
              <a:solidFill>
                <a:srgbClr val="92D050"/>
              </a:solidFill>
              <a:miter lim="800000"/>
              <a:headEnd/>
              <a:tailEnd/>
            </a:ln>
          </p:spPr>
          <p:txBody>
            <a:bodyPr wrap="none" anchor="ctr"/>
            <a:lstStyle/>
            <a:p>
              <a:pPr>
                <a:spcBef>
                  <a:spcPct val="50000"/>
                </a:spcBef>
              </a:pPr>
              <a:r>
                <a:rPr lang="en-US" altLang="zh-CN" sz="2400" b="1" i="1" dirty="0" smtClean="0">
                  <a:solidFill>
                    <a:srgbClr val="41641A"/>
                  </a:solidFill>
                </a:rPr>
                <a:t>2. </a:t>
              </a:r>
              <a:r>
                <a:rPr lang="en-US" altLang="zh-CN" sz="2400" i="1" dirty="0" smtClean="0">
                  <a:solidFill>
                    <a:srgbClr val="41641A"/>
                  </a:solidFill>
                </a:rPr>
                <a:t>Software Communication Port</a:t>
              </a:r>
            </a:p>
          </p:txBody>
        </p:sp>
      </p:grpSp>
      <p:grpSp>
        <p:nvGrpSpPr>
          <p:cNvPr id="6" name="组合 59"/>
          <p:cNvGrpSpPr>
            <a:grpSpLocks/>
          </p:cNvGrpSpPr>
          <p:nvPr/>
        </p:nvGrpSpPr>
        <p:grpSpPr bwMode="auto">
          <a:xfrm>
            <a:off x="773907" y="2620027"/>
            <a:ext cx="8590360" cy="612657"/>
            <a:chOff x="714348" y="3764862"/>
            <a:chExt cx="7929618" cy="645994"/>
          </a:xfrm>
        </p:grpSpPr>
        <p:sp>
          <p:nvSpPr>
            <p:cNvPr id="38" name="Rectangle 196"/>
            <p:cNvSpPr>
              <a:spLocks noChangeArrowheads="1"/>
            </p:cNvSpPr>
            <p:nvPr/>
          </p:nvSpPr>
          <p:spPr bwMode="auto">
            <a:xfrm>
              <a:off x="714348" y="4281657"/>
              <a:ext cx="7929618" cy="129199"/>
            </a:xfrm>
            <a:prstGeom prst="rect">
              <a:avLst/>
            </a:prstGeom>
            <a:gradFill flip="none" rotWithShape="1">
              <a:gsLst>
                <a:gs pos="0">
                  <a:srgbClr val="92D050">
                    <a:tint val="66000"/>
                    <a:satMod val="160000"/>
                  </a:srgbClr>
                </a:gs>
                <a:gs pos="50000">
                  <a:srgbClr val="92D050">
                    <a:tint val="44500"/>
                    <a:satMod val="160000"/>
                  </a:srgbClr>
                </a:gs>
                <a:gs pos="71000">
                  <a:srgbClr val="92D050">
                    <a:tint val="23500"/>
                    <a:satMod val="160000"/>
                    <a:alpha val="63000"/>
                  </a:srgbClr>
                </a:gs>
              </a:gsLst>
              <a:lin ang="0" scaled="1"/>
              <a:tileRect/>
            </a:gradFill>
            <a:ln w="9525">
              <a:noFill/>
              <a:miter lim="800000"/>
              <a:headEnd/>
              <a:tailEnd/>
            </a:ln>
            <a:effectLst/>
          </p:spPr>
          <p:txBody>
            <a:bodyPr wrap="none" anchor="ctr"/>
            <a:lstStyle/>
            <a:p>
              <a:pPr>
                <a:defRPr/>
              </a:pPr>
              <a:endParaRPr lang="zh-CN" altLang="en-US" sz="2400">
                <a:solidFill>
                  <a:srgbClr val="0070C0"/>
                </a:solidFill>
              </a:endParaRPr>
            </a:p>
          </p:txBody>
        </p:sp>
        <p:sp>
          <p:nvSpPr>
            <p:cNvPr id="22549" name="Rectangle 197"/>
            <p:cNvSpPr>
              <a:spLocks noChangeArrowheads="1"/>
            </p:cNvSpPr>
            <p:nvPr/>
          </p:nvSpPr>
          <p:spPr bwMode="auto">
            <a:xfrm>
              <a:off x="714348" y="3764862"/>
              <a:ext cx="7929618" cy="516795"/>
            </a:xfrm>
            <a:prstGeom prst="rect">
              <a:avLst/>
            </a:prstGeom>
            <a:solidFill>
              <a:schemeClr val="bg1"/>
            </a:solidFill>
            <a:ln w="9525">
              <a:solidFill>
                <a:srgbClr val="92D050"/>
              </a:solidFill>
              <a:miter lim="800000"/>
              <a:headEnd/>
              <a:tailEnd/>
            </a:ln>
          </p:spPr>
          <p:txBody>
            <a:bodyPr wrap="none" anchor="ctr"/>
            <a:lstStyle/>
            <a:p>
              <a:pPr>
                <a:spcBef>
                  <a:spcPct val="50000"/>
                </a:spcBef>
              </a:pPr>
              <a:r>
                <a:rPr lang="en-US" altLang="zh-CN" sz="2400" b="1" i="1" dirty="0" smtClean="0">
                  <a:solidFill>
                    <a:srgbClr val="41641A"/>
                  </a:solidFill>
                </a:rPr>
                <a:t>3. </a:t>
              </a:r>
              <a:r>
                <a:rPr lang="en-US" altLang="zh-CN" sz="2400" i="1" dirty="0" smtClean="0">
                  <a:solidFill>
                    <a:srgbClr val="41641A"/>
                  </a:solidFill>
                </a:rPr>
                <a:t>Motion Control Network Configuration</a:t>
              </a:r>
              <a:endParaRPr lang="en-US" altLang="zh-CN" sz="2400" i="1" dirty="0">
                <a:solidFill>
                  <a:srgbClr val="41641A"/>
                </a:solidFill>
              </a:endParaRPr>
            </a:p>
          </p:txBody>
        </p:sp>
      </p:grpSp>
      <p:grpSp>
        <p:nvGrpSpPr>
          <p:cNvPr id="7" name="组合 60"/>
          <p:cNvGrpSpPr>
            <a:grpSpLocks/>
          </p:cNvGrpSpPr>
          <p:nvPr/>
        </p:nvGrpSpPr>
        <p:grpSpPr bwMode="auto">
          <a:xfrm>
            <a:off x="773907" y="3334117"/>
            <a:ext cx="8590360" cy="645116"/>
            <a:chOff x="714348" y="4604318"/>
            <a:chExt cx="7929618" cy="645995"/>
          </a:xfrm>
        </p:grpSpPr>
        <p:sp>
          <p:nvSpPr>
            <p:cNvPr id="42" name="Rectangle 199"/>
            <p:cNvSpPr>
              <a:spLocks noChangeArrowheads="1"/>
            </p:cNvSpPr>
            <p:nvPr/>
          </p:nvSpPr>
          <p:spPr bwMode="auto">
            <a:xfrm>
              <a:off x="714348" y="5121114"/>
              <a:ext cx="7929618" cy="129199"/>
            </a:xfrm>
            <a:prstGeom prst="rect">
              <a:avLst/>
            </a:prstGeom>
            <a:gradFill flip="none" rotWithShape="1">
              <a:gsLst>
                <a:gs pos="0">
                  <a:srgbClr val="92D050">
                    <a:tint val="66000"/>
                    <a:satMod val="160000"/>
                  </a:srgbClr>
                </a:gs>
                <a:gs pos="50000">
                  <a:srgbClr val="92D050">
                    <a:tint val="44500"/>
                    <a:satMod val="160000"/>
                  </a:srgbClr>
                </a:gs>
                <a:gs pos="71000">
                  <a:srgbClr val="92D050">
                    <a:tint val="23500"/>
                    <a:satMod val="160000"/>
                    <a:alpha val="63000"/>
                  </a:srgbClr>
                </a:gs>
              </a:gsLst>
              <a:lin ang="0" scaled="1"/>
              <a:tileRect/>
            </a:gradFill>
            <a:ln w="9525">
              <a:noFill/>
              <a:miter lim="800000"/>
              <a:headEnd/>
              <a:tailEnd/>
            </a:ln>
            <a:effectLst/>
          </p:spPr>
          <p:txBody>
            <a:bodyPr wrap="none" anchor="ctr"/>
            <a:lstStyle/>
            <a:p>
              <a:pPr>
                <a:defRPr/>
              </a:pPr>
              <a:endParaRPr lang="zh-CN" altLang="en-US" sz="2400">
                <a:solidFill>
                  <a:srgbClr val="0070C0"/>
                </a:solidFill>
              </a:endParaRPr>
            </a:p>
          </p:txBody>
        </p:sp>
        <p:sp>
          <p:nvSpPr>
            <p:cNvPr id="22545" name="Rectangle 200"/>
            <p:cNvSpPr>
              <a:spLocks noChangeArrowheads="1"/>
            </p:cNvSpPr>
            <p:nvPr/>
          </p:nvSpPr>
          <p:spPr bwMode="auto">
            <a:xfrm>
              <a:off x="714348" y="4604318"/>
              <a:ext cx="7929618" cy="516795"/>
            </a:xfrm>
            <a:prstGeom prst="rect">
              <a:avLst/>
            </a:prstGeom>
            <a:solidFill>
              <a:schemeClr val="bg1"/>
            </a:solidFill>
            <a:ln w="9525">
              <a:solidFill>
                <a:srgbClr val="92D050"/>
              </a:solidFill>
              <a:miter lim="800000"/>
              <a:headEnd/>
              <a:tailEnd/>
            </a:ln>
          </p:spPr>
          <p:txBody>
            <a:bodyPr wrap="none" anchor="ctr"/>
            <a:lstStyle/>
            <a:p>
              <a:pPr>
                <a:spcBef>
                  <a:spcPct val="50000"/>
                </a:spcBef>
              </a:pPr>
              <a:r>
                <a:rPr lang="en-US" altLang="zh-CN" sz="2400" b="1" i="1" dirty="0" smtClean="0">
                  <a:solidFill>
                    <a:srgbClr val="41641A"/>
                  </a:solidFill>
                </a:rPr>
                <a:t>4</a:t>
              </a:r>
              <a:r>
                <a:rPr lang="en-US" altLang="zh-CN" sz="2400" i="1" dirty="0" smtClean="0">
                  <a:solidFill>
                    <a:srgbClr val="41641A"/>
                  </a:solidFill>
                </a:rPr>
                <a:t>. </a:t>
              </a:r>
              <a:r>
                <a:rPr lang="en-US" altLang="zh-CN" sz="2400" i="1" dirty="0" smtClean="0">
                  <a:solidFill>
                    <a:srgbClr val="41641A"/>
                  </a:solidFill>
                </a:rPr>
                <a:t>Downloading of Network Configuration and </a:t>
              </a:r>
              <a:r>
                <a:rPr lang="en-US" altLang="zh-CN" sz="2400" i="1" dirty="0" smtClean="0">
                  <a:solidFill>
                    <a:srgbClr val="41641A"/>
                  </a:solidFill>
                </a:rPr>
                <a:t>Program</a:t>
              </a:r>
              <a:endParaRPr lang="en-US" altLang="zh-CN" sz="2400" i="1" dirty="0">
                <a:solidFill>
                  <a:srgbClr val="41641A"/>
                </a:solidFill>
              </a:endParaRPr>
            </a:p>
          </p:txBody>
        </p:sp>
      </p:grpSp>
      <p:grpSp>
        <p:nvGrpSpPr>
          <p:cNvPr id="8" name="组合 61"/>
          <p:cNvGrpSpPr>
            <a:grpSpLocks/>
          </p:cNvGrpSpPr>
          <p:nvPr/>
        </p:nvGrpSpPr>
        <p:grpSpPr bwMode="auto">
          <a:xfrm>
            <a:off x="773907" y="4049560"/>
            <a:ext cx="8590360" cy="674868"/>
            <a:chOff x="714348" y="5443774"/>
            <a:chExt cx="7929618" cy="728448"/>
          </a:xfrm>
        </p:grpSpPr>
        <p:sp>
          <p:nvSpPr>
            <p:cNvPr id="45" name="Rectangle 202"/>
            <p:cNvSpPr>
              <a:spLocks noChangeArrowheads="1"/>
            </p:cNvSpPr>
            <p:nvPr/>
          </p:nvSpPr>
          <p:spPr bwMode="auto">
            <a:xfrm>
              <a:off x="714348" y="6026532"/>
              <a:ext cx="7929618" cy="145690"/>
            </a:xfrm>
            <a:prstGeom prst="rect">
              <a:avLst/>
            </a:prstGeom>
            <a:gradFill flip="none" rotWithShape="1">
              <a:gsLst>
                <a:gs pos="0">
                  <a:srgbClr val="92D050">
                    <a:tint val="66000"/>
                    <a:satMod val="160000"/>
                  </a:srgbClr>
                </a:gs>
                <a:gs pos="50000">
                  <a:srgbClr val="92D050">
                    <a:tint val="44500"/>
                    <a:satMod val="160000"/>
                  </a:srgbClr>
                </a:gs>
                <a:gs pos="71000">
                  <a:srgbClr val="92D050">
                    <a:tint val="23500"/>
                    <a:satMod val="160000"/>
                    <a:alpha val="63000"/>
                  </a:srgbClr>
                </a:gs>
              </a:gsLst>
              <a:lin ang="0" scaled="1"/>
              <a:tileRect/>
            </a:gradFill>
            <a:ln w="9525">
              <a:noFill/>
              <a:miter lim="800000"/>
              <a:headEnd/>
              <a:tailEnd/>
            </a:ln>
            <a:effectLst/>
          </p:spPr>
          <p:txBody>
            <a:bodyPr wrap="none" anchor="ctr"/>
            <a:lstStyle/>
            <a:p>
              <a:pPr>
                <a:defRPr/>
              </a:pPr>
              <a:endParaRPr lang="zh-CN" altLang="en-US" sz="2400">
                <a:solidFill>
                  <a:srgbClr val="0070C0"/>
                </a:solidFill>
              </a:endParaRPr>
            </a:p>
          </p:txBody>
        </p:sp>
        <p:sp>
          <p:nvSpPr>
            <p:cNvPr id="22541" name="Rectangle 203"/>
            <p:cNvSpPr>
              <a:spLocks noChangeArrowheads="1"/>
            </p:cNvSpPr>
            <p:nvPr/>
          </p:nvSpPr>
          <p:spPr bwMode="auto">
            <a:xfrm>
              <a:off x="714348" y="5443774"/>
              <a:ext cx="7929618" cy="582758"/>
            </a:xfrm>
            <a:prstGeom prst="rect">
              <a:avLst/>
            </a:prstGeom>
            <a:solidFill>
              <a:schemeClr val="bg1"/>
            </a:solidFill>
            <a:ln w="9525">
              <a:solidFill>
                <a:srgbClr val="92D050"/>
              </a:solidFill>
              <a:miter lim="800000"/>
              <a:headEnd/>
              <a:tailEnd/>
            </a:ln>
          </p:spPr>
          <p:txBody>
            <a:bodyPr wrap="none" anchor="ctr"/>
            <a:lstStyle/>
            <a:p>
              <a:pPr>
                <a:spcBef>
                  <a:spcPct val="50000"/>
                </a:spcBef>
              </a:pPr>
              <a:r>
                <a:rPr lang="en-US" altLang="zh-CN" sz="2400" b="1" i="1" dirty="0" smtClean="0">
                  <a:solidFill>
                    <a:srgbClr val="41641A"/>
                  </a:solidFill>
                </a:rPr>
                <a:t>5. </a:t>
              </a:r>
              <a:r>
                <a:rPr lang="en-US" altLang="zh-CN" sz="2400" i="1" dirty="0" smtClean="0">
                  <a:solidFill>
                    <a:srgbClr val="41641A"/>
                  </a:solidFill>
                </a:rPr>
                <a:t>Motion Control Function Planning</a:t>
              </a:r>
              <a:endParaRPr lang="en-US" altLang="zh-CN" sz="2400" i="1" dirty="0">
                <a:solidFill>
                  <a:srgbClr val="41641A"/>
                </a:solidFill>
              </a:endParaRPr>
            </a:p>
          </p:txBody>
        </p:sp>
      </p:grpSp>
      <p:grpSp>
        <p:nvGrpSpPr>
          <p:cNvPr id="27" name="组合 60"/>
          <p:cNvGrpSpPr>
            <a:grpSpLocks/>
          </p:cNvGrpSpPr>
          <p:nvPr/>
        </p:nvGrpSpPr>
        <p:grpSpPr bwMode="auto">
          <a:xfrm>
            <a:off x="773907" y="4876828"/>
            <a:ext cx="8590360" cy="645116"/>
            <a:chOff x="714348" y="4604318"/>
            <a:chExt cx="7929618" cy="645995"/>
          </a:xfrm>
        </p:grpSpPr>
        <p:sp>
          <p:nvSpPr>
            <p:cNvPr id="28" name="Rectangle 199"/>
            <p:cNvSpPr>
              <a:spLocks noChangeArrowheads="1"/>
            </p:cNvSpPr>
            <p:nvPr/>
          </p:nvSpPr>
          <p:spPr bwMode="auto">
            <a:xfrm>
              <a:off x="714348" y="5121114"/>
              <a:ext cx="7929618" cy="129199"/>
            </a:xfrm>
            <a:prstGeom prst="rect">
              <a:avLst/>
            </a:prstGeom>
            <a:gradFill flip="none" rotWithShape="1">
              <a:gsLst>
                <a:gs pos="0">
                  <a:srgbClr val="92D050">
                    <a:tint val="66000"/>
                    <a:satMod val="160000"/>
                  </a:srgbClr>
                </a:gs>
                <a:gs pos="50000">
                  <a:srgbClr val="92D050">
                    <a:tint val="44500"/>
                    <a:satMod val="160000"/>
                  </a:srgbClr>
                </a:gs>
                <a:gs pos="71000">
                  <a:srgbClr val="92D050">
                    <a:tint val="23500"/>
                    <a:satMod val="160000"/>
                    <a:alpha val="63000"/>
                  </a:srgbClr>
                </a:gs>
              </a:gsLst>
              <a:lin ang="0" scaled="1"/>
              <a:tileRect/>
            </a:gradFill>
            <a:ln w="9525">
              <a:noFill/>
              <a:miter lim="800000"/>
              <a:headEnd/>
              <a:tailEnd/>
            </a:ln>
            <a:effectLst/>
          </p:spPr>
          <p:txBody>
            <a:bodyPr wrap="none" anchor="ctr"/>
            <a:lstStyle/>
            <a:p>
              <a:pPr>
                <a:defRPr/>
              </a:pPr>
              <a:endParaRPr lang="zh-CN" altLang="en-US" sz="2400">
                <a:solidFill>
                  <a:srgbClr val="0070C0"/>
                </a:solidFill>
              </a:endParaRPr>
            </a:p>
          </p:txBody>
        </p:sp>
        <p:sp>
          <p:nvSpPr>
            <p:cNvPr id="29" name="Rectangle 200"/>
            <p:cNvSpPr>
              <a:spLocks noChangeArrowheads="1"/>
            </p:cNvSpPr>
            <p:nvPr/>
          </p:nvSpPr>
          <p:spPr bwMode="auto">
            <a:xfrm>
              <a:off x="714348" y="4604318"/>
              <a:ext cx="7929618" cy="516795"/>
            </a:xfrm>
            <a:prstGeom prst="rect">
              <a:avLst/>
            </a:prstGeom>
            <a:solidFill>
              <a:schemeClr val="bg1"/>
            </a:solidFill>
            <a:ln w="9525">
              <a:solidFill>
                <a:srgbClr val="92D050"/>
              </a:solidFill>
              <a:miter lim="800000"/>
              <a:headEnd/>
              <a:tailEnd/>
            </a:ln>
          </p:spPr>
          <p:txBody>
            <a:bodyPr wrap="none" anchor="ctr"/>
            <a:lstStyle/>
            <a:p>
              <a:pPr>
                <a:spcBef>
                  <a:spcPct val="50000"/>
                </a:spcBef>
              </a:pPr>
              <a:r>
                <a:rPr lang="en-US" altLang="zh-CN" sz="2400" b="1" i="1" dirty="0" smtClean="0">
                  <a:solidFill>
                    <a:srgbClr val="41641A"/>
                  </a:solidFill>
                </a:rPr>
                <a:t>6</a:t>
              </a:r>
              <a:r>
                <a:rPr lang="en-US" altLang="zh-CN" sz="2400" i="1" dirty="0" smtClean="0">
                  <a:solidFill>
                    <a:srgbClr val="41641A"/>
                  </a:solidFill>
                </a:rPr>
                <a:t>. </a:t>
              </a:r>
              <a:r>
                <a:rPr lang="en-US" altLang="zh-CN" sz="2400" i="1" dirty="0" smtClean="0">
                  <a:solidFill>
                    <a:srgbClr val="41641A"/>
                  </a:solidFill>
                </a:rPr>
                <a:t>On-line Monitoring of Motion Control </a:t>
              </a:r>
              <a:r>
                <a:rPr lang="en-US" altLang="zh-CN" sz="2400" i="1" dirty="0" smtClean="0">
                  <a:solidFill>
                    <a:srgbClr val="41641A"/>
                  </a:solidFill>
                </a:rPr>
                <a:t>Program</a:t>
              </a:r>
              <a:endParaRPr lang="en-US" altLang="zh-CN" sz="2400" i="1" dirty="0" smtClean="0">
                <a:solidFill>
                  <a:srgbClr val="41641A"/>
                </a:solidFill>
              </a:endParaRPr>
            </a:p>
          </p:txBody>
        </p:sp>
      </p:grpSp>
      <p:grpSp>
        <p:nvGrpSpPr>
          <p:cNvPr id="30" name="组合 61"/>
          <p:cNvGrpSpPr>
            <a:grpSpLocks/>
          </p:cNvGrpSpPr>
          <p:nvPr/>
        </p:nvGrpSpPr>
        <p:grpSpPr bwMode="auto">
          <a:xfrm>
            <a:off x="773907" y="5592271"/>
            <a:ext cx="8590360" cy="674868"/>
            <a:chOff x="714348" y="5443774"/>
            <a:chExt cx="7929618" cy="728448"/>
          </a:xfrm>
        </p:grpSpPr>
        <p:sp>
          <p:nvSpPr>
            <p:cNvPr id="31" name="Rectangle 202"/>
            <p:cNvSpPr>
              <a:spLocks noChangeArrowheads="1"/>
            </p:cNvSpPr>
            <p:nvPr/>
          </p:nvSpPr>
          <p:spPr bwMode="auto">
            <a:xfrm>
              <a:off x="714348" y="6026532"/>
              <a:ext cx="7929618" cy="145690"/>
            </a:xfrm>
            <a:prstGeom prst="rect">
              <a:avLst/>
            </a:prstGeom>
            <a:gradFill flip="none" rotWithShape="1">
              <a:gsLst>
                <a:gs pos="0">
                  <a:srgbClr val="92D050">
                    <a:tint val="66000"/>
                    <a:satMod val="160000"/>
                  </a:srgbClr>
                </a:gs>
                <a:gs pos="50000">
                  <a:srgbClr val="92D050">
                    <a:tint val="44500"/>
                    <a:satMod val="160000"/>
                  </a:srgbClr>
                </a:gs>
                <a:gs pos="71000">
                  <a:srgbClr val="92D050">
                    <a:tint val="23500"/>
                    <a:satMod val="160000"/>
                    <a:alpha val="63000"/>
                  </a:srgbClr>
                </a:gs>
              </a:gsLst>
              <a:lin ang="0" scaled="1"/>
              <a:tileRect/>
            </a:gradFill>
            <a:ln w="9525">
              <a:noFill/>
              <a:miter lim="800000"/>
              <a:headEnd/>
              <a:tailEnd/>
            </a:ln>
            <a:effectLst/>
          </p:spPr>
          <p:txBody>
            <a:bodyPr wrap="none" anchor="ctr"/>
            <a:lstStyle/>
            <a:p>
              <a:pPr>
                <a:defRPr/>
              </a:pPr>
              <a:endParaRPr lang="zh-CN" altLang="en-US" sz="2400">
                <a:solidFill>
                  <a:srgbClr val="0070C0"/>
                </a:solidFill>
              </a:endParaRPr>
            </a:p>
          </p:txBody>
        </p:sp>
        <p:sp>
          <p:nvSpPr>
            <p:cNvPr id="33" name="Rectangle 203"/>
            <p:cNvSpPr>
              <a:spLocks noChangeArrowheads="1"/>
            </p:cNvSpPr>
            <p:nvPr/>
          </p:nvSpPr>
          <p:spPr bwMode="auto">
            <a:xfrm>
              <a:off x="714348" y="5443774"/>
              <a:ext cx="7929618" cy="582758"/>
            </a:xfrm>
            <a:prstGeom prst="rect">
              <a:avLst/>
            </a:prstGeom>
            <a:solidFill>
              <a:schemeClr val="bg1"/>
            </a:solidFill>
            <a:ln w="9525">
              <a:solidFill>
                <a:srgbClr val="92D050"/>
              </a:solidFill>
              <a:miter lim="800000"/>
              <a:headEnd/>
              <a:tailEnd/>
            </a:ln>
          </p:spPr>
          <p:txBody>
            <a:bodyPr wrap="none" anchor="ctr"/>
            <a:lstStyle/>
            <a:p>
              <a:pPr>
                <a:spcBef>
                  <a:spcPct val="50000"/>
                </a:spcBef>
              </a:pPr>
              <a:r>
                <a:rPr lang="en-US" altLang="zh-CN" sz="2400" b="1" i="1" dirty="0" smtClean="0">
                  <a:solidFill>
                    <a:srgbClr val="41641A"/>
                  </a:solidFill>
                </a:rPr>
                <a:t>7. </a:t>
              </a:r>
              <a:r>
                <a:rPr lang="en-US" altLang="zh-CN" sz="2400" i="1" dirty="0" smtClean="0">
                  <a:solidFill>
                    <a:srgbClr val="41641A"/>
                  </a:solidFill>
                </a:rPr>
                <a:t>Diagnosis of LED and </a:t>
              </a:r>
              <a:r>
                <a:rPr lang="en-US" altLang="zh-CN" sz="2400" i="1" dirty="0" smtClean="0">
                  <a:solidFill>
                    <a:srgbClr val="41641A"/>
                  </a:solidFill>
                </a:rPr>
                <a:t>Debugging</a:t>
              </a:r>
              <a:endParaRPr lang="en-US" altLang="zh-CN" sz="2400" i="1" dirty="0" smtClean="0">
                <a:solidFill>
                  <a:srgbClr val="41641A"/>
                </a:solidFill>
              </a:endParaRPr>
            </a:p>
          </p:txBody>
        </p:sp>
      </p:gr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809596" y="500043"/>
            <a:ext cx="4143404" cy="769441"/>
          </a:xfrm>
          <a:prstGeom prst="rect">
            <a:avLst/>
          </a:prstGeom>
          <a:noFill/>
        </p:spPr>
        <p:txBody>
          <a:bodyPr>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fontAlgn="auto">
              <a:spcBef>
                <a:spcPts val="0"/>
              </a:spcBef>
              <a:spcAft>
                <a:spcPts val="0"/>
              </a:spcAft>
              <a:defRPr/>
            </a:pPr>
            <a:r>
              <a:rPr lang="en-US" altLang="zh-CN" sz="4400" b="1" cap="all" dirty="0">
                <a:ln/>
                <a:solidFill>
                  <a:srgbClr val="00B0F0"/>
                </a:solidFill>
                <a:effectLst>
                  <a:outerShdw blurRad="19685" dist="12700" dir="5400000" algn="tl" rotWithShape="0">
                    <a:schemeClr val="accent1">
                      <a:satMod val="130000"/>
                      <a:alpha val="60000"/>
                    </a:schemeClr>
                  </a:outerShdw>
                  <a:reflection blurRad="10000" stA="55000" endPos="48000" dist="500" dir="5400000" sy="-100000" algn="bl" rotWithShape="0"/>
                </a:effectLst>
                <a:ea typeface="+mn-ea"/>
                <a:cs typeface="Arial" charset="0"/>
              </a:rPr>
              <a:t>Thank you!</a:t>
            </a:r>
            <a:endParaRPr lang="en-US" sz="4400" b="1" cap="all" dirty="0">
              <a:ln/>
              <a:solidFill>
                <a:srgbClr val="00B0F0"/>
              </a:solidFill>
              <a:effectLst>
                <a:outerShdw blurRad="19685" dist="12700" dir="5400000" algn="tl" rotWithShape="0">
                  <a:schemeClr val="accent1">
                    <a:satMod val="130000"/>
                    <a:alpha val="60000"/>
                  </a:schemeClr>
                </a:outerShdw>
                <a:reflection blurRad="10000" stA="55000" endPos="48000" dist="500" dir="5400000" sy="-100000" algn="bl" rotWithShape="0"/>
              </a:effectLst>
              <a:ea typeface="+mn-ea"/>
              <a:cs typeface="Arial" charset="0"/>
            </a:endParaRPr>
          </a:p>
        </p:txBody>
      </p:sp>
      <p:sp>
        <p:nvSpPr>
          <p:cNvPr id="31747" name="文本占位符 1"/>
          <p:cNvSpPr txBox="1">
            <a:spLocks/>
          </p:cNvSpPr>
          <p:nvPr/>
        </p:nvSpPr>
        <p:spPr bwMode="auto">
          <a:xfrm>
            <a:off x="1083469" y="4714875"/>
            <a:ext cx="8822531" cy="857250"/>
          </a:xfrm>
          <a:prstGeom prst="rect">
            <a:avLst/>
          </a:prstGeom>
          <a:noFill/>
          <a:ln w="9525">
            <a:noFill/>
            <a:miter lim="800000"/>
            <a:headEnd/>
            <a:tailEnd/>
          </a:ln>
        </p:spPr>
        <p:txBody>
          <a:bodyPr/>
          <a:lstStyle/>
          <a:p>
            <a:pPr marL="342900" indent="-342900" eaLnBrk="0" hangingPunct="0">
              <a:spcBef>
                <a:spcPct val="20000"/>
              </a:spcBef>
              <a:buFont typeface="Arial" charset="0"/>
              <a:buChar char="•"/>
            </a:pPr>
            <a:r>
              <a:rPr lang="en-US" altLang="zh-CN" sz="2000" dirty="0">
                <a:solidFill>
                  <a:srgbClr val="0070C0"/>
                </a:solidFill>
                <a:latin typeface="Calibri" pitchFamily="34" charset="0"/>
              </a:rPr>
              <a:t>Version 1.0   </a:t>
            </a:r>
            <a:r>
              <a:rPr lang="en-US" altLang="zh-CN" sz="2000" dirty="0" smtClean="0">
                <a:solidFill>
                  <a:srgbClr val="0070C0"/>
                </a:solidFill>
                <a:latin typeface="Calibri" pitchFamily="34" charset="0"/>
              </a:rPr>
              <a:t>2012.4  PLC</a:t>
            </a:r>
            <a:endParaRPr lang="en-US" altLang="zh-CN" sz="2000" dirty="0">
              <a:solidFill>
                <a:srgbClr val="0070C0"/>
              </a:solidFill>
              <a:latin typeface="Calibri" pitchFamily="34" charset="0"/>
            </a:endParaRPr>
          </a:p>
          <a:p>
            <a:pPr marL="342900" indent="-342900" eaLnBrk="0" hangingPunct="0">
              <a:spcBef>
                <a:spcPct val="20000"/>
              </a:spcBef>
              <a:buFont typeface="Arial" charset="0"/>
              <a:buChar char="•"/>
            </a:pPr>
            <a:r>
              <a:rPr lang="en-US" altLang="zh-CN" sz="2000" dirty="0">
                <a:solidFill>
                  <a:srgbClr val="0070C0"/>
                </a:solidFill>
                <a:latin typeface="Calibri" pitchFamily="34" charset="0"/>
              </a:rPr>
              <a:t>Version 1.1   </a:t>
            </a:r>
            <a:r>
              <a:rPr lang="en-US" altLang="zh-CN" sz="2000" dirty="0" smtClean="0">
                <a:solidFill>
                  <a:srgbClr val="0070C0"/>
                </a:solidFill>
                <a:latin typeface="Calibri" pitchFamily="34" charset="0"/>
              </a:rPr>
              <a:t>2012.10   WJSC</a:t>
            </a:r>
          </a:p>
          <a:p>
            <a:pPr marL="342900" indent="-342900" eaLnBrk="0" hangingPunct="0">
              <a:spcBef>
                <a:spcPct val="20000"/>
              </a:spcBef>
            </a:pPr>
            <a:endParaRPr lang="zh-CN" altLang="en-US" sz="2000" dirty="0">
              <a:solidFill>
                <a:srgbClr val="0070C0"/>
              </a:solidFill>
              <a:latin typeface="Calibri" pitchFamily="34" charset="0"/>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p:cNvSpPr>
            <a:spLocks noGrp="1"/>
          </p:cNvSpPr>
          <p:nvPr>
            <p:ph type="ctrTitle"/>
          </p:nvPr>
        </p:nvSpPr>
        <p:spPr>
          <a:xfrm>
            <a:off x="2889250" y="0"/>
            <a:ext cx="7016750" cy="771525"/>
          </a:xfrm>
        </p:spPr>
        <p:txBody>
          <a:bodyPr/>
          <a:lstStyle/>
          <a:p>
            <a:r>
              <a:rPr lang="en-US" altLang="zh-CN" dirty="0" smtClean="0">
                <a:latin typeface="Arial Unicode MS" pitchFamily="34" charset="-122"/>
                <a:ea typeface="Arial Unicode MS" pitchFamily="34" charset="-122"/>
                <a:cs typeface="Arial Unicode MS" pitchFamily="34" charset="-122"/>
              </a:rPr>
              <a:t>Preparation</a:t>
            </a:r>
            <a:endParaRPr lang="zh-CN" altLang="en-US" dirty="0">
              <a:latin typeface="Arial Unicode MS" pitchFamily="34" charset="-122"/>
              <a:ea typeface="Arial Unicode MS" pitchFamily="34" charset="-122"/>
              <a:cs typeface="Arial Unicode MS" pitchFamily="34" charset="-122"/>
            </a:endParaRPr>
          </a:p>
        </p:txBody>
      </p:sp>
      <p:graphicFrame>
        <p:nvGraphicFramePr>
          <p:cNvPr id="600107" name="Object 43"/>
          <p:cNvGraphicFramePr>
            <a:graphicFrameLocks noGrp="1" noChangeAspect="1"/>
          </p:cNvGraphicFramePr>
          <p:nvPr>
            <p:ph idx="4294967295"/>
          </p:nvPr>
        </p:nvGraphicFramePr>
        <p:xfrm>
          <a:off x="4713288" y="1484313"/>
          <a:ext cx="5192712" cy="1943100"/>
        </p:xfrm>
        <a:graphic>
          <a:graphicData uri="http://schemas.openxmlformats.org/presentationml/2006/ole">
            <p:oleObj spid="_x0000_s75778" name="CorelDRAW" r:id="rId3" imgW="4909320" imgH="1836360" progId="CorelDRAW.Graphic.12">
              <p:embed/>
            </p:oleObj>
          </a:graphicData>
        </a:graphic>
      </p:graphicFrame>
      <p:sp>
        <p:nvSpPr>
          <p:cNvPr id="600076" name="Rectangle 12"/>
          <p:cNvSpPr>
            <a:spLocks noChangeArrowheads="1"/>
          </p:cNvSpPr>
          <p:nvPr/>
        </p:nvSpPr>
        <p:spPr bwMode="auto">
          <a:xfrm>
            <a:off x="415925" y="981075"/>
            <a:ext cx="1296988" cy="287338"/>
          </a:xfrm>
          <a:prstGeom prst="rect">
            <a:avLst/>
          </a:prstGeom>
          <a:solidFill>
            <a:srgbClr val="FF0000">
              <a:alpha val="30000"/>
            </a:srgbClr>
          </a:solidFill>
          <a:ln w="25400">
            <a:noFill/>
            <a:miter lim="800000"/>
            <a:headEnd/>
            <a:tailEnd/>
          </a:ln>
          <a:effectLst/>
        </p:spPr>
        <p:txBody>
          <a:bodyPr wrap="none" anchor="ctr"/>
          <a:lstStyle/>
          <a:p>
            <a:pPr defTabSz="793750"/>
            <a:r>
              <a:rPr lang="zh-CN" altLang="en-US" b="0">
                <a:ea typeface="SimSun" pitchFamily="2" charset="-122"/>
                <a:sym typeface="Wingdings 2" pitchFamily="18" charset="2"/>
              </a:rPr>
              <a:t></a:t>
            </a:r>
            <a:r>
              <a:rPr lang="en-US" altLang="zh-CN" b="0">
                <a:latin typeface="Arial" pitchFamily="34" charset="0"/>
                <a:ea typeface="SimSun" pitchFamily="2" charset="-122"/>
                <a:sym typeface="Wingdings 2" pitchFamily="18" charset="2"/>
              </a:rPr>
              <a:t>: </a:t>
            </a:r>
            <a:r>
              <a:rPr lang="en-US" altLang="zh-CN" sz="1400" b="0">
                <a:latin typeface="Arial" pitchFamily="34" charset="0"/>
              </a:rPr>
              <a:t>Software</a:t>
            </a:r>
            <a:r>
              <a:rPr lang="zh-CN" altLang="en-US">
                <a:latin typeface="Arial" pitchFamily="34" charset="0"/>
              </a:rPr>
              <a:t> </a:t>
            </a:r>
            <a:endParaRPr lang="zh-CN" altLang="en-US" b="0">
              <a:latin typeface="Arial" pitchFamily="34" charset="0"/>
              <a:ea typeface="SimSun" pitchFamily="2" charset="-122"/>
            </a:endParaRPr>
          </a:p>
        </p:txBody>
      </p:sp>
      <p:sp>
        <p:nvSpPr>
          <p:cNvPr id="600075" name="Rectangle 11"/>
          <p:cNvSpPr>
            <a:spLocks noChangeArrowheads="1"/>
          </p:cNvSpPr>
          <p:nvPr/>
        </p:nvSpPr>
        <p:spPr bwMode="auto">
          <a:xfrm>
            <a:off x="415925" y="4365625"/>
            <a:ext cx="2665413" cy="287338"/>
          </a:xfrm>
          <a:prstGeom prst="rect">
            <a:avLst/>
          </a:prstGeom>
          <a:solidFill>
            <a:srgbClr val="FF0000">
              <a:alpha val="30000"/>
            </a:srgbClr>
          </a:solidFill>
          <a:ln w="25400">
            <a:noFill/>
            <a:miter lim="800000"/>
            <a:headEnd/>
            <a:tailEnd/>
          </a:ln>
          <a:effectLst/>
        </p:spPr>
        <p:txBody>
          <a:bodyPr wrap="none" anchor="ctr"/>
          <a:lstStyle/>
          <a:p>
            <a:pPr defTabSz="793750">
              <a:buFont typeface="Wingdings" pitchFamily="2" charset="2"/>
              <a:buNone/>
            </a:pPr>
            <a:r>
              <a:rPr lang="zh-CN" altLang="en-US" b="0">
                <a:ea typeface="SimSun" pitchFamily="2" charset="-122"/>
                <a:sym typeface="Wingdings 2" pitchFamily="18" charset="2"/>
              </a:rPr>
              <a:t></a:t>
            </a:r>
            <a:r>
              <a:rPr lang="en-US" altLang="zh-CN" sz="1400" b="0">
                <a:latin typeface="Arial" pitchFamily="34" charset="0"/>
                <a:ea typeface="SimSun" pitchFamily="2" charset="-122"/>
                <a:sym typeface="Wingdings 2" pitchFamily="18" charset="2"/>
              </a:rPr>
              <a:t>: </a:t>
            </a:r>
            <a:r>
              <a:rPr lang="en-US" altLang="zh-CN" sz="1400" b="0">
                <a:latin typeface="Arial" pitchFamily="34" charset="0"/>
                <a:sym typeface="Wingdings 2" pitchFamily="18" charset="2"/>
              </a:rPr>
              <a:t>Servo parameters setting</a:t>
            </a:r>
            <a:r>
              <a:rPr lang="en-US" altLang="zh-CN" b="0">
                <a:latin typeface="Arial" pitchFamily="34" charset="0"/>
                <a:sym typeface="Wingdings 2" pitchFamily="18" charset="2"/>
              </a:rPr>
              <a:t>:</a:t>
            </a:r>
            <a:endParaRPr lang="zh-CN" altLang="en-US" b="0">
              <a:latin typeface="Arial" pitchFamily="34" charset="0"/>
              <a:sym typeface="Wingdings 2" pitchFamily="18" charset="2"/>
            </a:endParaRPr>
          </a:p>
        </p:txBody>
      </p:sp>
      <p:pic>
        <p:nvPicPr>
          <p:cNvPr id="600072" name="Picture 8"/>
          <p:cNvPicPr>
            <a:picLocks noChangeAspect="1" noChangeArrowheads="1"/>
          </p:cNvPicPr>
          <p:nvPr/>
        </p:nvPicPr>
        <p:blipFill>
          <a:blip r:embed="rId4"/>
          <a:srcRect/>
          <a:stretch>
            <a:fillRect/>
          </a:stretch>
        </p:blipFill>
        <p:spPr bwMode="auto">
          <a:xfrm>
            <a:off x="631825" y="1341438"/>
            <a:ext cx="2735263" cy="1892300"/>
          </a:xfrm>
          <a:prstGeom prst="rect">
            <a:avLst/>
          </a:prstGeom>
          <a:noFill/>
        </p:spPr>
      </p:pic>
      <p:sp>
        <p:nvSpPr>
          <p:cNvPr id="600073" name="Text Box 9"/>
          <p:cNvSpPr txBox="1">
            <a:spLocks noChangeArrowheads="1"/>
          </p:cNvSpPr>
          <p:nvPr/>
        </p:nvSpPr>
        <p:spPr bwMode="auto">
          <a:xfrm>
            <a:off x="415925" y="4797425"/>
            <a:ext cx="5184775" cy="1625600"/>
          </a:xfrm>
          <a:prstGeom prst="rect">
            <a:avLst/>
          </a:prstGeom>
          <a:noFill/>
          <a:ln w="25400">
            <a:noFill/>
            <a:miter lim="800000"/>
            <a:headEnd/>
            <a:tailEnd/>
          </a:ln>
          <a:effectLst/>
        </p:spPr>
        <p:txBody>
          <a:bodyPr>
            <a:spAutoFit/>
          </a:bodyPr>
          <a:lstStyle/>
          <a:p>
            <a:pPr marL="266700" indent="-266700">
              <a:lnSpc>
                <a:spcPct val="120000"/>
              </a:lnSpc>
              <a:buFont typeface="Wingdings" pitchFamily="2" charset="2"/>
              <a:buChar char="Ø"/>
            </a:pPr>
            <a:r>
              <a:rPr lang="en-US" altLang="zh-CN" sz="1200" b="0">
                <a:latin typeface="Arial" pitchFamily="34" charset="0"/>
              </a:rPr>
              <a:t>P1-01=0B:</a:t>
            </a:r>
            <a:r>
              <a:rPr lang="zh-CN" altLang="en-US" sz="1200" b="0">
                <a:latin typeface="Arial" pitchFamily="34" charset="0"/>
              </a:rPr>
              <a:t> </a:t>
            </a:r>
            <a:r>
              <a:rPr lang="en-US" altLang="zh-CN" sz="1200" b="0">
                <a:latin typeface="Arial" pitchFamily="34" charset="0"/>
              </a:rPr>
              <a:t>Set A2 servo to CANopen mode</a:t>
            </a:r>
          </a:p>
          <a:p>
            <a:pPr marL="266700" indent="-266700">
              <a:lnSpc>
                <a:spcPct val="120000"/>
              </a:lnSpc>
              <a:buFont typeface="Wingdings" pitchFamily="2" charset="2"/>
              <a:buChar char="Ø"/>
            </a:pPr>
            <a:r>
              <a:rPr lang="en-US" altLang="zh-CN" sz="1200" b="0">
                <a:latin typeface="Arial" pitchFamily="34" charset="0"/>
              </a:rPr>
              <a:t>P3-00=1: Set node ID of A2 servo to “1”</a:t>
            </a:r>
            <a:r>
              <a:rPr lang="en-US" altLang="zh-CN" sz="1200" b="0"/>
              <a:t> </a:t>
            </a:r>
          </a:p>
          <a:p>
            <a:pPr marL="266700" indent="-266700">
              <a:lnSpc>
                <a:spcPct val="120000"/>
              </a:lnSpc>
              <a:buFont typeface="Wingdings" pitchFamily="2" charset="2"/>
              <a:buChar char="Ø"/>
            </a:pPr>
            <a:r>
              <a:rPr lang="en-US" altLang="zh-CN" sz="1200" b="0">
                <a:latin typeface="Arial" pitchFamily="34" charset="0"/>
              </a:rPr>
              <a:t>P3-01=403: The baud rate of A2 servo in CANopen network is set to 1Mbps</a:t>
            </a:r>
            <a:endParaRPr lang="en-US" altLang="zh-CN" sz="1200" b="0">
              <a:latin typeface="Times New Roman" pitchFamily="18" charset="0"/>
            </a:endParaRPr>
          </a:p>
          <a:p>
            <a:pPr marL="266700" indent="-266700">
              <a:lnSpc>
                <a:spcPct val="120000"/>
              </a:lnSpc>
              <a:buFont typeface="Wingdings" pitchFamily="2" charset="2"/>
              <a:buChar char="Ø"/>
            </a:pPr>
            <a:r>
              <a:rPr lang="en-US" altLang="zh-CN" sz="1200" b="0">
                <a:latin typeface="Arial" pitchFamily="34" charset="0"/>
              </a:rPr>
              <a:t>P2-15=122: Set the parameter to “NO” (normally open)</a:t>
            </a:r>
            <a:r>
              <a:rPr lang="zh-CN" altLang="en-US" sz="1200" b="0">
                <a:latin typeface="Arial" pitchFamily="34" charset="0"/>
              </a:rPr>
              <a:t> </a:t>
            </a:r>
          </a:p>
          <a:p>
            <a:pPr marL="266700" indent="-266700">
              <a:lnSpc>
                <a:spcPct val="120000"/>
              </a:lnSpc>
              <a:buFont typeface="Wingdings" pitchFamily="2" charset="2"/>
              <a:buChar char="Ø"/>
            </a:pPr>
            <a:r>
              <a:rPr lang="en-US" altLang="zh-CN" sz="1200" b="0">
                <a:latin typeface="Arial" pitchFamily="34" charset="0"/>
              </a:rPr>
              <a:t>P2-16=123:</a:t>
            </a:r>
            <a:r>
              <a:rPr lang="zh-CN" altLang="en-US" sz="1200" b="0">
                <a:latin typeface="Arial" pitchFamily="34" charset="0"/>
              </a:rPr>
              <a:t> </a:t>
            </a:r>
            <a:r>
              <a:rPr lang="en-US" altLang="zh-CN" sz="1200" b="0">
                <a:latin typeface="Arial" pitchFamily="34" charset="0"/>
              </a:rPr>
              <a:t>Set the parameter to “NO” (normally open)</a:t>
            </a:r>
            <a:r>
              <a:rPr lang="zh-CN" altLang="en-US" sz="1200" b="0">
                <a:latin typeface="Arial" pitchFamily="34" charset="0"/>
              </a:rPr>
              <a:t> </a:t>
            </a:r>
          </a:p>
          <a:p>
            <a:pPr marL="266700" indent="-266700">
              <a:lnSpc>
                <a:spcPct val="120000"/>
              </a:lnSpc>
              <a:buFont typeface="Wingdings" pitchFamily="2" charset="2"/>
              <a:buChar char="Ø"/>
            </a:pPr>
            <a:r>
              <a:rPr lang="en-US" altLang="zh-CN" sz="1200" b="0">
                <a:latin typeface="Arial" pitchFamily="34" charset="0"/>
              </a:rPr>
              <a:t>P2-17=121:</a:t>
            </a:r>
            <a:r>
              <a:rPr lang="zh-CN" altLang="en-US" sz="1200" b="0">
                <a:latin typeface="Arial" pitchFamily="34" charset="0"/>
              </a:rPr>
              <a:t> </a:t>
            </a:r>
            <a:r>
              <a:rPr lang="en-US" altLang="zh-CN" sz="1200" b="0">
                <a:latin typeface="Arial" pitchFamily="34" charset="0"/>
              </a:rPr>
              <a:t>Set the parameter to “NO” (normally open)</a:t>
            </a:r>
            <a:endParaRPr lang="zh-CN" altLang="en-US" sz="1200" b="0">
              <a:latin typeface="Arial" pitchFamily="34" charset="0"/>
            </a:endParaRPr>
          </a:p>
        </p:txBody>
      </p:sp>
      <p:sp>
        <p:nvSpPr>
          <p:cNvPr id="600079" name="Rectangle 15"/>
          <p:cNvSpPr>
            <a:spLocks noChangeArrowheads="1"/>
          </p:cNvSpPr>
          <p:nvPr/>
        </p:nvSpPr>
        <p:spPr bwMode="auto">
          <a:xfrm>
            <a:off x="625475" y="3208338"/>
            <a:ext cx="3079750" cy="457200"/>
          </a:xfrm>
          <a:prstGeom prst="rect">
            <a:avLst/>
          </a:prstGeom>
          <a:solidFill>
            <a:srgbClr val="FFFFFF"/>
          </a:solidFill>
          <a:ln w="9525" algn="ctr">
            <a:noFill/>
            <a:miter lim="800000"/>
            <a:headEnd/>
            <a:tailEnd/>
          </a:ln>
          <a:effectLst/>
        </p:spPr>
        <p:txBody>
          <a:bodyPr wrap="none" anchor="ctr">
            <a:spAutoFit/>
          </a:bodyPr>
          <a:lstStyle/>
          <a:p>
            <a:pPr algn="ctr" defTabSz="793750"/>
            <a:r>
              <a:rPr lang="en-US" altLang="zh-CN" sz="1200" b="0">
                <a:latin typeface="Arial" pitchFamily="34" charset="0"/>
              </a:rPr>
              <a:t>Download CANopen Builder software from </a:t>
            </a:r>
          </a:p>
          <a:p>
            <a:pPr algn="ctr" defTabSz="793750"/>
            <a:r>
              <a:rPr lang="en-US" altLang="zh-CN" sz="1200" b="0">
                <a:latin typeface="Arial" pitchFamily="34" charset="0"/>
              </a:rPr>
              <a:t>Delta website and then install it.</a:t>
            </a:r>
            <a:endParaRPr lang="zh-CN" altLang="en-US" sz="1200" b="0">
              <a:latin typeface="Arial" pitchFamily="34" charset="0"/>
            </a:endParaRPr>
          </a:p>
        </p:txBody>
      </p:sp>
      <p:sp>
        <p:nvSpPr>
          <p:cNvPr id="600089" name="Rectangle 25"/>
          <p:cNvSpPr>
            <a:spLocks noChangeArrowheads="1"/>
          </p:cNvSpPr>
          <p:nvPr/>
        </p:nvSpPr>
        <p:spPr bwMode="auto">
          <a:xfrm>
            <a:off x="4591050" y="981075"/>
            <a:ext cx="2954338" cy="287338"/>
          </a:xfrm>
          <a:prstGeom prst="rect">
            <a:avLst/>
          </a:prstGeom>
          <a:solidFill>
            <a:srgbClr val="FF0000">
              <a:alpha val="30000"/>
            </a:srgbClr>
          </a:solidFill>
          <a:ln w="25400">
            <a:noFill/>
            <a:miter lim="800000"/>
            <a:headEnd/>
            <a:tailEnd/>
          </a:ln>
          <a:effectLst/>
        </p:spPr>
        <p:txBody>
          <a:bodyPr wrap="none" anchor="ctr"/>
          <a:lstStyle/>
          <a:p>
            <a:pPr defTabSz="793750"/>
            <a:r>
              <a:rPr lang="zh-CN" altLang="en-US" b="0">
                <a:ea typeface="SimSun" pitchFamily="2" charset="-122"/>
                <a:sym typeface="Wingdings 2" pitchFamily="18" charset="2"/>
              </a:rPr>
              <a:t></a:t>
            </a:r>
            <a:r>
              <a:rPr lang="en-US" altLang="zh-CN" sz="1400" b="0">
                <a:latin typeface="Arial" pitchFamily="34" charset="0"/>
                <a:ea typeface="SimSun" pitchFamily="2" charset="-122"/>
                <a:sym typeface="Wingdings 2" pitchFamily="18" charset="2"/>
              </a:rPr>
              <a:t>: Hardware and structure figure</a:t>
            </a:r>
            <a:endParaRPr lang="zh-CN" altLang="en-US" sz="1400" b="0">
              <a:latin typeface="Arial" pitchFamily="34" charset="0"/>
              <a:ea typeface="SimSun" pitchFamily="2" charset="-122"/>
            </a:endParaRPr>
          </a:p>
        </p:txBody>
      </p:sp>
      <p:sp>
        <p:nvSpPr>
          <p:cNvPr id="600078" name="Rectangle 14"/>
          <p:cNvSpPr>
            <a:spLocks noChangeArrowheads="1"/>
          </p:cNvSpPr>
          <p:nvPr/>
        </p:nvSpPr>
        <p:spPr bwMode="auto">
          <a:xfrm>
            <a:off x="4591050" y="3141663"/>
            <a:ext cx="4751388" cy="1625600"/>
          </a:xfrm>
          <a:prstGeom prst="rect">
            <a:avLst/>
          </a:prstGeom>
          <a:noFill/>
          <a:ln w="9525" algn="ctr">
            <a:noFill/>
            <a:miter lim="800000"/>
            <a:headEnd/>
            <a:tailEnd/>
          </a:ln>
          <a:effectLst/>
        </p:spPr>
        <p:txBody>
          <a:bodyPr>
            <a:spAutoFit/>
          </a:bodyPr>
          <a:lstStyle/>
          <a:p>
            <a:pPr marL="266700" indent="-266700" defTabSz="793750">
              <a:lnSpc>
                <a:spcPct val="120000"/>
              </a:lnSpc>
              <a:buFont typeface="Wingdings" pitchFamily="2" charset="2"/>
              <a:buChar char="Ø"/>
            </a:pPr>
            <a:r>
              <a:rPr lang="en-US" altLang="zh-CN" sz="1200" b="0">
                <a:latin typeface="Arial" pitchFamily="34" charset="0"/>
                <a:ea typeface="SimSun" pitchFamily="2" charset="-122"/>
              </a:rPr>
              <a:t>One DVP10MC11T</a:t>
            </a:r>
          </a:p>
          <a:p>
            <a:pPr marL="266700" indent="-266700" defTabSz="793750">
              <a:lnSpc>
                <a:spcPct val="120000"/>
              </a:lnSpc>
              <a:buFont typeface="Wingdings" pitchFamily="2" charset="2"/>
              <a:buChar char="Ø"/>
            </a:pPr>
            <a:r>
              <a:rPr lang="en-US" altLang="zh-CN" sz="1200" b="0">
                <a:latin typeface="Arial" pitchFamily="34" charset="0"/>
                <a:ea typeface="SimSun" pitchFamily="2" charset="-122"/>
              </a:rPr>
              <a:t>Two resistors (TAP-TR01)</a:t>
            </a:r>
          </a:p>
          <a:p>
            <a:pPr marL="266700" indent="-266700" defTabSz="793750">
              <a:lnSpc>
                <a:spcPct val="120000"/>
              </a:lnSpc>
              <a:buFont typeface="Wingdings" pitchFamily="2" charset="2"/>
              <a:buChar char="Ø"/>
            </a:pPr>
            <a:r>
              <a:rPr lang="en-US" altLang="zh-CN" sz="1200" b="0">
                <a:latin typeface="Arial" pitchFamily="34" charset="0"/>
                <a:ea typeface="SimSun" pitchFamily="2" charset="-122"/>
              </a:rPr>
              <a:t>One CANopen communication cable (TAP-CB03 or TAP-CB05/CB10)</a:t>
            </a:r>
          </a:p>
          <a:p>
            <a:pPr marL="266700" indent="-266700" defTabSz="793750">
              <a:lnSpc>
                <a:spcPct val="120000"/>
              </a:lnSpc>
              <a:buFont typeface="Wingdings" pitchFamily="2" charset="2"/>
              <a:buChar char="Ø"/>
            </a:pPr>
            <a:r>
              <a:rPr lang="en-US" altLang="zh-CN" sz="1200" b="0">
                <a:latin typeface="Arial" pitchFamily="34" charset="0"/>
                <a:ea typeface="SimSun" pitchFamily="2" charset="-122"/>
              </a:rPr>
              <a:t>One HMI</a:t>
            </a:r>
          </a:p>
          <a:p>
            <a:pPr marL="266700" indent="-266700" defTabSz="793750">
              <a:lnSpc>
                <a:spcPct val="120000"/>
              </a:lnSpc>
              <a:buFont typeface="Wingdings" pitchFamily="2" charset="2"/>
              <a:buChar char="Ø"/>
            </a:pPr>
            <a:r>
              <a:rPr lang="en-US" altLang="zh-CN" sz="1200" b="0">
                <a:latin typeface="Arial" pitchFamily="34" charset="0"/>
                <a:ea typeface="SimSun" pitchFamily="2" charset="-122"/>
              </a:rPr>
              <a:t>One Ethernet cable</a:t>
            </a:r>
          </a:p>
          <a:p>
            <a:pPr marL="266700" indent="-266700" defTabSz="793750">
              <a:lnSpc>
                <a:spcPct val="120000"/>
              </a:lnSpc>
              <a:buFont typeface="Wingdings" pitchFamily="2" charset="2"/>
              <a:buChar char="Ø"/>
            </a:pPr>
            <a:r>
              <a:rPr lang="en-US" altLang="zh-CN" sz="1200" b="0">
                <a:latin typeface="Arial" pitchFamily="34" charset="0"/>
                <a:ea typeface="SimSun" pitchFamily="2" charset="-122"/>
              </a:rPr>
              <a:t>One A2 servo</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8237" name="Picture 93"/>
          <p:cNvPicPr>
            <a:picLocks noChangeAspect="1" noChangeArrowheads="1"/>
          </p:cNvPicPr>
          <p:nvPr/>
        </p:nvPicPr>
        <p:blipFill>
          <a:blip r:embed="rId2"/>
          <a:srcRect/>
          <a:stretch>
            <a:fillRect/>
          </a:stretch>
        </p:blipFill>
        <p:spPr bwMode="auto">
          <a:xfrm>
            <a:off x="415925" y="3429000"/>
            <a:ext cx="4321175" cy="3082925"/>
          </a:xfrm>
          <a:prstGeom prst="rect">
            <a:avLst/>
          </a:prstGeom>
          <a:noFill/>
          <a:ln w="9525" algn="ctr">
            <a:noFill/>
            <a:miter lim="800000"/>
            <a:headEnd/>
            <a:tailEnd/>
          </a:ln>
          <a:effectLst/>
        </p:spPr>
      </p:pic>
      <p:sp>
        <p:nvSpPr>
          <p:cNvPr id="518149" name="Text Box 5"/>
          <p:cNvSpPr txBox="1">
            <a:spLocks noChangeArrowheads="1"/>
          </p:cNvSpPr>
          <p:nvPr/>
        </p:nvSpPr>
        <p:spPr bwMode="auto">
          <a:xfrm>
            <a:off x="9345613" y="6467475"/>
            <a:ext cx="454025" cy="274638"/>
          </a:xfrm>
          <a:prstGeom prst="rect">
            <a:avLst/>
          </a:prstGeom>
          <a:noFill/>
          <a:ln w="9525">
            <a:noFill/>
            <a:miter lim="800000"/>
            <a:headEnd/>
            <a:tailEnd/>
          </a:ln>
          <a:effectLst/>
        </p:spPr>
        <p:txBody>
          <a:bodyPr>
            <a:spAutoFit/>
          </a:bodyPr>
          <a:lstStyle/>
          <a:p>
            <a:pPr algn="ctr">
              <a:spcBef>
                <a:spcPct val="50000"/>
              </a:spcBef>
            </a:pPr>
            <a:fld id="{851171C7-46B9-4805-B131-7D7BFC425776}" type="slidenum">
              <a:rPr lang="en-US" altLang="zh-TW" sz="1200">
                <a:latin typeface="Arial" pitchFamily="34" charset="0"/>
              </a:rPr>
              <a:pPr algn="ctr">
                <a:spcBef>
                  <a:spcPct val="50000"/>
                </a:spcBef>
              </a:pPr>
              <a:t>4</a:t>
            </a:fld>
            <a:endParaRPr lang="en-US" altLang="zh-TW" sz="1200">
              <a:latin typeface="Arial" pitchFamily="34" charset="0"/>
            </a:endParaRPr>
          </a:p>
        </p:txBody>
      </p:sp>
      <p:sp>
        <p:nvSpPr>
          <p:cNvPr id="518223" name="Rectangle 79"/>
          <p:cNvSpPr>
            <a:spLocks noChangeArrowheads="1"/>
          </p:cNvSpPr>
          <p:nvPr/>
        </p:nvSpPr>
        <p:spPr bwMode="auto">
          <a:xfrm>
            <a:off x="130175" y="911225"/>
            <a:ext cx="5888038" cy="304800"/>
          </a:xfrm>
          <a:prstGeom prst="rect">
            <a:avLst/>
          </a:prstGeom>
          <a:noFill/>
          <a:ln w="9525" algn="ctr">
            <a:noFill/>
            <a:miter lim="800000"/>
            <a:headEnd/>
            <a:tailEnd/>
          </a:ln>
          <a:effectLst/>
        </p:spPr>
        <p:txBody>
          <a:bodyPr wrap="none">
            <a:spAutoFit/>
          </a:bodyPr>
          <a:lstStyle/>
          <a:p>
            <a:pPr marL="266700" indent="-266700" defTabSz="793750">
              <a:buFont typeface="Wingdings" pitchFamily="2" charset="2"/>
              <a:buChar char="Ø"/>
            </a:pPr>
            <a:r>
              <a:rPr lang="en-US" altLang="zh-CN" sz="1400" b="0">
                <a:latin typeface="Arial" pitchFamily="34" charset="0"/>
                <a:ea typeface="SimSun" pitchFamily="2" charset="-122"/>
              </a:rPr>
              <a:t>Method of connecting computer to the Ethernet port of DVP10MC11T</a:t>
            </a:r>
            <a:endParaRPr lang="zh-CN" altLang="en-US" sz="1400" b="0">
              <a:ea typeface="SimSun" pitchFamily="2" charset="-122"/>
            </a:endParaRPr>
          </a:p>
        </p:txBody>
      </p:sp>
      <p:sp>
        <p:nvSpPr>
          <p:cNvPr id="518224" name="Rectangle 80"/>
          <p:cNvSpPr>
            <a:spLocks noChangeArrowheads="1"/>
          </p:cNvSpPr>
          <p:nvPr/>
        </p:nvSpPr>
        <p:spPr bwMode="auto">
          <a:xfrm>
            <a:off x="0" y="3144838"/>
            <a:ext cx="3170238" cy="304800"/>
          </a:xfrm>
          <a:prstGeom prst="rect">
            <a:avLst/>
          </a:prstGeom>
          <a:noFill/>
          <a:ln w="9525" algn="ctr">
            <a:noFill/>
            <a:miter lim="800000"/>
            <a:headEnd/>
            <a:tailEnd/>
          </a:ln>
          <a:effectLst/>
        </p:spPr>
        <p:txBody>
          <a:bodyPr wrap="none">
            <a:spAutoFit/>
          </a:bodyPr>
          <a:lstStyle/>
          <a:p>
            <a:pPr marL="266700" indent="-266700" defTabSz="793750">
              <a:buFont typeface="Wingdings" pitchFamily="2" charset="2"/>
              <a:buChar char="Ø"/>
            </a:pPr>
            <a:r>
              <a:rPr lang="en-US" altLang="zh-CN" sz="1400" b="0">
                <a:latin typeface="Arial" pitchFamily="34" charset="0"/>
                <a:ea typeface="SimSun" pitchFamily="2" charset="-122"/>
              </a:rPr>
              <a:t>Steps for setting Ethernet software</a:t>
            </a:r>
            <a:endParaRPr lang="zh-CN" altLang="en-US" sz="1400" b="0">
              <a:latin typeface="Arial" pitchFamily="34" charset="0"/>
              <a:ea typeface="SimSun" pitchFamily="2" charset="-122"/>
            </a:endParaRPr>
          </a:p>
        </p:txBody>
      </p:sp>
      <p:sp>
        <p:nvSpPr>
          <p:cNvPr id="518235" name="AutoShape 91"/>
          <p:cNvSpPr>
            <a:spLocks noChangeArrowheads="1"/>
          </p:cNvSpPr>
          <p:nvPr/>
        </p:nvSpPr>
        <p:spPr bwMode="auto">
          <a:xfrm>
            <a:off x="4881563" y="3213100"/>
            <a:ext cx="2303462" cy="1150938"/>
          </a:xfrm>
          <a:prstGeom prst="wedgeRectCallout">
            <a:avLst>
              <a:gd name="adj1" fmla="val -103000"/>
              <a:gd name="adj2" fmla="val 10551"/>
            </a:avLst>
          </a:prstGeom>
          <a:noFill/>
          <a:ln w="9525" algn="ctr">
            <a:solidFill>
              <a:srgbClr val="FF0000"/>
            </a:solidFill>
            <a:miter lim="800000"/>
            <a:headEnd/>
            <a:tailEnd/>
          </a:ln>
          <a:effectLst/>
        </p:spPr>
        <p:txBody>
          <a:bodyPr anchor="ctr"/>
          <a:lstStyle/>
          <a:p>
            <a:pPr marL="180975" indent="-180975" defTabSz="793750">
              <a:buFontTx/>
              <a:buAutoNum type="arabicPeriod"/>
            </a:pPr>
            <a:r>
              <a:rPr lang="en-US" altLang="zh-CN" sz="1200" b="0">
                <a:latin typeface="Arial" pitchFamily="34" charset="0"/>
              </a:rPr>
              <a:t>Open CANopen Builder software interface</a:t>
            </a:r>
            <a:endParaRPr lang="zh-CN" altLang="en-US" sz="1200" b="0">
              <a:latin typeface="Arial" pitchFamily="34" charset="0"/>
            </a:endParaRPr>
          </a:p>
          <a:p>
            <a:pPr marL="180975" indent="-180975" defTabSz="793750">
              <a:buFontTx/>
              <a:buAutoNum type="arabicPeriod"/>
            </a:pPr>
            <a:r>
              <a:rPr lang="en-US" altLang="zh-CN" sz="1200" b="0">
                <a:latin typeface="Arial" pitchFamily="34" charset="0"/>
              </a:rPr>
              <a:t>Click “Setup”-&gt; “Communication setting”-&gt; “Ethernet channel”</a:t>
            </a:r>
            <a:r>
              <a:rPr lang="zh-CN" altLang="en-US" sz="1200" b="0">
                <a:latin typeface="Arial" pitchFamily="34" charset="0"/>
              </a:rPr>
              <a:t> </a:t>
            </a:r>
            <a:r>
              <a:rPr lang="en-US" altLang="zh-CN" sz="1200" b="0">
                <a:latin typeface="Arial" pitchFamily="34" charset="0"/>
              </a:rPr>
              <a:t>in the menu.</a:t>
            </a:r>
          </a:p>
        </p:txBody>
      </p:sp>
      <p:grpSp>
        <p:nvGrpSpPr>
          <p:cNvPr id="3" name="Group 97"/>
          <p:cNvGrpSpPr>
            <a:grpSpLocks/>
          </p:cNvGrpSpPr>
          <p:nvPr/>
        </p:nvGrpSpPr>
        <p:grpSpPr bwMode="auto">
          <a:xfrm>
            <a:off x="5240338" y="4397375"/>
            <a:ext cx="4016375" cy="2176463"/>
            <a:chOff x="3301" y="2770"/>
            <a:chExt cx="2530" cy="1371"/>
          </a:xfrm>
        </p:grpSpPr>
        <p:pic>
          <p:nvPicPr>
            <p:cNvPr id="518238" name="Picture 94"/>
            <p:cNvPicPr>
              <a:picLocks noChangeAspect="1" noChangeArrowheads="1"/>
            </p:cNvPicPr>
            <p:nvPr/>
          </p:nvPicPr>
          <p:blipFill>
            <a:blip r:embed="rId3"/>
            <a:srcRect/>
            <a:stretch>
              <a:fillRect/>
            </a:stretch>
          </p:blipFill>
          <p:spPr bwMode="auto">
            <a:xfrm>
              <a:off x="3301" y="2770"/>
              <a:ext cx="2530" cy="1371"/>
            </a:xfrm>
            <a:prstGeom prst="rect">
              <a:avLst/>
            </a:prstGeom>
            <a:noFill/>
            <a:ln w="9525" algn="ctr">
              <a:noFill/>
              <a:miter lim="800000"/>
              <a:headEnd/>
              <a:tailEnd/>
            </a:ln>
            <a:effectLst/>
          </p:spPr>
        </p:pic>
        <p:pic>
          <p:nvPicPr>
            <p:cNvPr id="518239" name="Picture 95"/>
            <p:cNvPicPr>
              <a:picLocks noChangeAspect="1" noChangeArrowheads="1"/>
            </p:cNvPicPr>
            <p:nvPr/>
          </p:nvPicPr>
          <p:blipFill>
            <a:blip r:embed="rId4"/>
            <a:srcRect/>
            <a:stretch>
              <a:fillRect/>
            </a:stretch>
          </p:blipFill>
          <p:spPr bwMode="auto">
            <a:xfrm>
              <a:off x="3373" y="3203"/>
              <a:ext cx="1516" cy="69"/>
            </a:xfrm>
            <a:prstGeom prst="rect">
              <a:avLst/>
            </a:prstGeom>
            <a:noFill/>
            <a:ln w="9525" algn="ctr">
              <a:noFill/>
              <a:miter lim="800000"/>
              <a:headEnd/>
              <a:tailEnd/>
            </a:ln>
            <a:effectLst/>
          </p:spPr>
        </p:pic>
      </p:grpSp>
      <p:sp>
        <p:nvSpPr>
          <p:cNvPr id="518236" name="AutoShape 92"/>
          <p:cNvSpPr>
            <a:spLocks noChangeArrowheads="1"/>
          </p:cNvSpPr>
          <p:nvPr/>
        </p:nvSpPr>
        <p:spPr bwMode="auto">
          <a:xfrm>
            <a:off x="7616825" y="3644900"/>
            <a:ext cx="2289175" cy="649288"/>
          </a:xfrm>
          <a:prstGeom prst="wedgeEllipseCallout">
            <a:avLst>
              <a:gd name="adj1" fmla="val -33634"/>
              <a:gd name="adj2" fmla="val 82519"/>
            </a:avLst>
          </a:prstGeom>
          <a:noFill/>
          <a:ln w="9525" algn="ctr">
            <a:solidFill>
              <a:srgbClr val="FF0000"/>
            </a:solidFill>
            <a:miter lim="800000"/>
            <a:headEnd/>
            <a:tailEnd/>
          </a:ln>
          <a:effectLst/>
        </p:spPr>
        <p:txBody>
          <a:bodyPr anchor="ctr"/>
          <a:lstStyle/>
          <a:p>
            <a:pPr marL="180975" indent="-180975" defTabSz="793750">
              <a:buFontTx/>
              <a:buAutoNum type="arabicPeriod" startAt="3"/>
            </a:pPr>
            <a:r>
              <a:rPr lang="en-US" altLang="zh-CN" sz="1200" b="0">
                <a:latin typeface="Arial" pitchFamily="34" charset="0"/>
              </a:rPr>
              <a:t>Enter “Ethernet Setting” interface</a:t>
            </a:r>
            <a:endParaRPr lang="zh-CN" altLang="en-US" sz="1200" b="0">
              <a:latin typeface="Arial" pitchFamily="34" charset="0"/>
            </a:endParaRPr>
          </a:p>
        </p:txBody>
      </p:sp>
      <p:grpSp>
        <p:nvGrpSpPr>
          <p:cNvPr id="4" name="Group 100"/>
          <p:cNvGrpSpPr>
            <a:grpSpLocks/>
          </p:cNvGrpSpPr>
          <p:nvPr/>
        </p:nvGrpSpPr>
        <p:grpSpPr bwMode="auto">
          <a:xfrm>
            <a:off x="488950" y="1052513"/>
            <a:ext cx="7632700" cy="2144712"/>
            <a:chOff x="308" y="663"/>
            <a:chExt cx="4808" cy="1351"/>
          </a:xfrm>
        </p:grpSpPr>
        <p:pic>
          <p:nvPicPr>
            <p:cNvPr id="518243" name="Picture 99" descr="DVP10MC_P_45_20120528"/>
            <p:cNvPicPr>
              <a:picLocks noChangeAspect="1" noChangeArrowheads="1"/>
            </p:cNvPicPr>
            <p:nvPr/>
          </p:nvPicPr>
          <p:blipFill>
            <a:blip r:embed="rId5" cstate="print"/>
            <a:srcRect/>
            <a:stretch>
              <a:fillRect/>
            </a:stretch>
          </p:blipFill>
          <p:spPr bwMode="auto">
            <a:xfrm>
              <a:off x="2712" y="1298"/>
              <a:ext cx="432" cy="544"/>
            </a:xfrm>
            <a:prstGeom prst="rect">
              <a:avLst/>
            </a:prstGeom>
            <a:noFill/>
          </p:spPr>
        </p:pic>
        <p:sp>
          <p:nvSpPr>
            <p:cNvPr id="518193" name="Text Box 49"/>
            <p:cNvSpPr txBox="1">
              <a:spLocks noChangeArrowheads="1"/>
            </p:cNvSpPr>
            <p:nvPr/>
          </p:nvSpPr>
          <p:spPr bwMode="auto">
            <a:xfrm>
              <a:off x="2950" y="1841"/>
              <a:ext cx="1787" cy="173"/>
            </a:xfrm>
            <a:prstGeom prst="rect">
              <a:avLst/>
            </a:prstGeom>
            <a:noFill/>
            <a:ln w="25400">
              <a:noFill/>
              <a:miter lim="800000"/>
              <a:headEnd/>
              <a:tailEnd/>
            </a:ln>
            <a:effectLst/>
          </p:spPr>
          <p:txBody>
            <a:bodyPr wrap="none">
              <a:spAutoFit/>
            </a:bodyPr>
            <a:lstStyle/>
            <a:p>
              <a:pPr algn="ctr"/>
              <a:r>
                <a:rPr lang="en-US" altLang="zh-CN" sz="1200" b="0">
                  <a:latin typeface="Arial" pitchFamily="34" charset="0"/>
                </a:rPr>
                <a:t>2. Connect via the network switchboard</a:t>
              </a:r>
              <a:endParaRPr lang="zh-CN" altLang="en-US" sz="1200" b="0">
                <a:latin typeface="Arial" pitchFamily="34" charset="0"/>
              </a:endParaRPr>
            </a:p>
          </p:txBody>
        </p:sp>
        <p:sp>
          <p:nvSpPr>
            <p:cNvPr id="518201" name="Text Box 57"/>
            <p:cNvSpPr txBox="1">
              <a:spLocks noChangeArrowheads="1"/>
            </p:cNvSpPr>
            <p:nvPr/>
          </p:nvSpPr>
          <p:spPr bwMode="auto">
            <a:xfrm>
              <a:off x="703" y="1827"/>
              <a:ext cx="983" cy="173"/>
            </a:xfrm>
            <a:prstGeom prst="rect">
              <a:avLst/>
            </a:prstGeom>
            <a:noFill/>
            <a:ln w="25400">
              <a:noFill/>
              <a:miter lim="800000"/>
              <a:headEnd/>
              <a:tailEnd/>
            </a:ln>
            <a:effectLst/>
          </p:spPr>
          <p:txBody>
            <a:bodyPr wrap="none">
              <a:spAutoFit/>
            </a:bodyPr>
            <a:lstStyle/>
            <a:p>
              <a:pPr algn="ctr"/>
              <a:r>
                <a:rPr lang="en-US" altLang="zh-CN" sz="1200" b="0">
                  <a:latin typeface="Arial" pitchFamily="34" charset="0"/>
                </a:rPr>
                <a:t>1. Connect via cable</a:t>
              </a:r>
              <a:endParaRPr lang="zh-CN" altLang="en-US" sz="1200" b="0">
                <a:latin typeface="Arial" pitchFamily="34" charset="0"/>
              </a:endParaRPr>
            </a:p>
          </p:txBody>
        </p:sp>
        <p:pic>
          <p:nvPicPr>
            <p:cNvPr id="518194" name="Picture 50"/>
            <p:cNvPicPr>
              <a:picLocks noChangeAspect="1" noChangeArrowheads="1"/>
            </p:cNvPicPr>
            <p:nvPr/>
          </p:nvPicPr>
          <p:blipFill>
            <a:blip r:embed="rId6"/>
            <a:srcRect/>
            <a:stretch>
              <a:fillRect/>
            </a:stretch>
          </p:blipFill>
          <p:spPr bwMode="auto">
            <a:xfrm>
              <a:off x="308" y="777"/>
              <a:ext cx="567" cy="514"/>
            </a:xfrm>
            <a:prstGeom prst="rect">
              <a:avLst/>
            </a:prstGeom>
            <a:noFill/>
          </p:spPr>
        </p:pic>
        <p:sp>
          <p:nvSpPr>
            <p:cNvPr id="518196" name="Line 52"/>
            <p:cNvSpPr>
              <a:spLocks noChangeShapeType="1"/>
            </p:cNvSpPr>
            <p:nvPr/>
          </p:nvSpPr>
          <p:spPr bwMode="auto">
            <a:xfrm>
              <a:off x="795" y="1043"/>
              <a:ext cx="323" cy="0"/>
            </a:xfrm>
            <a:prstGeom prst="line">
              <a:avLst/>
            </a:prstGeom>
            <a:noFill/>
            <a:ln w="25400">
              <a:solidFill>
                <a:srgbClr val="FF0000"/>
              </a:solidFill>
              <a:round/>
              <a:headEnd/>
              <a:tailEnd/>
            </a:ln>
            <a:effectLst/>
          </p:spPr>
          <p:txBody>
            <a:bodyPr/>
            <a:lstStyle/>
            <a:p>
              <a:endParaRPr lang="zh-CN" altLang="en-US"/>
            </a:p>
          </p:txBody>
        </p:sp>
        <p:sp>
          <p:nvSpPr>
            <p:cNvPr id="518198" name="Line 54"/>
            <p:cNvSpPr>
              <a:spLocks noChangeShapeType="1"/>
            </p:cNvSpPr>
            <p:nvPr/>
          </p:nvSpPr>
          <p:spPr bwMode="auto">
            <a:xfrm>
              <a:off x="1118" y="1765"/>
              <a:ext cx="567" cy="0"/>
            </a:xfrm>
            <a:prstGeom prst="line">
              <a:avLst/>
            </a:prstGeom>
            <a:noFill/>
            <a:ln w="25400">
              <a:solidFill>
                <a:srgbClr val="FF0000"/>
              </a:solidFill>
              <a:round/>
              <a:headEnd/>
              <a:tailEnd/>
            </a:ln>
            <a:effectLst/>
          </p:spPr>
          <p:txBody>
            <a:bodyPr/>
            <a:lstStyle/>
            <a:p>
              <a:endParaRPr lang="zh-CN" altLang="en-US"/>
            </a:p>
          </p:txBody>
        </p:sp>
        <p:sp>
          <p:nvSpPr>
            <p:cNvPr id="518199" name="Line 55"/>
            <p:cNvSpPr>
              <a:spLocks noChangeShapeType="1"/>
            </p:cNvSpPr>
            <p:nvPr/>
          </p:nvSpPr>
          <p:spPr bwMode="auto">
            <a:xfrm flipV="1">
              <a:off x="1685" y="1575"/>
              <a:ext cx="0" cy="190"/>
            </a:xfrm>
            <a:prstGeom prst="line">
              <a:avLst/>
            </a:prstGeom>
            <a:noFill/>
            <a:ln w="25400">
              <a:solidFill>
                <a:srgbClr val="FF0000"/>
              </a:solidFill>
              <a:round/>
              <a:headEnd/>
              <a:tailEnd type="triangle" w="med" len="med"/>
            </a:ln>
            <a:effectLst/>
          </p:spPr>
          <p:txBody>
            <a:bodyPr/>
            <a:lstStyle/>
            <a:p>
              <a:endParaRPr lang="zh-CN" altLang="en-US"/>
            </a:p>
          </p:txBody>
        </p:sp>
        <p:sp>
          <p:nvSpPr>
            <p:cNvPr id="518200" name="Line 56"/>
            <p:cNvSpPr>
              <a:spLocks noChangeShapeType="1"/>
            </p:cNvSpPr>
            <p:nvPr/>
          </p:nvSpPr>
          <p:spPr bwMode="auto">
            <a:xfrm>
              <a:off x="1118" y="1043"/>
              <a:ext cx="0" cy="722"/>
            </a:xfrm>
            <a:prstGeom prst="line">
              <a:avLst/>
            </a:prstGeom>
            <a:noFill/>
            <a:ln w="25400">
              <a:solidFill>
                <a:srgbClr val="FF0000"/>
              </a:solidFill>
              <a:round/>
              <a:headEnd/>
              <a:tailEnd type="triangle" w="med" len="med"/>
            </a:ln>
            <a:effectLst/>
          </p:spPr>
          <p:txBody>
            <a:bodyPr/>
            <a:lstStyle/>
            <a:p>
              <a:endParaRPr lang="zh-CN" altLang="en-US"/>
            </a:p>
          </p:txBody>
        </p:sp>
        <p:pic>
          <p:nvPicPr>
            <p:cNvPr id="518202" name="Picture 58"/>
            <p:cNvPicPr>
              <a:picLocks noChangeAspect="1" noChangeArrowheads="1"/>
            </p:cNvPicPr>
            <p:nvPr/>
          </p:nvPicPr>
          <p:blipFill>
            <a:blip r:embed="rId6"/>
            <a:srcRect/>
            <a:stretch>
              <a:fillRect/>
            </a:stretch>
          </p:blipFill>
          <p:spPr bwMode="auto">
            <a:xfrm>
              <a:off x="2617" y="777"/>
              <a:ext cx="567" cy="514"/>
            </a:xfrm>
            <a:prstGeom prst="rect">
              <a:avLst/>
            </a:prstGeom>
            <a:noFill/>
          </p:spPr>
        </p:pic>
        <p:pic>
          <p:nvPicPr>
            <p:cNvPr id="518204" name="Picture 60"/>
            <p:cNvPicPr>
              <a:picLocks noChangeAspect="1" noChangeArrowheads="1"/>
            </p:cNvPicPr>
            <p:nvPr/>
          </p:nvPicPr>
          <p:blipFill>
            <a:blip r:embed="rId7"/>
            <a:srcRect/>
            <a:stretch>
              <a:fillRect/>
            </a:stretch>
          </p:blipFill>
          <p:spPr bwMode="auto">
            <a:xfrm>
              <a:off x="3751" y="1157"/>
              <a:ext cx="648" cy="372"/>
            </a:xfrm>
            <a:prstGeom prst="rect">
              <a:avLst/>
            </a:prstGeom>
            <a:noFill/>
          </p:spPr>
        </p:pic>
        <p:sp>
          <p:nvSpPr>
            <p:cNvPr id="518205" name="Line 61"/>
            <p:cNvSpPr>
              <a:spLocks noChangeShapeType="1"/>
            </p:cNvSpPr>
            <p:nvPr/>
          </p:nvSpPr>
          <p:spPr bwMode="auto">
            <a:xfrm flipH="1">
              <a:off x="3589" y="1461"/>
              <a:ext cx="527" cy="0"/>
            </a:xfrm>
            <a:prstGeom prst="line">
              <a:avLst/>
            </a:prstGeom>
            <a:noFill/>
            <a:ln w="25400">
              <a:solidFill>
                <a:srgbClr val="FF0000"/>
              </a:solidFill>
              <a:round/>
              <a:headEnd/>
              <a:tailEnd/>
            </a:ln>
            <a:effectLst/>
          </p:spPr>
          <p:txBody>
            <a:bodyPr/>
            <a:lstStyle/>
            <a:p>
              <a:endParaRPr lang="zh-CN" altLang="en-US"/>
            </a:p>
          </p:txBody>
        </p:sp>
        <p:sp>
          <p:nvSpPr>
            <p:cNvPr id="518206" name="Line 62"/>
            <p:cNvSpPr>
              <a:spLocks noChangeShapeType="1"/>
            </p:cNvSpPr>
            <p:nvPr/>
          </p:nvSpPr>
          <p:spPr bwMode="auto">
            <a:xfrm>
              <a:off x="3589" y="1461"/>
              <a:ext cx="0" cy="304"/>
            </a:xfrm>
            <a:prstGeom prst="line">
              <a:avLst/>
            </a:prstGeom>
            <a:noFill/>
            <a:ln w="25400">
              <a:solidFill>
                <a:srgbClr val="FF0000"/>
              </a:solidFill>
              <a:round/>
              <a:headEnd/>
              <a:tailEnd/>
            </a:ln>
            <a:effectLst/>
          </p:spPr>
          <p:txBody>
            <a:bodyPr/>
            <a:lstStyle/>
            <a:p>
              <a:endParaRPr lang="zh-CN" altLang="en-US"/>
            </a:p>
          </p:txBody>
        </p:sp>
        <p:sp>
          <p:nvSpPr>
            <p:cNvPr id="518207" name="Line 63"/>
            <p:cNvSpPr>
              <a:spLocks noChangeShapeType="1"/>
            </p:cNvSpPr>
            <p:nvPr/>
          </p:nvSpPr>
          <p:spPr bwMode="auto">
            <a:xfrm flipH="1">
              <a:off x="2982" y="1765"/>
              <a:ext cx="607" cy="0"/>
            </a:xfrm>
            <a:prstGeom prst="line">
              <a:avLst/>
            </a:prstGeom>
            <a:noFill/>
            <a:ln w="25400">
              <a:solidFill>
                <a:srgbClr val="FF0000"/>
              </a:solidFill>
              <a:round/>
              <a:headEnd/>
              <a:tailEnd/>
            </a:ln>
            <a:effectLst/>
          </p:spPr>
          <p:txBody>
            <a:bodyPr/>
            <a:lstStyle/>
            <a:p>
              <a:endParaRPr lang="zh-CN" altLang="en-US"/>
            </a:p>
          </p:txBody>
        </p:sp>
        <p:sp>
          <p:nvSpPr>
            <p:cNvPr id="518208" name="Line 64"/>
            <p:cNvSpPr>
              <a:spLocks noChangeShapeType="1"/>
            </p:cNvSpPr>
            <p:nvPr/>
          </p:nvSpPr>
          <p:spPr bwMode="auto">
            <a:xfrm flipH="1">
              <a:off x="3589" y="1385"/>
              <a:ext cx="405" cy="0"/>
            </a:xfrm>
            <a:prstGeom prst="line">
              <a:avLst/>
            </a:prstGeom>
            <a:noFill/>
            <a:ln w="25400">
              <a:solidFill>
                <a:srgbClr val="FF0000"/>
              </a:solidFill>
              <a:round/>
              <a:headEnd/>
              <a:tailEnd/>
            </a:ln>
            <a:effectLst/>
          </p:spPr>
          <p:txBody>
            <a:bodyPr/>
            <a:lstStyle/>
            <a:p>
              <a:endParaRPr lang="zh-CN" altLang="en-US"/>
            </a:p>
          </p:txBody>
        </p:sp>
        <p:sp>
          <p:nvSpPr>
            <p:cNvPr id="518209" name="Line 65"/>
            <p:cNvSpPr>
              <a:spLocks noChangeShapeType="1"/>
            </p:cNvSpPr>
            <p:nvPr/>
          </p:nvSpPr>
          <p:spPr bwMode="auto">
            <a:xfrm flipV="1">
              <a:off x="3589" y="1043"/>
              <a:ext cx="0" cy="342"/>
            </a:xfrm>
            <a:prstGeom prst="line">
              <a:avLst/>
            </a:prstGeom>
            <a:noFill/>
            <a:ln w="25400">
              <a:solidFill>
                <a:srgbClr val="FF0000"/>
              </a:solidFill>
              <a:round/>
              <a:headEnd/>
              <a:tailEnd/>
            </a:ln>
            <a:effectLst/>
          </p:spPr>
          <p:txBody>
            <a:bodyPr/>
            <a:lstStyle/>
            <a:p>
              <a:endParaRPr lang="zh-CN" altLang="en-US"/>
            </a:p>
          </p:txBody>
        </p:sp>
        <p:sp>
          <p:nvSpPr>
            <p:cNvPr id="518210" name="Line 66"/>
            <p:cNvSpPr>
              <a:spLocks noChangeShapeType="1"/>
            </p:cNvSpPr>
            <p:nvPr/>
          </p:nvSpPr>
          <p:spPr bwMode="auto">
            <a:xfrm flipH="1">
              <a:off x="3103" y="1043"/>
              <a:ext cx="486" cy="0"/>
            </a:xfrm>
            <a:prstGeom prst="line">
              <a:avLst/>
            </a:prstGeom>
            <a:noFill/>
            <a:ln w="25400">
              <a:solidFill>
                <a:srgbClr val="FF0000"/>
              </a:solidFill>
              <a:round/>
              <a:headEnd/>
              <a:tailEnd type="triangle" w="med" len="med"/>
            </a:ln>
            <a:effectLst/>
          </p:spPr>
          <p:txBody>
            <a:bodyPr/>
            <a:lstStyle/>
            <a:p>
              <a:endParaRPr lang="zh-CN" altLang="en-US"/>
            </a:p>
          </p:txBody>
        </p:sp>
        <p:sp>
          <p:nvSpPr>
            <p:cNvPr id="518211" name="AutoShape 67"/>
            <p:cNvSpPr>
              <a:spLocks noChangeArrowheads="1"/>
            </p:cNvSpPr>
            <p:nvPr/>
          </p:nvSpPr>
          <p:spPr bwMode="auto">
            <a:xfrm>
              <a:off x="4319" y="663"/>
              <a:ext cx="797" cy="322"/>
            </a:xfrm>
            <a:prstGeom prst="cloudCallout">
              <a:avLst>
                <a:gd name="adj1" fmla="val -10472"/>
                <a:gd name="adj2" fmla="val 164583"/>
              </a:avLst>
            </a:prstGeom>
            <a:solidFill>
              <a:schemeClr val="accent1"/>
            </a:solidFill>
            <a:ln w="25400">
              <a:solidFill>
                <a:srgbClr val="FF0000"/>
              </a:solidFill>
              <a:round/>
              <a:headEnd/>
              <a:tailEnd/>
            </a:ln>
            <a:effectLst/>
          </p:spPr>
          <p:txBody>
            <a:bodyPr/>
            <a:lstStyle/>
            <a:p>
              <a:pPr algn="ctr"/>
              <a:r>
                <a:rPr lang="en-US" altLang="zh-CN" sz="1400">
                  <a:latin typeface="Arial" pitchFamily="34" charset="0"/>
                </a:rPr>
                <a:t>Internet</a:t>
              </a:r>
              <a:endParaRPr lang="en-US" altLang="zh-TW" sz="1400">
                <a:latin typeface="Arial" pitchFamily="34" charset="0"/>
              </a:endParaRPr>
            </a:p>
          </p:txBody>
        </p:sp>
        <p:sp>
          <p:nvSpPr>
            <p:cNvPr id="518213" name="Rectangle 69"/>
            <p:cNvSpPr>
              <a:spLocks noChangeArrowheads="1"/>
            </p:cNvSpPr>
            <p:nvPr/>
          </p:nvSpPr>
          <p:spPr bwMode="auto">
            <a:xfrm>
              <a:off x="4521" y="1005"/>
              <a:ext cx="526" cy="456"/>
            </a:xfrm>
            <a:prstGeom prst="rect">
              <a:avLst/>
            </a:prstGeom>
            <a:solidFill>
              <a:srgbClr val="FFFFFF"/>
            </a:solidFill>
            <a:ln w="25400">
              <a:solidFill>
                <a:srgbClr val="FFFFFF"/>
              </a:solidFill>
              <a:miter lim="800000"/>
              <a:headEnd/>
              <a:tailEnd/>
            </a:ln>
            <a:effectLst/>
          </p:spPr>
          <p:txBody>
            <a:bodyPr wrap="none" anchor="ctr"/>
            <a:lstStyle/>
            <a:p>
              <a:endParaRPr lang="zh-CN" altLang="en-US"/>
            </a:p>
          </p:txBody>
        </p:sp>
        <p:sp>
          <p:nvSpPr>
            <p:cNvPr id="518214" name="Line 70"/>
            <p:cNvSpPr>
              <a:spLocks noChangeShapeType="1"/>
            </p:cNvSpPr>
            <p:nvPr/>
          </p:nvSpPr>
          <p:spPr bwMode="auto">
            <a:xfrm>
              <a:off x="4400" y="1347"/>
              <a:ext cx="364" cy="0"/>
            </a:xfrm>
            <a:prstGeom prst="line">
              <a:avLst/>
            </a:prstGeom>
            <a:noFill/>
            <a:ln w="25400">
              <a:solidFill>
                <a:srgbClr val="FF0000"/>
              </a:solidFill>
              <a:round/>
              <a:headEnd/>
              <a:tailEnd/>
            </a:ln>
            <a:effectLst/>
          </p:spPr>
          <p:txBody>
            <a:bodyPr/>
            <a:lstStyle/>
            <a:p>
              <a:endParaRPr lang="zh-CN" altLang="en-US"/>
            </a:p>
          </p:txBody>
        </p:sp>
        <p:sp>
          <p:nvSpPr>
            <p:cNvPr id="518215" name="Line 71"/>
            <p:cNvSpPr>
              <a:spLocks noChangeShapeType="1"/>
            </p:cNvSpPr>
            <p:nvPr/>
          </p:nvSpPr>
          <p:spPr bwMode="auto">
            <a:xfrm flipV="1">
              <a:off x="4764" y="1005"/>
              <a:ext cx="0" cy="342"/>
            </a:xfrm>
            <a:prstGeom prst="line">
              <a:avLst/>
            </a:prstGeom>
            <a:noFill/>
            <a:ln w="25400">
              <a:solidFill>
                <a:srgbClr val="FF0000"/>
              </a:solidFill>
              <a:round/>
              <a:headEnd/>
              <a:tailEnd type="triangle" w="med" len="med"/>
            </a:ln>
            <a:effectLst/>
          </p:spPr>
          <p:txBody>
            <a:bodyPr/>
            <a:lstStyle/>
            <a:p>
              <a:endParaRPr lang="zh-CN" altLang="en-US"/>
            </a:p>
          </p:txBody>
        </p:sp>
        <p:sp>
          <p:nvSpPr>
            <p:cNvPr id="518222" name="Text Box 78"/>
            <p:cNvSpPr txBox="1">
              <a:spLocks noChangeArrowheads="1"/>
            </p:cNvSpPr>
            <p:nvPr/>
          </p:nvSpPr>
          <p:spPr bwMode="auto">
            <a:xfrm>
              <a:off x="4018" y="982"/>
              <a:ext cx="731" cy="192"/>
            </a:xfrm>
            <a:prstGeom prst="rect">
              <a:avLst/>
            </a:prstGeom>
            <a:noFill/>
            <a:ln w="25400">
              <a:noFill/>
              <a:miter lim="800000"/>
              <a:headEnd/>
              <a:tailEnd/>
            </a:ln>
            <a:effectLst/>
          </p:spPr>
          <p:txBody>
            <a:bodyPr wrap="none">
              <a:spAutoFit/>
            </a:bodyPr>
            <a:lstStyle/>
            <a:p>
              <a:pPr algn="ctr"/>
              <a:r>
                <a:rPr lang="en-US" altLang="zh-CN" sz="1400" b="0">
                  <a:latin typeface="Arial" pitchFamily="34" charset="0"/>
                </a:rPr>
                <a:t>Switchboard</a:t>
              </a:r>
              <a:endParaRPr lang="en-US" altLang="zh-TW" sz="1400" b="0">
                <a:latin typeface="Arial" pitchFamily="34" charset="0"/>
              </a:endParaRPr>
            </a:p>
          </p:txBody>
        </p:sp>
        <p:pic>
          <p:nvPicPr>
            <p:cNvPr id="518242" name="Picture 98" descr="DVP10MC_P_45_20120528"/>
            <p:cNvPicPr>
              <a:picLocks noChangeAspect="1" noChangeArrowheads="1"/>
            </p:cNvPicPr>
            <p:nvPr/>
          </p:nvPicPr>
          <p:blipFill>
            <a:blip r:embed="rId8" cstate="print"/>
            <a:srcRect/>
            <a:stretch>
              <a:fillRect/>
            </a:stretch>
          </p:blipFill>
          <p:spPr bwMode="auto">
            <a:xfrm>
              <a:off x="1396" y="935"/>
              <a:ext cx="541" cy="681"/>
            </a:xfrm>
            <a:prstGeom prst="rect">
              <a:avLst/>
            </a:prstGeom>
            <a:noFill/>
          </p:spPr>
        </p:pic>
      </p:grpSp>
      <p:sp>
        <p:nvSpPr>
          <p:cNvPr id="37" name="标题 36"/>
          <p:cNvSpPr>
            <a:spLocks noGrp="1"/>
          </p:cNvSpPr>
          <p:nvPr>
            <p:ph type="ctrTitle"/>
          </p:nvPr>
        </p:nvSpPr>
        <p:spPr/>
        <p:txBody>
          <a:bodyPr/>
          <a:lstStyle/>
          <a:p>
            <a:r>
              <a:rPr lang="en-US" altLang="zh-CN" sz="3600" dirty="0" smtClean="0">
                <a:latin typeface="Arial Unicode MS" pitchFamily="34" charset="-122"/>
                <a:ea typeface="Arial Unicode MS" pitchFamily="34" charset="-122"/>
                <a:cs typeface="Arial Unicode MS" pitchFamily="34" charset="-122"/>
              </a:rPr>
              <a:t>Setup of </a:t>
            </a:r>
            <a:r>
              <a:rPr lang="en-US" altLang="zh-CN" sz="3600" dirty="0" smtClean="0">
                <a:latin typeface="Arial Unicode MS" pitchFamily="34" charset="-122"/>
                <a:ea typeface="Arial Unicode MS" pitchFamily="34" charset="-122"/>
                <a:cs typeface="Arial Unicode MS" pitchFamily="34" charset="-122"/>
              </a:rPr>
              <a:t>Communication Port(1) </a:t>
            </a:r>
            <a:endParaRPr lang="zh-CN" altLang="en-US" sz="3600" dirty="0">
              <a:latin typeface="Arial Unicode MS" pitchFamily="34" charset="-122"/>
              <a:ea typeface="Arial Unicode MS" pitchFamily="34" charset="-122"/>
              <a:cs typeface="Arial Unicode MS" pitchFamily="34" charset="-122"/>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7473" name="Picture 113"/>
          <p:cNvPicPr>
            <a:picLocks noChangeAspect="1" noChangeArrowheads="1"/>
          </p:cNvPicPr>
          <p:nvPr/>
        </p:nvPicPr>
        <p:blipFill>
          <a:blip r:embed="rId2"/>
          <a:srcRect/>
          <a:stretch>
            <a:fillRect/>
          </a:stretch>
        </p:blipFill>
        <p:spPr bwMode="auto">
          <a:xfrm>
            <a:off x="5457825" y="1989138"/>
            <a:ext cx="2676525" cy="3914775"/>
          </a:xfrm>
          <a:prstGeom prst="rect">
            <a:avLst/>
          </a:prstGeom>
          <a:noFill/>
          <a:ln w="9525" algn="ctr">
            <a:noFill/>
            <a:miter lim="800000"/>
            <a:headEnd/>
            <a:tailEnd/>
          </a:ln>
          <a:effectLst/>
        </p:spPr>
      </p:pic>
      <p:sp>
        <p:nvSpPr>
          <p:cNvPr id="527363" name="Text Box 3"/>
          <p:cNvSpPr txBox="1">
            <a:spLocks noChangeArrowheads="1"/>
          </p:cNvSpPr>
          <p:nvPr/>
        </p:nvSpPr>
        <p:spPr bwMode="auto">
          <a:xfrm>
            <a:off x="9345613" y="6467475"/>
            <a:ext cx="454025" cy="274638"/>
          </a:xfrm>
          <a:prstGeom prst="rect">
            <a:avLst/>
          </a:prstGeom>
          <a:noFill/>
          <a:ln w="9525">
            <a:noFill/>
            <a:miter lim="800000"/>
            <a:headEnd/>
            <a:tailEnd/>
          </a:ln>
          <a:effectLst/>
        </p:spPr>
        <p:txBody>
          <a:bodyPr>
            <a:spAutoFit/>
          </a:bodyPr>
          <a:lstStyle/>
          <a:p>
            <a:pPr algn="ctr">
              <a:spcBef>
                <a:spcPct val="50000"/>
              </a:spcBef>
            </a:pPr>
            <a:fld id="{53341F4C-C461-438F-A29A-69B1777D3A5E}" type="slidenum">
              <a:rPr lang="en-US" altLang="zh-TW" sz="1200">
                <a:latin typeface="Arial" pitchFamily="34" charset="0"/>
              </a:rPr>
              <a:pPr algn="ctr">
                <a:spcBef>
                  <a:spcPct val="50000"/>
                </a:spcBef>
              </a:pPr>
              <a:t>5</a:t>
            </a:fld>
            <a:endParaRPr lang="en-US" altLang="zh-TW" sz="1200">
              <a:latin typeface="Arial" pitchFamily="34" charset="0"/>
            </a:endParaRPr>
          </a:p>
        </p:txBody>
      </p:sp>
      <p:sp>
        <p:nvSpPr>
          <p:cNvPr id="527402" name="AutoShape 42"/>
          <p:cNvSpPr>
            <a:spLocks noChangeArrowheads="1"/>
          </p:cNvSpPr>
          <p:nvPr/>
        </p:nvSpPr>
        <p:spPr bwMode="auto">
          <a:xfrm>
            <a:off x="6537325" y="1052513"/>
            <a:ext cx="3097213" cy="792162"/>
          </a:xfrm>
          <a:prstGeom prst="cloudCallout">
            <a:avLst>
              <a:gd name="adj1" fmla="val -30213"/>
              <a:gd name="adj2" fmla="val 83065"/>
            </a:avLst>
          </a:prstGeom>
          <a:noFill/>
          <a:ln w="9525">
            <a:solidFill>
              <a:srgbClr val="FF0000"/>
            </a:solidFill>
            <a:round/>
            <a:headEnd/>
            <a:tailEnd/>
          </a:ln>
          <a:effectLst/>
        </p:spPr>
        <p:txBody>
          <a:bodyPr anchor="ctr"/>
          <a:lstStyle/>
          <a:p>
            <a:pPr marL="180975" indent="-180975" defTabSz="793750"/>
            <a:r>
              <a:rPr lang="en-US" altLang="zh-CN" sz="1200" b="0">
                <a:latin typeface="Arial" pitchFamily="34" charset="0"/>
              </a:rPr>
              <a:t>6.</a:t>
            </a:r>
            <a:r>
              <a:rPr lang="zh-CN" altLang="en-US" sz="1200" b="0">
                <a:latin typeface="Arial" pitchFamily="34" charset="0"/>
              </a:rPr>
              <a:t>  </a:t>
            </a:r>
            <a:r>
              <a:rPr lang="en-US" altLang="zh-CN" sz="1200" b="0">
                <a:latin typeface="Arial" pitchFamily="34" charset="0"/>
              </a:rPr>
              <a:t>Then “Ethernet Config” dialog box appears.</a:t>
            </a:r>
            <a:endParaRPr lang="zh-CN" altLang="en-US" sz="1200" b="0">
              <a:latin typeface="Arial" pitchFamily="34" charset="0"/>
            </a:endParaRPr>
          </a:p>
        </p:txBody>
      </p:sp>
      <p:sp>
        <p:nvSpPr>
          <p:cNvPr id="527403" name="Rectangle 43"/>
          <p:cNvSpPr>
            <a:spLocks noChangeArrowheads="1"/>
          </p:cNvSpPr>
          <p:nvPr/>
        </p:nvSpPr>
        <p:spPr bwMode="auto">
          <a:xfrm>
            <a:off x="0" y="2590800"/>
            <a:ext cx="9906000" cy="0"/>
          </a:xfrm>
          <a:prstGeom prst="rect">
            <a:avLst/>
          </a:prstGeom>
          <a:noFill/>
          <a:ln w="9525" algn="ctr">
            <a:noFill/>
            <a:miter lim="800000"/>
            <a:headEnd/>
            <a:tailEnd/>
          </a:ln>
          <a:effectLst/>
        </p:spPr>
        <p:txBody>
          <a:bodyPr wrap="none" anchor="ctr">
            <a:spAutoFit/>
          </a:bodyPr>
          <a:lstStyle/>
          <a:p>
            <a:endParaRPr lang="zh-CN" altLang="en-US"/>
          </a:p>
        </p:txBody>
      </p:sp>
      <p:sp>
        <p:nvSpPr>
          <p:cNvPr id="527463" name="Rectangle 103"/>
          <p:cNvSpPr>
            <a:spLocks noChangeArrowheads="1"/>
          </p:cNvSpPr>
          <p:nvPr/>
        </p:nvSpPr>
        <p:spPr bwMode="auto">
          <a:xfrm>
            <a:off x="849313" y="1125538"/>
            <a:ext cx="3527425" cy="649287"/>
          </a:xfrm>
          <a:prstGeom prst="rect">
            <a:avLst/>
          </a:prstGeom>
          <a:solidFill>
            <a:srgbClr val="FFFFFF"/>
          </a:solidFill>
          <a:ln w="9525" algn="ctr">
            <a:solidFill>
              <a:srgbClr val="FF0000"/>
            </a:solidFill>
            <a:miter lim="800000"/>
            <a:headEnd/>
            <a:tailEnd/>
          </a:ln>
          <a:effectLst/>
        </p:spPr>
        <p:txBody>
          <a:bodyPr anchor="ctr">
            <a:spAutoFit/>
          </a:bodyPr>
          <a:lstStyle/>
          <a:p>
            <a:pPr marL="180975" indent="-180975" defTabSz="793750"/>
            <a:r>
              <a:rPr lang="en-US" altLang="zh-CN" sz="1200" b="0">
                <a:latin typeface="Arial" pitchFamily="34" charset="0"/>
                <a:ea typeface="SimSun" pitchFamily="2" charset="-122"/>
              </a:rPr>
              <a:t>4</a:t>
            </a:r>
            <a:r>
              <a:rPr lang="en-US" altLang="zh-CN" sz="1200" b="0">
                <a:latin typeface="Arial" pitchFamily="34" charset="0"/>
              </a:rPr>
              <a:t>. Click “Broadcast Search” and the searched DVP10MC11T will show in “Ethernet setting” dialog box. Afterwards, click “Setup…” button.</a:t>
            </a:r>
          </a:p>
        </p:txBody>
      </p:sp>
      <p:sp>
        <p:nvSpPr>
          <p:cNvPr id="527464" name="Rectangle 104"/>
          <p:cNvSpPr>
            <a:spLocks noChangeArrowheads="1"/>
          </p:cNvSpPr>
          <p:nvPr/>
        </p:nvSpPr>
        <p:spPr bwMode="auto">
          <a:xfrm>
            <a:off x="849313" y="3859213"/>
            <a:ext cx="3346450" cy="649287"/>
          </a:xfrm>
          <a:prstGeom prst="rect">
            <a:avLst/>
          </a:prstGeom>
          <a:solidFill>
            <a:srgbClr val="FFFFFF"/>
          </a:solidFill>
          <a:ln w="9525" algn="ctr">
            <a:solidFill>
              <a:srgbClr val="FF0000"/>
            </a:solidFill>
            <a:miter lim="800000"/>
            <a:headEnd/>
            <a:tailEnd/>
          </a:ln>
          <a:effectLst/>
        </p:spPr>
        <p:txBody>
          <a:bodyPr anchor="ctr">
            <a:spAutoFit/>
          </a:bodyPr>
          <a:lstStyle/>
          <a:p>
            <a:pPr marL="180975" indent="-180975" defTabSz="793750"/>
            <a:r>
              <a:rPr lang="en-US" altLang="zh-CN" sz="1200" b="0">
                <a:latin typeface="Arial" pitchFamily="34" charset="0"/>
              </a:rPr>
              <a:t>5.</a:t>
            </a:r>
            <a:r>
              <a:rPr lang="zh-CN" altLang="en-US" sz="1200" b="0">
                <a:latin typeface="Arial" pitchFamily="34" charset="0"/>
              </a:rPr>
              <a:t> </a:t>
            </a:r>
            <a:r>
              <a:rPr lang="en-US" altLang="zh-CN" sz="1200" b="0">
                <a:latin typeface="Arial" pitchFamily="34" charset="0"/>
              </a:rPr>
              <a:t>Then the “Input Password” dialog box pops up, input the password there and then click “OK”.</a:t>
            </a:r>
            <a:endParaRPr lang="zh-CN" altLang="en-US" sz="1200" b="0">
              <a:latin typeface="Arial" pitchFamily="34" charset="0"/>
            </a:endParaRPr>
          </a:p>
        </p:txBody>
      </p:sp>
      <p:pic>
        <p:nvPicPr>
          <p:cNvPr id="527470" name="Picture 110"/>
          <p:cNvPicPr>
            <a:picLocks noChangeAspect="1" noChangeArrowheads="1"/>
          </p:cNvPicPr>
          <p:nvPr/>
        </p:nvPicPr>
        <p:blipFill>
          <a:blip r:embed="rId3"/>
          <a:srcRect/>
          <a:stretch>
            <a:fillRect/>
          </a:stretch>
        </p:blipFill>
        <p:spPr bwMode="auto">
          <a:xfrm>
            <a:off x="776288" y="4541838"/>
            <a:ext cx="3529012" cy="1911350"/>
          </a:xfrm>
          <a:prstGeom prst="rect">
            <a:avLst/>
          </a:prstGeom>
          <a:noFill/>
          <a:ln w="9525" algn="ctr">
            <a:noFill/>
            <a:miter lim="800000"/>
            <a:headEnd/>
            <a:tailEnd/>
          </a:ln>
          <a:effectLst/>
        </p:spPr>
      </p:pic>
      <p:pic>
        <p:nvPicPr>
          <p:cNvPr id="527472" name="Picture 112"/>
          <p:cNvPicPr>
            <a:picLocks noChangeAspect="1" noChangeArrowheads="1"/>
          </p:cNvPicPr>
          <p:nvPr/>
        </p:nvPicPr>
        <p:blipFill>
          <a:blip r:embed="rId4"/>
          <a:srcRect/>
          <a:stretch>
            <a:fillRect/>
          </a:stretch>
        </p:blipFill>
        <p:spPr bwMode="auto">
          <a:xfrm>
            <a:off x="849313" y="1844675"/>
            <a:ext cx="3527425" cy="1911350"/>
          </a:xfrm>
          <a:prstGeom prst="rect">
            <a:avLst/>
          </a:prstGeom>
          <a:noFill/>
          <a:ln w="9525" algn="ctr">
            <a:noFill/>
            <a:miter lim="800000"/>
            <a:headEnd/>
            <a:tailEnd/>
          </a:ln>
          <a:effectLst/>
        </p:spPr>
      </p:pic>
      <p:sp>
        <p:nvSpPr>
          <p:cNvPr id="13" name="标题 12"/>
          <p:cNvSpPr>
            <a:spLocks noGrp="1"/>
          </p:cNvSpPr>
          <p:nvPr>
            <p:ph type="ctrTitle"/>
          </p:nvPr>
        </p:nvSpPr>
        <p:spPr/>
        <p:txBody>
          <a:bodyPr/>
          <a:lstStyle/>
          <a:p>
            <a:r>
              <a:rPr lang="en-US" altLang="zh-CN" dirty="0" smtClean="0">
                <a:latin typeface="Arial Unicode MS" pitchFamily="34" charset="-122"/>
                <a:ea typeface="Arial Unicode MS" pitchFamily="34" charset="-122"/>
                <a:cs typeface="Arial Unicode MS" pitchFamily="34" charset="-122"/>
              </a:rPr>
              <a:t>Setup of Communication </a:t>
            </a:r>
            <a:r>
              <a:rPr lang="en-US" altLang="zh-CN" dirty="0" smtClean="0">
                <a:latin typeface="Arial Unicode MS" pitchFamily="34" charset="-122"/>
                <a:ea typeface="Arial Unicode MS" pitchFamily="34" charset="-122"/>
                <a:cs typeface="Arial Unicode MS" pitchFamily="34" charset="-122"/>
              </a:rPr>
              <a:t>Port(2) </a:t>
            </a:r>
            <a:endParaRPr lang="zh-CN" altLang="en-US"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6466" name="Picture 18"/>
          <p:cNvPicPr>
            <a:picLocks noChangeAspect="1" noChangeArrowheads="1"/>
          </p:cNvPicPr>
          <p:nvPr/>
        </p:nvPicPr>
        <p:blipFill>
          <a:blip r:embed="rId2"/>
          <a:srcRect/>
          <a:stretch>
            <a:fillRect/>
          </a:stretch>
        </p:blipFill>
        <p:spPr bwMode="auto">
          <a:xfrm>
            <a:off x="4016375" y="4292600"/>
            <a:ext cx="3816350" cy="2070100"/>
          </a:xfrm>
          <a:prstGeom prst="rect">
            <a:avLst/>
          </a:prstGeom>
          <a:noFill/>
          <a:ln w="9525" algn="ctr">
            <a:noFill/>
            <a:miter lim="800000"/>
            <a:headEnd/>
            <a:tailEnd/>
          </a:ln>
          <a:effectLst/>
        </p:spPr>
      </p:pic>
      <p:pic>
        <p:nvPicPr>
          <p:cNvPr id="616465" name="Picture 17"/>
          <p:cNvPicPr>
            <a:picLocks noChangeAspect="1" noChangeArrowheads="1"/>
          </p:cNvPicPr>
          <p:nvPr/>
        </p:nvPicPr>
        <p:blipFill>
          <a:blip r:embed="rId3"/>
          <a:srcRect/>
          <a:stretch>
            <a:fillRect/>
          </a:stretch>
        </p:blipFill>
        <p:spPr bwMode="auto">
          <a:xfrm>
            <a:off x="631825" y="2349500"/>
            <a:ext cx="2676525" cy="3914775"/>
          </a:xfrm>
          <a:prstGeom prst="rect">
            <a:avLst/>
          </a:prstGeom>
          <a:noFill/>
          <a:ln w="9525" algn="ctr">
            <a:noFill/>
            <a:miter lim="800000"/>
            <a:headEnd/>
            <a:tailEnd/>
          </a:ln>
          <a:effectLst/>
        </p:spPr>
      </p:pic>
      <p:sp>
        <p:nvSpPr>
          <p:cNvPr id="616457" name="Rectangle 9"/>
          <p:cNvSpPr>
            <a:spLocks noChangeArrowheads="1"/>
          </p:cNvSpPr>
          <p:nvPr/>
        </p:nvSpPr>
        <p:spPr bwMode="auto">
          <a:xfrm>
            <a:off x="3657600" y="1196975"/>
            <a:ext cx="2894013" cy="284163"/>
          </a:xfrm>
          <a:prstGeom prst="rect">
            <a:avLst/>
          </a:prstGeom>
          <a:noFill/>
          <a:ln w="9525" algn="ctr">
            <a:solidFill>
              <a:srgbClr val="FF0000"/>
            </a:solidFill>
            <a:miter lim="800000"/>
            <a:headEnd/>
            <a:tailEnd/>
          </a:ln>
          <a:effectLst/>
        </p:spPr>
        <p:txBody>
          <a:bodyPr wrap="none" anchor="ctr">
            <a:spAutoFit/>
          </a:bodyPr>
          <a:lstStyle/>
          <a:p>
            <a:pPr fontAlgn="base"/>
            <a:r>
              <a:rPr lang="en-US" altLang="zh-CN" sz="1200">
                <a:latin typeface="Arial" pitchFamily="34" charset="0"/>
                <a:ea typeface="SimSun" pitchFamily="2" charset="-122"/>
              </a:rPr>
              <a:t>Explanation of Ethernet parameters:</a:t>
            </a:r>
            <a:r>
              <a:rPr lang="en-US" altLang="zh-TW" sz="1200">
                <a:latin typeface="SimSun" pitchFamily="2" charset="-122"/>
                <a:ea typeface="SimSun" pitchFamily="2" charset="-122"/>
              </a:rPr>
              <a:t> </a:t>
            </a:r>
          </a:p>
        </p:txBody>
      </p:sp>
      <p:sp>
        <p:nvSpPr>
          <p:cNvPr id="616461" name="AutoShape 13"/>
          <p:cNvSpPr>
            <a:spLocks/>
          </p:cNvSpPr>
          <p:nvPr/>
        </p:nvSpPr>
        <p:spPr bwMode="auto">
          <a:xfrm>
            <a:off x="3944938" y="3746500"/>
            <a:ext cx="4176712" cy="330200"/>
          </a:xfrm>
          <a:prstGeom prst="borderCallout3">
            <a:avLst>
              <a:gd name="adj1" fmla="val 34616"/>
              <a:gd name="adj2" fmla="val 101824"/>
              <a:gd name="adj3" fmla="val 34616"/>
              <a:gd name="adj4" fmla="val 116190"/>
              <a:gd name="adj5" fmla="val 312500"/>
              <a:gd name="adj6" fmla="val 116190"/>
              <a:gd name="adj7" fmla="val 591347"/>
              <a:gd name="adj8" fmla="val 72787"/>
            </a:avLst>
          </a:prstGeom>
          <a:noFill/>
          <a:ln w="9525" algn="ctr">
            <a:solidFill>
              <a:srgbClr val="FF0000"/>
            </a:solidFill>
            <a:miter lim="800000"/>
            <a:headEnd/>
            <a:tailEnd/>
          </a:ln>
          <a:effectLst/>
        </p:spPr>
        <p:txBody>
          <a:bodyPr anchor="ctr"/>
          <a:lstStyle/>
          <a:p>
            <a:pPr defTabSz="793750"/>
            <a:r>
              <a:rPr lang="en-US" altLang="zh-CN" sz="1200" b="0">
                <a:latin typeface="Arial" pitchFamily="34" charset="0"/>
                <a:ea typeface="SimSun" pitchFamily="2" charset="-122"/>
              </a:rPr>
              <a:t>8. The appearing of success of “CANopen Builder”  indicates that the parameters setting is correct.</a:t>
            </a:r>
          </a:p>
        </p:txBody>
      </p:sp>
      <p:sp>
        <p:nvSpPr>
          <p:cNvPr id="616462" name="AutoShape 14"/>
          <p:cNvSpPr>
            <a:spLocks/>
          </p:cNvSpPr>
          <p:nvPr/>
        </p:nvSpPr>
        <p:spPr bwMode="auto">
          <a:xfrm>
            <a:off x="631825" y="1052513"/>
            <a:ext cx="2736850" cy="1008062"/>
          </a:xfrm>
          <a:prstGeom prst="borderCallout3">
            <a:avLst>
              <a:gd name="adj1" fmla="val 11338"/>
              <a:gd name="adj2" fmla="val 102782"/>
              <a:gd name="adj3" fmla="val 11338"/>
              <a:gd name="adj4" fmla="val 103250"/>
              <a:gd name="adj5" fmla="val 111181"/>
              <a:gd name="adj6" fmla="val 103250"/>
              <a:gd name="adj7" fmla="val 149292"/>
              <a:gd name="adj8" fmla="val 74306"/>
            </a:avLst>
          </a:prstGeom>
          <a:noFill/>
          <a:ln w="9525" algn="ctr">
            <a:solidFill>
              <a:srgbClr val="FF0000"/>
            </a:solidFill>
            <a:miter lim="800000"/>
            <a:headEnd/>
            <a:tailEnd/>
          </a:ln>
          <a:effectLst/>
        </p:spPr>
        <p:txBody>
          <a:bodyPr anchor="ctr"/>
          <a:lstStyle/>
          <a:p>
            <a:pPr marL="180975" indent="-180975" defTabSz="793750"/>
            <a:r>
              <a:rPr lang="en-US" altLang="zh-CN" sz="1200" b="0">
                <a:latin typeface="Arial" pitchFamily="34" charset="0"/>
                <a:ea typeface="SimSun" pitchFamily="2" charset="-122"/>
              </a:rPr>
              <a:t>7.</a:t>
            </a:r>
            <a:r>
              <a:rPr lang="zh-CN" altLang="en-US" sz="1200" b="0">
                <a:latin typeface="Arial" pitchFamily="34" charset="0"/>
                <a:ea typeface="SimSun" pitchFamily="2" charset="-122"/>
              </a:rPr>
              <a:t> </a:t>
            </a:r>
            <a:r>
              <a:rPr lang="en-US" altLang="zh-CN" sz="1200" b="0">
                <a:latin typeface="Arial" pitchFamily="34" charset="0"/>
                <a:ea typeface="SimSun" pitchFamily="2" charset="-122"/>
              </a:rPr>
              <a:t>Set the appropriate parameters in “Ethernet Config” dialog box. (Select “Static” for IP Configuration in the example)</a:t>
            </a:r>
            <a:r>
              <a:rPr lang="zh-CN" altLang="en-US" sz="1200" b="0">
                <a:latin typeface="Arial" pitchFamily="34" charset="0"/>
                <a:ea typeface="SimSun" pitchFamily="2" charset="-122"/>
              </a:rPr>
              <a:t> </a:t>
            </a:r>
            <a:r>
              <a:rPr lang="en-US" altLang="zh-CN" sz="1200" b="0">
                <a:latin typeface="Arial" pitchFamily="34" charset="0"/>
                <a:ea typeface="SimSun" pitchFamily="2" charset="-122"/>
              </a:rPr>
              <a:t>And then click “OK”.</a:t>
            </a:r>
          </a:p>
        </p:txBody>
      </p:sp>
      <p:sp>
        <p:nvSpPr>
          <p:cNvPr id="11" name="标题 10"/>
          <p:cNvSpPr>
            <a:spLocks noGrp="1"/>
          </p:cNvSpPr>
          <p:nvPr>
            <p:ph type="ctrTitle"/>
          </p:nvPr>
        </p:nvSpPr>
        <p:spPr/>
        <p:txBody>
          <a:bodyPr/>
          <a:lstStyle/>
          <a:p>
            <a:r>
              <a:rPr lang="en-US" altLang="zh-CN" dirty="0" smtClean="0">
                <a:latin typeface="Arial Unicode MS" pitchFamily="34" charset="-122"/>
                <a:ea typeface="Arial Unicode MS" pitchFamily="34" charset="-122"/>
                <a:cs typeface="Arial Unicode MS" pitchFamily="34" charset="-122"/>
              </a:rPr>
              <a:t>Setup of Communication </a:t>
            </a:r>
            <a:r>
              <a:rPr lang="en-US" altLang="zh-CN" dirty="0" smtClean="0">
                <a:latin typeface="Arial Unicode MS" pitchFamily="34" charset="-122"/>
                <a:ea typeface="Arial Unicode MS" pitchFamily="34" charset="-122"/>
                <a:cs typeface="Arial Unicode MS" pitchFamily="34" charset="-122"/>
              </a:rPr>
              <a:t>Port(3) </a:t>
            </a:r>
            <a:endParaRPr lang="zh-CN" altLang="en-US" dirty="0"/>
          </a:p>
        </p:txBody>
      </p:sp>
      <p:graphicFrame>
        <p:nvGraphicFramePr>
          <p:cNvPr id="616545" name="Group 97"/>
          <p:cNvGraphicFramePr>
            <a:graphicFrameLocks noGrp="1"/>
          </p:cNvGraphicFramePr>
          <p:nvPr>
            <p:ph idx="4294967295"/>
          </p:nvPr>
        </p:nvGraphicFramePr>
        <p:xfrm>
          <a:off x="4360863" y="1628775"/>
          <a:ext cx="5545138" cy="1591310"/>
        </p:xfrm>
        <a:graphic>
          <a:graphicData uri="http://schemas.openxmlformats.org/drawingml/2006/table">
            <a:tbl>
              <a:tblPr/>
              <a:tblGrid>
                <a:gridCol w="1090613"/>
                <a:gridCol w="4454525"/>
              </a:tblGrid>
              <a:tr h="214313">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pitchFamily="34" charset="0"/>
                          <a:ea typeface="SimSun" pitchFamily="2" charset="-122"/>
                          <a:cs typeface="Arial" pitchFamily="34" charset="0"/>
                        </a:rPr>
                        <a:t>Name</a:t>
                      </a:r>
                      <a:endParaRPr kumimoji="1" lang="en-US" altLang="zh-CN" sz="2400" b="0" i="0" u="none" strike="noStrike" cap="none" normalizeH="0" baseline="0" smtClean="0">
                        <a:ln>
                          <a:noFill/>
                        </a:ln>
                        <a:solidFill>
                          <a:schemeClr val="tx1"/>
                        </a:solidFill>
                        <a:effectLst/>
                        <a:latin typeface="Times New Roman" pitchFamily="18" charset="0"/>
                        <a:ea typeface="SimSun" pitchFamily="2" charset="-122"/>
                        <a:cs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6E6E6"/>
                    </a:solid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pitchFamily="34" charset="0"/>
                          <a:ea typeface="SimSun" pitchFamily="2" charset="-122"/>
                          <a:cs typeface="Arial" pitchFamily="34" charset="0"/>
                        </a:rPr>
                        <a:t>Device name ( You can name it by yourself</a:t>
                      </a:r>
                      <a:r>
                        <a:rPr kumimoji="1" lang="zh-CN" altLang="en-US" sz="1000" b="0" i="0" u="none" strike="noStrike" cap="none" normalizeH="0" baseline="0" smtClean="0">
                          <a:ln>
                            <a:noFill/>
                          </a:ln>
                          <a:solidFill>
                            <a:schemeClr val="tx1"/>
                          </a:solidFill>
                          <a:effectLst/>
                          <a:latin typeface="Arial" pitchFamily="34" charset="0"/>
                          <a:ea typeface="SimSun" pitchFamily="2" charset="-122"/>
                          <a:cs typeface="Arial" pitchFamily="34" charset="0"/>
                        </a:rPr>
                        <a:t>）</a:t>
                      </a:r>
                      <a:endParaRPr kumimoji="1" lang="zh-CN" altLang="en-US" sz="2400" b="0" i="0" u="none" strike="noStrike" cap="none" normalizeH="0" baseline="0" smtClean="0">
                        <a:ln>
                          <a:noFill/>
                        </a:ln>
                        <a:solidFill>
                          <a:schemeClr val="tx1"/>
                        </a:solidFill>
                        <a:effectLst/>
                        <a:latin typeface="Times New Roman" pitchFamily="18" charset="0"/>
                        <a:ea typeface="SimSun" pitchFamily="2" charset="-122"/>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6E6E6"/>
                    </a:solidFill>
                  </a:tcPr>
                </a:tc>
              </a:tr>
              <a:tr h="214313">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pitchFamily="34" charset="0"/>
                          <a:ea typeface="SimSun" pitchFamily="2" charset="-122"/>
                          <a:cs typeface="Arial" pitchFamily="34" charset="0"/>
                        </a:rPr>
                        <a:t>IP </a:t>
                      </a:r>
                      <a:r>
                        <a:rPr kumimoji="1" lang="en-US" altLang="zh-TW" sz="1000" b="0" i="0" u="none" strike="noStrike" cap="none" normalizeH="0" baseline="0" smtClean="0">
                          <a:ln>
                            <a:noFill/>
                          </a:ln>
                          <a:solidFill>
                            <a:schemeClr val="tx1"/>
                          </a:solidFill>
                          <a:effectLst/>
                          <a:latin typeface="Arial" pitchFamily="34" charset="0"/>
                          <a:ea typeface="SimSun" pitchFamily="2" charset="-122"/>
                          <a:cs typeface="Arial" pitchFamily="34" charset="0"/>
                        </a:rPr>
                        <a:t>address</a:t>
                      </a:r>
                      <a:endParaRPr kumimoji="1" lang="en-US" altLang="zh-TW" sz="2400" b="0" i="0" u="none" strike="noStrike" cap="none" normalizeH="0" baseline="0" smtClean="0">
                        <a:ln>
                          <a:noFill/>
                        </a:ln>
                        <a:solidFill>
                          <a:schemeClr val="tx1"/>
                        </a:solidFill>
                        <a:effectLst/>
                        <a:latin typeface="Times New Roman" pitchFamily="18" charset="0"/>
                        <a:ea typeface="SimSun" pitchFamily="2" charset="-122"/>
                        <a:cs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pitchFamily="34" charset="0"/>
                          <a:ea typeface="SimSun" pitchFamily="2" charset="-122"/>
                          <a:cs typeface="Arial" pitchFamily="34" charset="0"/>
                        </a:rPr>
                        <a:t>IP </a:t>
                      </a:r>
                      <a:r>
                        <a:rPr kumimoji="1" lang="en-US" altLang="zh-TW" sz="1000" b="0" i="0" u="none" strike="noStrike" cap="none" normalizeH="0" baseline="0" smtClean="0">
                          <a:ln>
                            <a:noFill/>
                          </a:ln>
                          <a:solidFill>
                            <a:schemeClr val="tx1"/>
                          </a:solidFill>
                          <a:effectLst/>
                          <a:latin typeface="Arial" pitchFamily="34" charset="0"/>
                          <a:ea typeface="SimSun" pitchFamily="2" charset="-122"/>
                          <a:cs typeface="Arial" pitchFamily="34" charset="0"/>
                        </a:rPr>
                        <a:t>address of </a:t>
                      </a:r>
                      <a:r>
                        <a:rPr kumimoji="1" lang="en-US" altLang="zh-CN" sz="1000" b="0" i="0" u="none" strike="noStrike" cap="none" normalizeH="0" baseline="0" smtClean="0">
                          <a:ln>
                            <a:noFill/>
                          </a:ln>
                          <a:solidFill>
                            <a:schemeClr val="tx1"/>
                          </a:solidFill>
                          <a:effectLst/>
                          <a:latin typeface="Arial" pitchFamily="34" charset="0"/>
                          <a:ea typeface="SimSun" pitchFamily="2" charset="-122"/>
                          <a:cs typeface="Arial" pitchFamily="34" charset="0"/>
                        </a:rPr>
                        <a:t>DVP10MC11T</a:t>
                      </a:r>
                      <a:endParaRPr kumimoji="1" lang="en-US" altLang="zh-CN" sz="2400" b="0" i="0" u="none" strike="noStrike" cap="none" normalizeH="0" baseline="0" smtClean="0">
                        <a:ln>
                          <a:noFill/>
                        </a:ln>
                        <a:solidFill>
                          <a:schemeClr val="tx1"/>
                        </a:solidFill>
                        <a:effectLst/>
                        <a:latin typeface="Times New Roman" pitchFamily="18" charset="0"/>
                        <a:ea typeface="SimSun" pitchFamily="2" charset="-122"/>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5950">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pitchFamily="34" charset="0"/>
                          <a:ea typeface="SimSun" pitchFamily="2" charset="-122"/>
                          <a:cs typeface="Arial" pitchFamily="34" charset="0"/>
                        </a:rPr>
                        <a:t>IP</a:t>
                      </a:r>
                      <a:r>
                        <a:rPr kumimoji="1" lang="en-US" altLang="zh-TW" sz="1000" b="0" i="0" u="none" strike="noStrike" cap="none" normalizeH="0" baseline="0" smtClean="0">
                          <a:ln>
                            <a:noFill/>
                          </a:ln>
                          <a:solidFill>
                            <a:schemeClr val="tx1"/>
                          </a:solidFill>
                          <a:effectLst/>
                          <a:latin typeface="Times New Roman"/>
                          <a:ea typeface="SimSun" pitchFamily="2" charset="-122"/>
                          <a:cs typeface="Arial" pitchFamily="34" charset="0"/>
                        </a:rPr>
                        <a:t> </a:t>
                      </a:r>
                      <a:r>
                        <a:rPr kumimoji="1" lang="en-US" altLang="zh-TW" sz="1000" b="0" i="0" u="none" strike="noStrike" cap="none" normalizeH="0" baseline="0" smtClean="0">
                          <a:ln>
                            <a:noFill/>
                          </a:ln>
                          <a:solidFill>
                            <a:schemeClr val="tx1"/>
                          </a:solidFill>
                          <a:effectLst/>
                          <a:latin typeface="Arial" pitchFamily="34" charset="0"/>
                          <a:ea typeface="SimSun" pitchFamily="2" charset="-122"/>
                          <a:cs typeface="Arial" pitchFamily="34" charset="0"/>
                        </a:rPr>
                        <a:t>type</a:t>
                      </a:r>
                    </a:p>
                  </a:txBody>
                  <a:tcPr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1000" b="0" i="0" u="none" strike="noStrike" cap="none" normalizeH="0" baseline="0" smtClean="0">
                          <a:ln>
                            <a:noFill/>
                          </a:ln>
                          <a:solidFill>
                            <a:schemeClr val="tx1"/>
                          </a:solidFill>
                          <a:effectLst/>
                          <a:latin typeface="Arial" pitchFamily="34" charset="0"/>
                          <a:ea typeface="SimSun" pitchFamily="2" charset="-122"/>
                          <a:cs typeface="Arial" pitchFamily="34" charset="0"/>
                        </a:rPr>
                        <a:t>IP configuration of </a:t>
                      </a:r>
                      <a:r>
                        <a:rPr kumimoji="1" lang="en-US" altLang="zh-CN" sz="1000" b="0" i="0" u="none" strike="noStrike" cap="none" normalizeH="0" baseline="0" smtClean="0">
                          <a:ln>
                            <a:noFill/>
                          </a:ln>
                          <a:solidFill>
                            <a:schemeClr val="tx1"/>
                          </a:solidFill>
                          <a:effectLst/>
                          <a:latin typeface="Arial" pitchFamily="34" charset="0"/>
                          <a:ea typeface="SimSun" pitchFamily="2" charset="-122"/>
                          <a:cs typeface="Arial" pitchFamily="34" charset="0"/>
                        </a:rPr>
                        <a:t>DVP10MC11T</a:t>
                      </a:r>
                      <a:r>
                        <a:rPr kumimoji="1" lang="en-US" altLang="zh-TW" sz="1000" b="0" i="0" u="none" strike="noStrike" cap="none" normalizeH="0" baseline="0" smtClean="0">
                          <a:ln>
                            <a:noFill/>
                          </a:ln>
                          <a:solidFill>
                            <a:schemeClr val="tx1"/>
                          </a:solidFill>
                          <a:effectLst/>
                          <a:latin typeface="Arial" pitchFamily="34" charset="0"/>
                          <a:ea typeface="SimSun" pitchFamily="2" charset="-122"/>
                          <a:cs typeface="Arial" pitchFamily="34" charset="0"/>
                        </a:rPr>
                        <a:t> can be DHCP or Static.</a:t>
                      </a:r>
                      <a:r>
                        <a:rPr kumimoji="1" lang="en-US" altLang="zh-CN" sz="1000" b="0" i="0" u="none" strike="noStrike" cap="none" normalizeH="0" baseline="0" smtClean="0">
                          <a:ln>
                            <a:noFill/>
                          </a:ln>
                          <a:solidFill>
                            <a:schemeClr val="tx1"/>
                          </a:solidFill>
                          <a:effectLst/>
                          <a:latin typeface="Arial" pitchFamily="34" charset="0"/>
                          <a:ea typeface="SimSun" pitchFamily="2" charset="-122"/>
                          <a:cs typeface="Arial" pitchFamily="34" charset="0"/>
                        </a:rPr>
                        <a:t> </a:t>
                      </a:r>
                      <a:r>
                        <a:rPr kumimoji="1" lang="en-US" altLang="zh-TW" sz="1000" b="0" i="0" u="none" strike="noStrike" cap="none" normalizeH="0" baseline="0" smtClean="0">
                          <a:ln>
                            <a:noFill/>
                          </a:ln>
                          <a:solidFill>
                            <a:schemeClr val="tx1"/>
                          </a:solidFill>
                          <a:effectLst/>
                          <a:latin typeface="Arial" pitchFamily="34" charset="0"/>
                          <a:ea typeface="SimSun" pitchFamily="2" charset="-122"/>
                          <a:cs typeface="Arial" pitchFamily="34" charset="0"/>
                        </a:rPr>
                        <a:t>If </a:t>
                      </a:r>
                      <a:r>
                        <a:rPr kumimoji="1" lang="en-US" altLang="zh-CN" sz="1000" b="0" i="0" u="none" strike="noStrike" cap="none" normalizeH="0" baseline="0" smtClean="0">
                          <a:ln>
                            <a:noFill/>
                          </a:ln>
                          <a:solidFill>
                            <a:schemeClr val="tx1"/>
                          </a:solidFill>
                          <a:effectLst/>
                          <a:latin typeface="Arial" pitchFamily="34" charset="0"/>
                          <a:ea typeface="SimSun" pitchFamily="2" charset="-122"/>
                          <a:cs typeface="Arial" pitchFamily="34" charset="0"/>
                        </a:rPr>
                        <a:t>“DHCP” is selected, the Ethernet parameters are acquired by DVP10MC11T itself; If “Static” is selected, the Ethernet parameters can be set by user.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4313">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pitchFamily="34" charset="0"/>
                          <a:ea typeface="SimSun" pitchFamily="2" charset="-122"/>
                          <a:cs typeface="Arial" pitchFamily="34" charset="0"/>
                        </a:rPr>
                        <a:t>Mask</a:t>
                      </a:r>
                      <a:endParaRPr kumimoji="1" lang="en-US" altLang="zh-CN" sz="2400" b="0" i="0" u="none" strike="noStrike" cap="none" normalizeH="0" baseline="0" smtClean="0">
                        <a:ln>
                          <a:noFill/>
                        </a:ln>
                        <a:solidFill>
                          <a:schemeClr val="tx1"/>
                        </a:solidFill>
                        <a:effectLst/>
                        <a:latin typeface="Times New Roman" pitchFamily="18" charset="0"/>
                        <a:ea typeface="SimSun" pitchFamily="2" charset="-122"/>
                        <a:cs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TW" sz="1000" b="0" i="0" u="none" strike="noStrike" cap="none" normalizeH="0" baseline="0" smtClean="0">
                          <a:ln>
                            <a:noFill/>
                          </a:ln>
                          <a:solidFill>
                            <a:schemeClr val="tx1"/>
                          </a:solidFill>
                          <a:effectLst/>
                          <a:latin typeface="Arial" pitchFamily="34" charset="0"/>
                          <a:ea typeface="新細明體" pitchFamily="18" charset="-120"/>
                          <a:cs typeface="Arial" pitchFamily="34" charset="0"/>
                        </a:rPr>
                        <a:t>Subnet mask of </a:t>
                      </a:r>
                      <a:r>
                        <a:rPr kumimoji="1" lang="en-US" altLang="zh-CN" sz="1000" b="0" i="0" u="none" strike="noStrike" cap="none" normalizeH="0" baseline="0" smtClean="0">
                          <a:ln>
                            <a:noFill/>
                          </a:ln>
                          <a:solidFill>
                            <a:schemeClr val="tx1"/>
                          </a:solidFill>
                          <a:effectLst/>
                          <a:latin typeface="Arial" pitchFamily="34" charset="0"/>
                          <a:ea typeface="SimSun" pitchFamily="2" charset="-122"/>
                          <a:cs typeface="Arial" pitchFamily="34" charset="0"/>
                        </a:rPr>
                        <a:t>DVP10MC11T</a:t>
                      </a:r>
                      <a:endParaRPr kumimoji="1" lang="en-US" altLang="zh-CN" sz="2400" b="0" i="0" u="none" strike="noStrike" cap="none" normalizeH="0" baseline="0" smtClean="0">
                        <a:ln>
                          <a:noFill/>
                        </a:ln>
                        <a:solidFill>
                          <a:schemeClr val="tx1"/>
                        </a:solidFill>
                        <a:effectLst/>
                        <a:latin typeface="Times New Roman" pitchFamily="18" charset="0"/>
                        <a:ea typeface="新細明體"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4313">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pitchFamily="34" charset="0"/>
                          <a:ea typeface="SimSun" pitchFamily="2" charset="-122"/>
                          <a:cs typeface="Arial" pitchFamily="34" charset="0"/>
                        </a:rPr>
                        <a:t>Gateway</a:t>
                      </a:r>
                      <a:endParaRPr kumimoji="1" lang="en-US" altLang="zh-CN" sz="2400" b="0" i="0" u="none" strike="noStrike" cap="none" normalizeH="0" baseline="0" smtClean="0">
                        <a:ln>
                          <a:noFill/>
                        </a:ln>
                        <a:solidFill>
                          <a:schemeClr val="tx1"/>
                        </a:solidFill>
                        <a:effectLst/>
                        <a:latin typeface="Times New Roman" pitchFamily="18" charset="0"/>
                        <a:ea typeface="SimSun" pitchFamily="2" charset="-122"/>
                        <a:cs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1313" marR="0" lvl="0" indent="-341313" algn="l" defTabSz="914400" rtl="0" eaLnBrk="1" fontAlgn="base" latinLnBrk="0" hangingPunct="1">
                        <a:lnSpc>
                          <a:spcPct val="100000"/>
                        </a:lnSpc>
                        <a:spcBef>
                          <a:spcPct val="0"/>
                        </a:spcBef>
                        <a:spcAft>
                          <a:spcPct val="0"/>
                        </a:spcAft>
                        <a:buClrTx/>
                        <a:buSzTx/>
                        <a:buFontTx/>
                        <a:buNone/>
                        <a:tabLst/>
                      </a:pPr>
                      <a:r>
                        <a:rPr kumimoji="1" lang="en-US" altLang="zh-TW" sz="1000" b="0" i="0" u="none" strike="noStrike" cap="none" normalizeH="0" baseline="0" smtClean="0">
                          <a:ln>
                            <a:noFill/>
                          </a:ln>
                          <a:solidFill>
                            <a:schemeClr val="tx1"/>
                          </a:solidFill>
                          <a:effectLst/>
                          <a:latin typeface="Arial" pitchFamily="34" charset="0"/>
                          <a:ea typeface="新細明體" pitchFamily="18" charset="-120"/>
                          <a:cs typeface="Arial" pitchFamily="34" charset="0"/>
                        </a:rPr>
                        <a:t>Gateway address of </a:t>
                      </a:r>
                      <a:r>
                        <a:rPr kumimoji="1" lang="en-US" altLang="zh-CN" sz="1000" b="0" i="0" u="none" strike="noStrike" cap="none" normalizeH="0" baseline="0" smtClean="0">
                          <a:ln>
                            <a:noFill/>
                          </a:ln>
                          <a:solidFill>
                            <a:schemeClr val="tx1"/>
                          </a:solidFill>
                          <a:effectLst/>
                          <a:latin typeface="Arial" pitchFamily="34" charset="0"/>
                          <a:ea typeface="SimSun" pitchFamily="2" charset="-122"/>
                          <a:cs typeface="Arial" pitchFamily="34" charset="0"/>
                        </a:rPr>
                        <a:t>DVP10MC11T</a:t>
                      </a:r>
                      <a:endParaRPr kumimoji="1" lang="en-US" altLang="zh-CN" sz="2400" b="0" i="0" u="none" strike="noStrike" cap="none" normalizeH="0" baseline="0" smtClean="0">
                        <a:ln>
                          <a:noFill/>
                        </a:ln>
                        <a:solidFill>
                          <a:schemeClr val="tx1"/>
                        </a:solidFill>
                        <a:effectLst/>
                        <a:latin typeface="Times New Roman" pitchFamily="18" charset="0"/>
                        <a:ea typeface="新細明體"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7499" name="Picture 27"/>
          <p:cNvPicPr>
            <a:picLocks noChangeAspect="1" noChangeArrowheads="1"/>
          </p:cNvPicPr>
          <p:nvPr/>
        </p:nvPicPr>
        <p:blipFill>
          <a:blip r:embed="rId2"/>
          <a:srcRect/>
          <a:stretch>
            <a:fillRect/>
          </a:stretch>
        </p:blipFill>
        <p:spPr bwMode="auto">
          <a:xfrm>
            <a:off x="273050" y="2276475"/>
            <a:ext cx="4032250" cy="2185988"/>
          </a:xfrm>
          <a:prstGeom prst="rect">
            <a:avLst/>
          </a:prstGeom>
          <a:noFill/>
          <a:ln w="9525" algn="ctr">
            <a:noFill/>
            <a:miter lim="800000"/>
            <a:headEnd/>
            <a:tailEnd/>
          </a:ln>
          <a:effectLst/>
        </p:spPr>
      </p:pic>
      <p:pic>
        <p:nvPicPr>
          <p:cNvPr id="617498" name="Picture 26"/>
          <p:cNvPicPr>
            <a:picLocks noChangeAspect="1" noChangeArrowheads="1"/>
          </p:cNvPicPr>
          <p:nvPr/>
        </p:nvPicPr>
        <p:blipFill>
          <a:blip r:embed="rId3"/>
          <a:srcRect/>
          <a:stretch>
            <a:fillRect/>
          </a:stretch>
        </p:blipFill>
        <p:spPr bwMode="auto">
          <a:xfrm>
            <a:off x="4521200" y="2636838"/>
            <a:ext cx="4679950" cy="3338512"/>
          </a:xfrm>
          <a:prstGeom prst="rect">
            <a:avLst/>
          </a:prstGeom>
          <a:noFill/>
          <a:ln w="9525" algn="ctr">
            <a:noFill/>
            <a:miter lim="800000"/>
            <a:headEnd/>
            <a:tailEnd/>
          </a:ln>
          <a:effectLst/>
        </p:spPr>
      </p:pic>
      <p:sp>
        <p:nvSpPr>
          <p:cNvPr id="617490" name="AutoShape 18"/>
          <p:cNvSpPr>
            <a:spLocks/>
          </p:cNvSpPr>
          <p:nvPr/>
        </p:nvSpPr>
        <p:spPr bwMode="auto">
          <a:xfrm>
            <a:off x="488950" y="908050"/>
            <a:ext cx="3367088" cy="649288"/>
          </a:xfrm>
          <a:prstGeom prst="borderCallout3">
            <a:avLst>
              <a:gd name="adj1" fmla="val 17602"/>
              <a:gd name="adj2" fmla="val 102264"/>
              <a:gd name="adj3" fmla="val 17602"/>
              <a:gd name="adj4" fmla="val 112352"/>
              <a:gd name="adj5" fmla="val 144009"/>
              <a:gd name="adj6" fmla="val 112352"/>
              <a:gd name="adj7" fmla="val 228361"/>
              <a:gd name="adj8" fmla="val 84019"/>
            </a:avLst>
          </a:prstGeom>
          <a:noFill/>
          <a:ln w="9525" algn="ctr">
            <a:solidFill>
              <a:srgbClr val="FF0000"/>
            </a:solidFill>
            <a:miter lim="800000"/>
            <a:headEnd/>
            <a:tailEnd/>
          </a:ln>
          <a:effectLst/>
        </p:spPr>
        <p:txBody>
          <a:bodyPr anchor="ctr"/>
          <a:lstStyle/>
          <a:p>
            <a:pPr defTabSz="793750"/>
            <a:r>
              <a:rPr lang="en-US" altLang="zh-CN" sz="1200" b="0">
                <a:latin typeface="Arial" pitchFamily="34" charset="0"/>
                <a:ea typeface="SimSun" pitchFamily="2" charset="-122"/>
              </a:rPr>
              <a:t>9. Return to “Ethernet Setting…” dialog box; select the scanned </a:t>
            </a:r>
            <a:r>
              <a:rPr lang="en-US" altLang="zh-CN" sz="1200" b="0">
                <a:latin typeface="Arial" pitchFamily="34" charset="0"/>
              </a:rPr>
              <a:t>DVP10MC11T and then click “OK”.</a:t>
            </a:r>
            <a:endParaRPr lang="en-US" altLang="zh-CN" sz="1200" b="0">
              <a:latin typeface="Arial" pitchFamily="34" charset="0"/>
              <a:ea typeface="SimSun" pitchFamily="2" charset="-122"/>
            </a:endParaRPr>
          </a:p>
        </p:txBody>
      </p:sp>
      <p:sp>
        <p:nvSpPr>
          <p:cNvPr id="617492" name="AutoShape 20"/>
          <p:cNvSpPr>
            <a:spLocks/>
          </p:cNvSpPr>
          <p:nvPr/>
        </p:nvSpPr>
        <p:spPr bwMode="auto">
          <a:xfrm>
            <a:off x="4665663" y="1916113"/>
            <a:ext cx="3367087" cy="433387"/>
          </a:xfrm>
          <a:prstGeom prst="borderCallout3">
            <a:avLst>
              <a:gd name="adj1" fmla="val 26375"/>
              <a:gd name="adj2" fmla="val 102264"/>
              <a:gd name="adj3" fmla="val 26375"/>
              <a:gd name="adj4" fmla="val 108676"/>
              <a:gd name="adj5" fmla="val 153116"/>
              <a:gd name="adj6" fmla="val 108676"/>
              <a:gd name="adj7" fmla="val 194870"/>
              <a:gd name="adj8" fmla="val 92315"/>
            </a:avLst>
          </a:prstGeom>
          <a:noFill/>
          <a:ln w="9525" algn="ctr">
            <a:solidFill>
              <a:srgbClr val="FF0000"/>
            </a:solidFill>
            <a:miter lim="800000"/>
            <a:headEnd/>
            <a:tailEnd/>
          </a:ln>
          <a:effectLst/>
        </p:spPr>
        <p:txBody>
          <a:bodyPr anchor="ctr"/>
          <a:lstStyle/>
          <a:p>
            <a:pPr defTabSz="793750"/>
            <a:r>
              <a:rPr lang="en-US" altLang="zh-CN" sz="1200" b="0">
                <a:latin typeface="Arial" pitchFamily="34" charset="0"/>
              </a:rPr>
              <a:t>10. Then come back to the main interface  of CANopen Builder.</a:t>
            </a:r>
            <a:endParaRPr lang="zh-CN" altLang="en-US" sz="1200" b="0">
              <a:latin typeface="Arial" pitchFamily="34" charset="0"/>
            </a:endParaRPr>
          </a:p>
        </p:txBody>
      </p:sp>
      <p:sp>
        <p:nvSpPr>
          <p:cNvPr id="9" name="标题 8"/>
          <p:cNvSpPr>
            <a:spLocks noGrp="1"/>
          </p:cNvSpPr>
          <p:nvPr>
            <p:ph type="ctrTitle"/>
          </p:nvPr>
        </p:nvSpPr>
        <p:spPr/>
        <p:txBody>
          <a:bodyPr/>
          <a:lstStyle/>
          <a:p>
            <a:r>
              <a:rPr lang="en-US" altLang="zh-CN" dirty="0" smtClean="0">
                <a:latin typeface="Arial Unicode MS" pitchFamily="34" charset="-122"/>
                <a:ea typeface="Arial Unicode MS" pitchFamily="34" charset="-122"/>
                <a:cs typeface="Arial Unicode MS" pitchFamily="34" charset="-122"/>
              </a:rPr>
              <a:t>Setup of Communication </a:t>
            </a:r>
            <a:r>
              <a:rPr lang="en-US" altLang="zh-CN" dirty="0" smtClean="0">
                <a:latin typeface="Arial Unicode MS" pitchFamily="34" charset="-122"/>
                <a:ea typeface="Arial Unicode MS" pitchFamily="34" charset="-122"/>
                <a:cs typeface="Arial Unicode MS" pitchFamily="34" charset="-122"/>
              </a:rPr>
              <a:t>Port(4) </a:t>
            </a:r>
            <a:endParaRPr lang="zh-CN" altLang="en-US" dirty="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6920" name="Picture 104"/>
          <p:cNvPicPr>
            <a:picLocks noChangeAspect="1" noChangeArrowheads="1"/>
          </p:cNvPicPr>
          <p:nvPr/>
        </p:nvPicPr>
        <p:blipFill>
          <a:blip r:embed="rId2"/>
          <a:srcRect/>
          <a:stretch>
            <a:fillRect/>
          </a:stretch>
        </p:blipFill>
        <p:spPr bwMode="auto">
          <a:xfrm>
            <a:off x="1352550" y="2205038"/>
            <a:ext cx="5761038" cy="4110037"/>
          </a:xfrm>
          <a:prstGeom prst="rect">
            <a:avLst/>
          </a:prstGeom>
          <a:noFill/>
          <a:ln w="9525" algn="ctr">
            <a:noFill/>
            <a:miter lim="800000"/>
            <a:headEnd/>
            <a:tailEnd/>
          </a:ln>
          <a:effectLst/>
        </p:spPr>
      </p:pic>
      <p:sp>
        <p:nvSpPr>
          <p:cNvPr id="546913" name="AutoShape 97"/>
          <p:cNvSpPr>
            <a:spLocks/>
          </p:cNvSpPr>
          <p:nvPr/>
        </p:nvSpPr>
        <p:spPr bwMode="auto">
          <a:xfrm>
            <a:off x="776288" y="1196975"/>
            <a:ext cx="5761037" cy="574675"/>
          </a:xfrm>
          <a:prstGeom prst="borderCallout3">
            <a:avLst>
              <a:gd name="adj1" fmla="val 19889"/>
              <a:gd name="adj2" fmla="val 101324"/>
              <a:gd name="adj3" fmla="val 19889"/>
              <a:gd name="adj4" fmla="val 107000"/>
              <a:gd name="adj5" fmla="val 155801"/>
              <a:gd name="adj6" fmla="val 107000"/>
              <a:gd name="adj7" fmla="val 258009"/>
              <a:gd name="adj8" fmla="val 56764"/>
            </a:avLst>
          </a:prstGeom>
          <a:noFill/>
          <a:ln w="9525" algn="ctr">
            <a:solidFill>
              <a:srgbClr val="FF0000"/>
            </a:solidFill>
            <a:miter lim="800000"/>
            <a:headEnd/>
            <a:tailEnd/>
          </a:ln>
          <a:effectLst/>
        </p:spPr>
        <p:txBody>
          <a:bodyPr anchor="ctr"/>
          <a:lstStyle/>
          <a:p>
            <a:pPr defTabSz="793750"/>
            <a:r>
              <a:rPr lang="en-US" altLang="zh-CN" sz="1200" b="0">
                <a:latin typeface="Arial" pitchFamily="34" charset="0"/>
                <a:ea typeface="SimSun" pitchFamily="2" charset="-122"/>
              </a:rPr>
              <a:t>Click the icon  “  ” on the toolbar to scan the master and slave in the network. The master (</a:t>
            </a:r>
            <a:r>
              <a:rPr lang="en-US" altLang="zh-CN" sz="1200" b="0">
                <a:latin typeface="Arial" pitchFamily="34" charset="0"/>
              </a:rPr>
              <a:t>DVP10MC11T</a:t>
            </a:r>
            <a:r>
              <a:rPr lang="en-US" altLang="zh-CN" sz="1200" b="0">
                <a:latin typeface="Arial" pitchFamily="34" charset="0"/>
                <a:ea typeface="SimSun" pitchFamily="2" charset="-122"/>
              </a:rPr>
              <a:t>) and slave (Servo </a:t>
            </a:r>
            <a:r>
              <a:rPr lang="en-US" altLang="zh-CN" sz="1200" b="0">
                <a:latin typeface="Arial" pitchFamily="34" charset="0"/>
              </a:rPr>
              <a:t>ASDA-A2</a:t>
            </a:r>
            <a:r>
              <a:rPr lang="en-US" altLang="zh-CN" sz="1200" b="0">
                <a:latin typeface="Arial" pitchFamily="34" charset="0"/>
                <a:ea typeface="SimSun" pitchFamily="2" charset="-122"/>
              </a:rPr>
              <a:t> ) have been scanned in the following network.</a:t>
            </a:r>
            <a:endParaRPr lang="zh-CN" altLang="en-US" sz="1200" b="0">
              <a:latin typeface="SimSun" pitchFamily="2" charset="-122"/>
              <a:ea typeface="SimSun" pitchFamily="2" charset="-122"/>
            </a:endParaRPr>
          </a:p>
        </p:txBody>
      </p:sp>
      <p:pic>
        <p:nvPicPr>
          <p:cNvPr id="546909" name="Picture 93"/>
          <p:cNvPicPr>
            <a:picLocks noChangeAspect="1" noChangeArrowheads="1"/>
          </p:cNvPicPr>
          <p:nvPr/>
        </p:nvPicPr>
        <p:blipFill>
          <a:blip r:embed="rId3"/>
          <a:srcRect/>
          <a:stretch>
            <a:fillRect/>
          </a:stretch>
        </p:blipFill>
        <p:spPr bwMode="auto">
          <a:xfrm>
            <a:off x="1857375" y="1196975"/>
            <a:ext cx="238125" cy="200025"/>
          </a:xfrm>
          <a:prstGeom prst="rect">
            <a:avLst/>
          </a:prstGeom>
          <a:noFill/>
          <a:ln w="9525" algn="ctr">
            <a:noFill/>
            <a:miter lim="800000"/>
            <a:headEnd/>
            <a:tailEnd/>
          </a:ln>
          <a:effectLst/>
        </p:spPr>
      </p:pic>
      <p:sp>
        <p:nvSpPr>
          <p:cNvPr id="8" name="标题 7"/>
          <p:cNvSpPr>
            <a:spLocks noGrp="1"/>
          </p:cNvSpPr>
          <p:nvPr>
            <p:ph type="ctrTitle"/>
          </p:nvPr>
        </p:nvSpPr>
        <p:spPr>
          <a:xfrm>
            <a:off x="1352550" y="0"/>
            <a:ext cx="8553450" cy="771525"/>
          </a:xfrm>
        </p:spPr>
        <p:txBody>
          <a:bodyPr/>
          <a:lstStyle/>
          <a:p>
            <a:r>
              <a:rPr lang="en-US" altLang="zh-CN" dirty="0" smtClean="0"/>
              <a:t>Network Configuration(1)</a:t>
            </a:r>
            <a:endParaRPr lang="zh-CN" altLang="en-US" dirty="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5669" name="Rectangle 5"/>
          <p:cNvSpPr>
            <a:spLocks noChangeArrowheads="1"/>
          </p:cNvSpPr>
          <p:nvPr/>
        </p:nvSpPr>
        <p:spPr bwMode="auto">
          <a:xfrm>
            <a:off x="5600700" y="1052513"/>
            <a:ext cx="3457575" cy="466725"/>
          </a:xfrm>
          <a:prstGeom prst="rect">
            <a:avLst/>
          </a:prstGeom>
          <a:noFill/>
          <a:ln w="9525" algn="ctr">
            <a:solidFill>
              <a:srgbClr val="FF0000"/>
            </a:solidFill>
            <a:miter lim="800000"/>
            <a:headEnd/>
            <a:tailEnd/>
          </a:ln>
          <a:effectLst/>
        </p:spPr>
        <p:txBody>
          <a:bodyPr anchor="ctr">
            <a:spAutoFit/>
          </a:bodyPr>
          <a:lstStyle/>
          <a:p>
            <a:pPr defTabSz="793750"/>
            <a:r>
              <a:rPr lang="en-US" altLang="zh-CN" sz="1200" b="0">
                <a:latin typeface="Arial" pitchFamily="34" charset="0"/>
                <a:ea typeface="SimSun" pitchFamily="2" charset="-122"/>
              </a:rPr>
              <a:t>2. Then “Axis Configuration” appears, where to conduct the configuration of the axis parameters.</a:t>
            </a:r>
          </a:p>
        </p:txBody>
      </p:sp>
      <p:sp>
        <p:nvSpPr>
          <p:cNvPr id="625670" name="Rectangle 6"/>
          <p:cNvSpPr>
            <a:spLocks noChangeArrowheads="1"/>
          </p:cNvSpPr>
          <p:nvPr/>
        </p:nvSpPr>
        <p:spPr bwMode="auto">
          <a:xfrm>
            <a:off x="344488" y="963613"/>
            <a:ext cx="4537075" cy="649287"/>
          </a:xfrm>
          <a:prstGeom prst="rect">
            <a:avLst/>
          </a:prstGeom>
          <a:noFill/>
          <a:ln w="9525" algn="ctr">
            <a:solidFill>
              <a:srgbClr val="FF0000"/>
            </a:solidFill>
            <a:miter lim="800000"/>
            <a:headEnd/>
            <a:tailEnd/>
          </a:ln>
          <a:effectLst/>
        </p:spPr>
        <p:txBody>
          <a:bodyPr anchor="ctr">
            <a:spAutoFit/>
          </a:bodyPr>
          <a:lstStyle/>
          <a:p>
            <a:pPr defTabSz="793750"/>
            <a:r>
              <a:rPr lang="en-US" altLang="zh-CN" sz="1200" b="0">
                <a:latin typeface="Arial" pitchFamily="34" charset="0"/>
                <a:ea typeface="SimSun" pitchFamily="2" charset="-122"/>
              </a:rPr>
              <a:t>1. After checking that no error exists, double click on “Network” under “Project” and then double click on the icon of A2 servo drive.</a:t>
            </a:r>
          </a:p>
        </p:txBody>
      </p:sp>
      <p:pic>
        <p:nvPicPr>
          <p:cNvPr id="625678" name="Picture 14"/>
          <p:cNvPicPr>
            <a:picLocks noChangeAspect="1" noChangeArrowheads="1"/>
          </p:cNvPicPr>
          <p:nvPr/>
        </p:nvPicPr>
        <p:blipFill>
          <a:blip r:embed="rId2"/>
          <a:srcRect/>
          <a:stretch>
            <a:fillRect/>
          </a:stretch>
        </p:blipFill>
        <p:spPr bwMode="auto">
          <a:xfrm>
            <a:off x="273050" y="1773238"/>
            <a:ext cx="4752975" cy="3209925"/>
          </a:xfrm>
          <a:prstGeom prst="rect">
            <a:avLst/>
          </a:prstGeom>
          <a:noFill/>
          <a:ln w="9525" algn="ctr">
            <a:noFill/>
            <a:miter lim="800000"/>
            <a:headEnd/>
            <a:tailEnd/>
          </a:ln>
          <a:effectLst/>
        </p:spPr>
      </p:pic>
      <p:pic>
        <p:nvPicPr>
          <p:cNvPr id="625680" name="Picture 16"/>
          <p:cNvPicPr>
            <a:picLocks noChangeAspect="1" noChangeArrowheads="1"/>
          </p:cNvPicPr>
          <p:nvPr/>
        </p:nvPicPr>
        <p:blipFill>
          <a:blip r:embed="rId3"/>
          <a:srcRect/>
          <a:stretch>
            <a:fillRect/>
          </a:stretch>
        </p:blipFill>
        <p:spPr bwMode="auto">
          <a:xfrm>
            <a:off x="5529263" y="1628775"/>
            <a:ext cx="3586162" cy="4681538"/>
          </a:xfrm>
          <a:prstGeom prst="rect">
            <a:avLst/>
          </a:prstGeom>
          <a:noFill/>
          <a:ln w="9525" algn="ctr">
            <a:noFill/>
            <a:miter lim="800000"/>
            <a:headEnd/>
            <a:tailEnd/>
          </a:ln>
          <a:effectLst/>
        </p:spPr>
      </p:pic>
      <p:sp>
        <p:nvSpPr>
          <p:cNvPr id="9" name="标题 8"/>
          <p:cNvSpPr>
            <a:spLocks noGrp="1"/>
          </p:cNvSpPr>
          <p:nvPr>
            <p:ph type="ctrTitle"/>
          </p:nvPr>
        </p:nvSpPr>
        <p:spPr>
          <a:xfrm>
            <a:off x="344488" y="0"/>
            <a:ext cx="9561512" cy="771525"/>
          </a:xfrm>
        </p:spPr>
        <p:txBody>
          <a:bodyPr anchor="ctr"/>
          <a:lstStyle/>
          <a:p>
            <a:r>
              <a:rPr lang="en-US" altLang="zh-CN" sz="3600" dirty="0" smtClean="0">
                <a:latin typeface="Arial Unicode MS" pitchFamily="34" charset="-122"/>
                <a:ea typeface="Arial Unicode MS" pitchFamily="34" charset="-122"/>
                <a:cs typeface="Arial Unicode MS" pitchFamily="34" charset="-122"/>
              </a:rPr>
              <a:t>Configuration &amp; Program Download(1)</a:t>
            </a:r>
            <a:endParaRPr lang="zh-CN" altLang="en-US" sz="3600" dirty="0">
              <a:latin typeface="Arial Unicode MS" pitchFamily="34" charset="-122"/>
              <a:ea typeface="Arial Unicode MS" pitchFamily="34" charset="-122"/>
              <a:cs typeface="Arial Unicode MS" pitchFamily="34" charset="-122"/>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預設簡報設計">
  <a:themeElements>
    <a:clrScheme name="預設簡報設計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預設簡報設計">
      <a:majorFont>
        <a:latin typeface="Times New Roman"/>
        <a:ea typeface="新細明體"/>
        <a:cs typeface=""/>
      </a:majorFont>
      <a:minorFont>
        <a:latin typeface="Times New Roman"/>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FF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zh-TW" altLang="en-US" sz="1600" b="1" i="0" u="none" strike="noStrike" cap="none" normalizeH="0" baseline="0" smtClean="0">
            <a:ln>
              <a:noFill/>
            </a:ln>
            <a:solidFill>
              <a:schemeClr val="tx1"/>
            </a:solidFill>
            <a:effectLst/>
            <a:latin typeface="Arial" pitchFamily="34" charset="0"/>
            <a:ea typeface="新細明體" pitchFamily="18" charset="-120"/>
          </a:defRPr>
        </a:defPPr>
      </a:lstStyle>
    </a:spDef>
    <a:lnDef>
      <a:spPr bwMode="auto">
        <a:xfrm>
          <a:off x="0" y="0"/>
          <a:ext cx="1" cy="1"/>
        </a:xfrm>
        <a:custGeom>
          <a:avLst/>
          <a:gdLst/>
          <a:ahLst/>
          <a:cxnLst/>
          <a:rect l="0" t="0" r="0" b="0"/>
          <a:pathLst/>
        </a:custGeom>
        <a:solidFill>
          <a:schemeClr val="accent1"/>
        </a:solidFill>
        <a:ln w="25400" cap="flat" cmpd="sng" algn="ctr">
          <a:solidFill>
            <a:srgbClr val="FF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zh-TW" altLang="en-US" sz="1600" b="1" i="0" u="none" strike="noStrike" cap="none" normalizeH="0" baseline="0" smtClean="0">
            <a:ln>
              <a:noFill/>
            </a:ln>
            <a:solidFill>
              <a:schemeClr val="tx1"/>
            </a:solidFill>
            <a:effectLst/>
            <a:latin typeface="Arial" pitchFamily="34" charset="0"/>
            <a:ea typeface="新細明體" pitchFamily="18" charset="-120"/>
          </a:defRPr>
        </a:defPPr>
      </a:lstStyle>
    </a:lnDef>
  </a:objectDefaults>
  <a:extraClrSchemeLst>
    <a:extraClrScheme>
      <a:clrScheme name="預設簡報設計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預設簡報設計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預設簡報設計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預設簡報設計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預設簡報設計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預設簡報設計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預設簡報設計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33764</TotalTime>
  <Words>1378</Words>
  <Application>Microsoft PowerPoint</Application>
  <PresentationFormat>A4 纸张(210x297 毫米)</PresentationFormat>
  <Paragraphs>119</Paragraphs>
  <Slides>20</Slides>
  <Notes>2</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20</vt:i4>
      </vt:variant>
    </vt:vector>
  </HeadingPairs>
  <TitlesOfParts>
    <vt:vector size="22" baseType="lpstr">
      <vt:lpstr>預設簡報設計</vt:lpstr>
      <vt:lpstr>CorelDRAW 12.0 Graphic</vt:lpstr>
      <vt:lpstr>幻灯片 1</vt:lpstr>
      <vt:lpstr>Content</vt:lpstr>
      <vt:lpstr>Preparation</vt:lpstr>
      <vt:lpstr>Setup of Communication Port(1) </vt:lpstr>
      <vt:lpstr>Setup of Communication Port(2) </vt:lpstr>
      <vt:lpstr>Setup of Communication Port(3) </vt:lpstr>
      <vt:lpstr>Setup of Communication Port(4) </vt:lpstr>
      <vt:lpstr>Network Configuration(1)</vt:lpstr>
      <vt:lpstr>Configuration &amp; Program Download(1)</vt:lpstr>
      <vt:lpstr>Configuration &amp; Program Download(2)</vt:lpstr>
      <vt:lpstr>Configuration &amp; Program Download(3)</vt:lpstr>
      <vt:lpstr>Motion Control Function Planning(1)</vt:lpstr>
      <vt:lpstr>Motion Control Function Planning(2)</vt:lpstr>
      <vt:lpstr>Motion Control Function Planning(3)</vt:lpstr>
      <vt:lpstr>On-line Monitoring(1)</vt:lpstr>
      <vt:lpstr>On-line Monitoring(2)</vt:lpstr>
      <vt:lpstr>Diagnosis of LED and Debugging(1)</vt:lpstr>
      <vt:lpstr>Diagnosis of LED and Debugging(2)</vt:lpstr>
      <vt:lpstr>Diagnosis of LED and Debugging(3)</vt:lpstr>
      <vt:lpstr>幻灯片 20</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User</dc:creator>
  <cp:lastModifiedBy>微软用户</cp:lastModifiedBy>
  <cp:revision>902</cp:revision>
  <dcterms:created xsi:type="dcterms:W3CDTF">2000-11-17T03:25:11Z</dcterms:created>
  <dcterms:modified xsi:type="dcterms:W3CDTF">2012-10-22T03:04:24Z</dcterms:modified>
</cp:coreProperties>
</file>